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gier%20de%20Weert\Documents\Studie\HWR_own\HWR\Train\Occuren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Occurences!$A$1:$A$621</c:f>
              <c:strCache>
                <c:ptCount val="621"/>
                <c:pt idx="0">
                  <c:v>4eba</c:v>
                </c:pt>
                <c:pt idx="1">
                  <c:v>4e0d</c:v>
                </c:pt>
                <c:pt idx="2">
                  <c:v>6708</c:v>
                </c:pt>
                <c:pt idx="3">
                  <c:v>4e4b</c:v>
                </c:pt>
                <c:pt idx="4">
                  <c:v>4e2d</c:v>
                </c:pt>
                <c:pt idx="5">
                  <c:v>5929</c:v>
                </c:pt>
                <c:pt idx="6">
                  <c:v>751f</c:v>
                </c:pt>
                <c:pt idx="7">
                  <c:v>5341</c:v>
                </c:pt>
                <c:pt idx="8">
                  <c:v>65e5</c:v>
                </c:pt>
                <c:pt idx="9">
                  <c:v>5b50</c:v>
                </c:pt>
                <c:pt idx="10">
                  <c:v>5973</c:v>
                </c:pt>
                <c:pt idx="11">
                  <c:v>800c</c:v>
                </c:pt>
                <c:pt idx="12">
                  <c:v>6709</c:v>
                </c:pt>
                <c:pt idx="13">
                  <c:v>82b1</c:v>
                </c:pt>
                <c:pt idx="14">
                  <c:v>4f86</c:v>
                </c:pt>
                <c:pt idx="15">
                  <c:v>8a69</c:v>
                </c:pt>
                <c:pt idx="16">
                  <c:v>4E0A</c:v>
                </c:pt>
                <c:pt idx="17">
                  <c:v>6b64</c:v>
                </c:pt>
                <c:pt idx="18">
                  <c:v>4e0b</c:v>
                </c:pt>
                <c:pt idx="19">
                  <c:v>79cb</c:v>
                </c:pt>
                <c:pt idx="20">
                  <c:v>4f5c</c:v>
                </c:pt>
                <c:pt idx="21">
                  <c:v>5927</c:v>
                </c:pt>
                <c:pt idx="22">
                  <c:v>592B</c:v>
                </c:pt>
                <c:pt idx="23">
                  <c:v>5176</c:v>
                </c:pt>
                <c:pt idx="24">
                  <c:v>6c34</c:v>
                </c:pt>
                <c:pt idx="25">
                  <c:v>76f8</c:v>
                </c:pt>
                <c:pt idx="26">
                  <c:v>5e72</c:v>
                </c:pt>
                <c:pt idx="27">
                  <c:v>5BB6</c:v>
                </c:pt>
                <c:pt idx="28">
                  <c:v>53E4</c:v>
                </c:pt>
                <c:pt idx="29">
                  <c:v>540D</c:v>
                </c:pt>
                <c:pt idx="30">
                  <c:v>5e74</c:v>
                </c:pt>
                <c:pt idx="31">
                  <c:v>4f55</c:v>
                </c:pt>
                <c:pt idx="32">
                  <c:v>4ea6</c:v>
                </c:pt>
                <c:pt idx="33">
                  <c:v>53bb</c:v>
                </c:pt>
                <c:pt idx="34">
                  <c:v>58EB</c:v>
                </c:pt>
                <c:pt idx="35">
                  <c:v>7a7a</c:v>
                </c:pt>
                <c:pt idx="36">
                  <c:v>4eca</c:v>
                </c:pt>
                <c:pt idx="37">
                  <c:v>96f2</c:v>
                </c:pt>
                <c:pt idx="38">
                  <c:v>5982</c:v>
                </c:pt>
                <c:pt idx="39">
                  <c:v>540C</c:v>
                </c:pt>
                <c:pt idx="40">
                  <c:v>6240</c:v>
                </c:pt>
                <c:pt idx="41">
                  <c:v>5149</c:v>
                </c:pt>
                <c:pt idx="42">
                  <c:v>53ef</c:v>
                </c:pt>
                <c:pt idx="43">
                  <c:v>660e</c:v>
                </c:pt>
                <c:pt idx="44">
                  <c:v>53e5</c:v>
                </c:pt>
                <c:pt idx="45">
                  <c:v>65B0</c:v>
                </c:pt>
                <c:pt idx="46">
                  <c:v>51fa</c:v>
                </c:pt>
                <c:pt idx="47">
                  <c:v>7528</c:v>
                </c:pt>
                <c:pt idx="48">
                  <c:v>884C</c:v>
                </c:pt>
                <c:pt idx="49">
                  <c:v>91d1</c:v>
                </c:pt>
                <c:pt idx="50">
                  <c:v>77f3</c:v>
                </c:pt>
                <c:pt idx="51">
                  <c:v>9577</c:v>
                </c:pt>
                <c:pt idx="52">
                  <c:v>591c</c:v>
                </c:pt>
                <c:pt idx="53">
                  <c:v>679d</c:v>
                </c:pt>
                <c:pt idx="54">
                  <c:v>4E16</c:v>
                </c:pt>
                <c:pt idx="55">
                  <c:v>6211</c:v>
                </c:pt>
                <c:pt idx="56">
                  <c:v>7121</c:v>
                </c:pt>
                <c:pt idx="57">
                  <c:v>6642</c:v>
                </c:pt>
                <c:pt idx="58">
                  <c:v>9999</c:v>
                </c:pt>
                <c:pt idx="59">
                  <c:v>592a</c:v>
                </c:pt>
                <c:pt idx="60">
                  <c:v>98a8</c:v>
                </c:pt>
                <c:pt idx="61">
                  <c:v>5148</c:v>
                </c:pt>
                <c:pt idx="62">
                  <c:v>7559</c:v>
                </c:pt>
                <c:pt idx="63">
                  <c:v>4E09</c:v>
                </c:pt>
                <c:pt idx="64">
                  <c:v>591a</c:v>
                </c:pt>
                <c:pt idx="65">
                  <c:v>7389</c:v>
                </c:pt>
                <c:pt idx="66">
                  <c:v>8207</c:v>
                </c:pt>
                <c:pt idx="67">
                  <c:v>53c8</c:v>
                </c:pt>
                <c:pt idx="68">
                  <c:v>6797</c:v>
                </c:pt>
                <c:pt idx="69">
                  <c:v>4e5f</c:v>
                </c:pt>
                <c:pt idx="70">
                  <c:v>53d6</c:v>
                </c:pt>
                <c:pt idx="71">
                  <c:v>5728</c:v>
                </c:pt>
                <c:pt idx="72">
                  <c:v>6771</c:v>
                </c:pt>
                <c:pt idx="73">
                  <c:v>5750</c:v>
                </c:pt>
                <c:pt idx="74">
                  <c:v>5C3A</c:v>
                </c:pt>
                <c:pt idx="75">
                  <c:v>5730</c:v>
                </c:pt>
                <c:pt idx="76">
                  <c:v>6bcd</c:v>
                </c:pt>
                <c:pt idx="77">
                  <c:v>9996</c:v>
                </c:pt>
                <c:pt idx="78">
                  <c:v>5C71</c:v>
                </c:pt>
                <c:pt idx="79">
                  <c:v>6728</c:v>
                </c:pt>
                <c:pt idx="80">
                  <c:v>81ea</c:v>
                </c:pt>
                <c:pt idx="81">
                  <c:v>672a</c:v>
                </c:pt>
                <c:pt idx="82">
                  <c:v>5b57</c:v>
                </c:pt>
                <c:pt idx="83">
                  <c:v>524d</c:v>
                </c:pt>
                <c:pt idx="84">
                  <c:v>662f</c:v>
                </c:pt>
                <c:pt idx="85">
                  <c:v>82b3</c:v>
                </c:pt>
                <c:pt idx="86">
                  <c:v>541B</c:v>
                </c:pt>
                <c:pt idx="87">
                  <c:v>8272</c:v>
                </c:pt>
                <c:pt idx="88">
                  <c:v>98db</c:v>
                </c:pt>
                <c:pt idx="89">
                  <c:v>9752</c:v>
                </c:pt>
                <c:pt idx="90">
                  <c:v>5bd2</c:v>
                </c:pt>
                <c:pt idx="91">
                  <c:v>6210</c:v>
                </c:pt>
                <c:pt idx="92">
                  <c:v>66f4</c:v>
                </c:pt>
                <c:pt idx="93">
                  <c:v>80fd</c:v>
                </c:pt>
                <c:pt idx="94">
                  <c:v>738B</c:v>
                </c:pt>
                <c:pt idx="95">
                  <c:v>4E8B</c:v>
                </c:pt>
                <c:pt idx="96">
                  <c:v>7d05</c:v>
                </c:pt>
                <c:pt idx="97">
                  <c:v>53f2</c:v>
                </c:pt>
                <c:pt idx="98">
                  <c:v>9ad9</c:v>
                </c:pt>
                <c:pt idx="99">
                  <c:v>8655</c:v>
                </c:pt>
                <c:pt idx="100">
                  <c:v>9152</c:v>
                </c:pt>
                <c:pt idx="101">
                  <c:v>6D77</c:v>
                </c:pt>
                <c:pt idx="102">
                  <c:v>570b</c:v>
                </c:pt>
                <c:pt idx="103">
                  <c:v>5165</c:v>
                </c:pt>
                <c:pt idx="104">
                  <c:v>6625</c:v>
                </c:pt>
                <c:pt idx="105">
                  <c:v>5bb9</c:v>
                </c:pt>
                <c:pt idx="106">
                  <c:v>6B4C</c:v>
                </c:pt>
                <c:pt idx="107">
                  <c:v>522b</c:v>
                </c:pt>
                <c:pt idx="108">
                  <c:v>582a</c:v>
                </c:pt>
                <c:pt idx="109">
                  <c:v>624B</c:v>
                </c:pt>
                <c:pt idx="110">
                  <c:v>6a13</c:v>
                </c:pt>
                <c:pt idx="111">
                  <c:v>597d</c:v>
                </c:pt>
                <c:pt idx="112">
                  <c:v>601d</c:v>
                </c:pt>
                <c:pt idx="113">
                  <c:v>4e5d</c:v>
                </c:pt>
                <c:pt idx="114">
                  <c:v>60c5</c:v>
                </c:pt>
                <c:pt idx="115">
                  <c:v>97fb</c:v>
                </c:pt>
                <c:pt idx="116">
                  <c:v>6bd4</c:v>
                </c:pt>
                <c:pt idx="117">
                  <c:v>5fae</c:v>
                </c:pt>
                <c:pt idx="118">
                  <c:v>6cd5</c:v>
                </c:pt>
                <c:pt idx="119">
                  <c:v>529B</c:v>
                </c:pt>
                <c:pt idx="120">
                  <c:v>5922</c:v>
                </c:pt>
                <c:pt idx="121">
                  <c:v>5f97</c:v>
                </c:pt>
                <c:pt idx="122">
                  <c:v>5BA2</c:v>
                </c:pt>
                <c:pt idx="123">
                  <c:v>624D</c:v>
                </c:pt>
                <c:pt idx="124">
                  <c:v>8db3</c:v>
                </c:pt>
                <c:pt idx="125">
                  <c:v>9ec4</c:v>
                </c:pt>
                <c:pt idx="126">
                  <c:v>5dee</c:v>
                </c:pt>
                <c:pt idx="127">
                  <c:v>672c</c:v>
                </c:pt>
                <c:pt idx="128">
                  <c:v>96e8</c:v>
                </c:pt>
                <c:pt idx="129">
                  <c:v>5b9a</c:v>
                </c:pt>
                <c:pt idx="130">
                  <c:v>66f8</c:v>
                </c:pt>
                <c:pt idx="131">
                  <c:v>5BF9</c:v>
                </c:pt>
                <c:pt idx="132">
                  <c:v>5230</c:v>
                </c:pt>
                <c:pt idx="133">
                  <c:v>7af9</c:v>
                </c:pt>
                <c:pt idx="134">
                  <c:v>4E43</c:v>
                </c:pt>
                <c:pt idx="135">
                  <c:v>6b32</c:v>
                </c:pt>
                <c:pt idx="136">
                  <c:v>7b11</c:v>
                </c:pt>
                <c:pt idx="137">
                  <c:v>8072</c:v>
                </c:pt>
                <c:pt idx="138">
                  <c:v>8a00</c:v>
                </c:pt>
                <c:pt idx="139">
                  <c:v>5B78</c:v>
                </c:pt>
                <c:pt idx="140">
                  <c:v>671B</c:v>
                </c:pt>
                <c:pt idx="141">
                  <c:v>91CD</c:v>
                </c:pt>
                <c:pt idx="142">
                  <c:v>559c</c:v>
                </c:pt>
                <c:pt idx="143">
                  <c:v>5357</c:v>
                </c:pt>
                <c:pt idx="144">
                  <c:v>83ab</c:v>
                </c:pt>
                <c:pt idx="145">
                  <c:v>7231</c:v>
                </c:pt>
                <c:pt idx="146">
                  <c:v>6578</c:v>
                </c:pt>
                <c:pt idx="147">
                  <c:v>56e0</c:v>
                </c:pt>
                <c:pt idx="148">
                  <c:v>6587</c:v>
                </c:pt>
                <c:pt idx="149">
                  <c:v>9189</c:v>
                </c:pt>
                <c:pt idx="150">
                  <c:v>57ce</c:v>
                </c:pt>
                <c:pt idx="151">
                  <c:v>610F</c:v>
                </c:pt>
                <c:pt idx="152">
                  <c:v>8def</c:v>
                </c:pt>
                <c:pt idx="153">
                  <c:v>843d</c:v>
                </c:pt>
                <c:pt idx="154">
                  <c:v>8d4b</c:v>
                </c:pt>
                <c:pt idx="155">
                  <c:v>7b2c</c:v>
                </c:pt>
                <c:pt idx="156">
                  <c:v>8074</c:v>
                </c:pt>
                <c:pt idx="157">
                  <c:v>543e</c:v>
                </c:pt>
                <c:pt idx="158">
                  <c:v>5BF8</c:v>
                </c:pt>
                <c:pt idx="159">
                  <c:v>6101</c:v>
                </c:pt>
                <c:pt idx="160">
                  <c:v>671d</c:v>
                </c:pt>
                <c:pt idx="161">
                  <c:v>76ee</c:v>
                </c:pt>
                <c:pt idx="162">
                  <c:v>9593</c:v>
                </c:pt>
                <c:pt idx="163">
                  <c:v>5f8c</c:v>
                </c:pt>
                <c:pt idx="164">
                  <c:v>624C</c:v>
                </c:pt>
                <c:pt idx="165">
                  <c:v>653e</c:v>
                </c:pt>
                <c:pt idx="166">
                  <c:v>5408</c:v>
                </c:pt>
                <c:pt idx="167">
                  <c:v>56de</c:v>
                </c:pt>
                <c:pt idx="168">
                  <c:v>76ae</c:v>
                </c:pt>
                <c:pt idx="169">
                  <c:v>7d30</c:v>
                </c:pt>
                <c:pt idx="170">
                  <c:v>4f11</c:v>
                </c:pt>
                <c:pt idx="171">
                  <c:v>8349</c:v>
                </c:pt>
                <c:pt idx="172">
                  <c:v>7269</c:v>
                </c:pt>
                <c:pt idx="173">
                  <c:v>7f8e</c:v>
                </c:pt>
                <c:pt idx="174">
                  <c:v>82f1</c:v>
                </c:pt>
                <c:pt idx="175">
                  <c:v>8776</c:v>
                </c:pt>
                <c:pt idx="176">
                  <c:v>96c6</c:v>
                </c:pt>
                <c:pt idx="177">
                  <c:v>984c</c:v>
                </c:pt>
                <c:pt idx="178">
                  <c:v>8d77</c:v>
                </c:pt>
                <c:pt idx="179">
                  <c:v>904e</c:v>
                </c:pt>
                <c:pt idx="180">
                  <c:v>5317</c:v>
                </c:pt>
                <c:pt idx="181">
                  <c:v>548c</c:v>
                </c:pt>
                <c:pt idx="182">
                  <c:v>539f</c:v>
                </c:pt>
                <c:pt idx="183">
                  <c:v>5bab</c:v>
                </c:pt>
                <c:pt idx="184">
                  <c:v>5ffd</c:v>
                </c:pt>
                <c:pt idx="185">
                  <c:v>83ef</c:v>
                </c:pt>
                <c:pt idx="186">
                  <c:v>96ea</c:v>
                </c:pt>
                <c:pt idx="187">
                  <c:v>975e</c:v>
                </c:pt>
                <c:pt idx="188">
                  <c:v>5f9e</c:v>
                </c:pt>
                <c:pt idx="189">
                  <c:v>661F</c:v>
                </c:pt>
                <c:pt idx="190">
                  <c:v>9650</c:v>
                </c:pt>
                <c:pt idx="191">
                  <c:v>982d</c:v>
                </c:pt>
                <c:pt idx="192">
                  <c:v>50b3</c:v>
                </c:pt>
                <c:pt idx="193">
                  <c:v>5206</c:v>
                </c:pt>
                <c:pt idx="194">
                  <c:v>5f71</c:v>
                </c:pt>
                <c:pt idx="195">
                  <c:v>6bcf</c:v>
                </c:pt>
                <c:pt idx="196">
                  <c:v>78A7</c:v>
                </c:pt>
                <c:pt idx="197">
                  <c:v>82E5</c:v>
                </c:pt>
                <c:pt idx="198">
                  <c:v>89e3</c:v>
                </c:pt>
                <c:pt idx="199">
                  <c:v>967d</c:v>
                </c:pt>
                <c:pt idx="200">
                  <c:v>53CB</c:v>
                </c:pt>
                <c:pt idx="201">
                  <c:v>751a</c:v>
                </c:pt>
                <c:pt idx="202">
                  <c:v>8a18</c:v>
                </c:pt>
                <c:pt idx="203">
                  <c:v>54c9</c:v>
                </c:pt>
                <c:pt idx="204">
                  <c:v>5c0d</c:v>
                </c:pt>
                <c:pt idx="205">
                  <c:v>5e73</c:v>
                </c:pt>
                <c:pt idx="206">
                  <c:v>62b1</c:v>
                </c:pt>
                <c:pt idx="207">
                  <c:v>671F</c:v>
                </c:pt>
                <c:pt idx="208">
                  <c:v>6885</c:v>
                </c:pt>
                <c:pt idx="209">
                  <c:v>6e05</c:v>
                </c:pt>
                <c:pt idx="210">
                  <c:v>8005</c:v>
                </c:pt>
                <c:pt idx="211">
                  <c:v>8a9e</c:v>
                </c:pt>
                <c:pt idx="212">
                  <c:v>8ce6</c:v>
                </c:pt>
                <c:pt idx="213">
                  <c:v>5144</c:v>
                </c:pt>
                <c:pt idx="214">
                  <c:v>5DFE</c:v>
                </c:pt>
                <c:pt idx="215">
                  <c:v>5ead</c:v>
                </c:pt>
                <c:pt idx="216">
                  <c:v>6276</c:v>
                </c:pt>
                <c:pt idx="217">
                  <c:v>7167</c:v>
                </c:pt>
                <c:pt idx="218">
                  <c:v>770b</c:v>
                </c:pt>
                <c:pt idx="219">
                  <c:v>9280</c:v>
                </c:pt>
                <c:pt idx="220">
                  <c:v>5409</c:v>
                </c:pt>
                <c:pt idx="221">
                  <c:v>5468</c:v>
                </c:pt>
                <c:pt idx="222">
                  <c:v>6613</c:v>
                </c:pt>
                <c:pt idx="223">
                  <c:v>672B</c:v>
                </c:pt>
                <c:pt idx="224">
                  <c:v>6795</c:v>
                </c:pt>
                <c:pt idx="225">
                  <c:v>7530</c:v>
                </c:pt>
                <c:pt idx="226">
                  <c:v>771f</c:v>
                </c:pt>
                <c:pt idx="227">
                  <c:v>547D</c:v>
                </c:pt>
                <c:pt idx="228">
                  <c:v>773c</c:v>
                </c:pt>
                <c:pt idx="229">
                  <c:v>82e6</c:v>
                </c:pt>
                <c:pt idx="230">
                  <c:v>53EA</c:v>
                </c:pt>
                <c:pt idx="231">
                  <c:v>5531</c:v>
                </c:pt>
                <c:pt idx="232">
                  <c:v>6700</c:v>
                </c:pt>
                <c:pt idx="233">
                  <c:v>8001</c:v>
                </c:pt>
                <c:pt idx="234">
                  <c:v>4f73</c:v>
                </c:pt>
                <c:pt idx="235">
                  <c:v>534a</c:v>
                </c:pt>
                <c:pt idx="236">
                  <c:v>6068</c:v>
                </c:pt>
                <c:pt idx="237">
                  <c:v>6b98</c:v>
                </c:pt>
                <c:pt idx="238">
                  <c:v>767d</c:v>
                </c:pt>
                <c:pt idx="239">
                  <c:v>96d6</c:v>
                </c:pt>
                <c:pt idx="240">
                  <c:v>9b42</c:v>
                </c:pt>
                <c:pt idx="241">
                  <c:v>4eac</c:v>
                </c:pt>
                <c:pt idx="242">
                  <c:v>6545</c:v>
                </c:pt>
                <c:pt idx="243">
                  <c:v>6620</c:v>
                </c:pt>
                <c:pt idx="244">
                  <c:v>694a</c:v>
                </c:pt>
                <c:pt idx="245">
                  <c:v>7406</c:v>
                </c:pt>
                <c:pt idx="246">
                  <c:v>504f</c:v>
                </c:pt>
                <c:pt idx="247">
                  <c:v>61d0</c:v>
                </c:pt>
                <c:pt idx="248">
                  <c:v>7d55</c:v>
                </c:pt>
                <c:pt idx="249">
                  <c:v>832b</c:v>
                </c:pt>
                <c:pt idx="250">
                  <c:v>8d8a</c:v>
                </c:pt>
                <c:pt idx="251">
                  <c:v>9001</c:v>
                </c:pt>
                <c:pt idx="252">
                  <c:v>91ab</c:v>
                </c:pt>
                <c:pt idx="253">
                  <c:v>9732</c:v>
                </c:pt>
                <c:pt idx="254">
                  <c:v>5374</c:v>
                </c:pt>
                <c:pt idx="255">
                  <c:v>5411</c:v>
                </c:pt>
                <c:pt idx="256">
                  <c:v>5584</c:v>
                </c:pt>
                <c:pt idx="257">
                  <c:v>666F</c:v>
                </c:pt>
                <c:pt idx="258">
                  <c:v>8fd1</c:v>
                </c:pt>
                <c:pt idx="259">
                  <c:v>4e91</c:v>
                </c:pt>
                <c:pt idx="260">
                  <c:v>554f</c:v>
                </c:pt>
                <c:pt idx="261">
                  <c:v>695a</c:v>
                </c:pt>
                <c:pt idx="262">
                  <c:v>77E2</c:v>
                </c:pt>
                <c:pt idx="263">
                  <c:v>7b1b</c:v>
                </c:pt>
                <c:pt idx="264">
                  <c:v>80a1</c:v>
                </c:pt>
                <c:pt idx="265">
                  <c:v>8a60</c:v>
                </c:pt>
                <c:pt idx="266">
                  <c:v>98ee</c:v>
                </c:pt>
                <c:pt idx="267">
                  <c:v>4f4f</c:v>
                </c:pt>
                <c:pt idx="268">
                  <c:v>5343</c:v>
                </c:pt>
                <c:pt idx="269">
                  <c:v>59b9</c:v>
                </c:pt>
                <c:pt idx="270">
                  <c:v>59ca</c:v>
                </c:pt>
                <c:pt idx="271">
                  <c:v>5c45</c:v>
                </c:pt>
                <c:pt idx="272">
                  <c:v>6597</c:v>
                </c:pt>
                <c:pt idx="273">
                  <c:v>68e0</c:v>
                </c:pt>
                <c:pt idx="274">
                  <c:v>6c0f</c:v>
                </c:pt>
                <c:pt idx="275">
                  <c:v>6eaa</c:v>
                </c:pt>
                <c:pt idx="276">
                  <c:v>7236</c:v>
                </c:pt>
                <c:pt idx="277">
                  <c:v>8aaa</c:v>
                </c:pt>
                <c:pt idx="278">
                  <c:v>96c4</c:v>
                </c:pt>
                <c:pt idx="279">
                  <c:v>975c</c:v>
                </c:pt>
                <c:pt idx="280">
                  <c:v>9ad4</c:v>
                </c:pt>
                <c:pt idx="281">
                  <c:v>4ee4</c:v>
                </c:pt>
                <c:pt idx="282">
                  <c:v>51e1</c:v>
                </c:pt>
                <c:pt idx="283">
                  <c:v>5373</c:v>
                </c:pt>
                <c:pt idx="284">
                  <c:v>677e</c:v>
                </c:pt>
                <c:pt idx="285">
                  <c:v>6f22</c:v>
                </c:pt>
                <c:pt idx="286">
                  <c:v>7576</c:v>
                </c:pt>
                <c:pt idx="287">
                  <c:v>7720</c:v>
                </c:pt>
                <c:pt idx="288">
                  <c:v>897F</c:v>
                </c:pt>
                <c:pt idx="289">
                  <c:v>8ffd</c:v>
                </c:pt>
                <c:pt idx="290">
                  <c:v>9149</c:v>
                </c:pt>
                <c:pt idx="291">
                  <c:v>51b7</c:v>
                </c:pt>
                <c:pt idx="292">
                  <c:v>5200</c:v>
                </c:pt>
                <c:pt idx="293">
                  <c:v>52dd</c:v>
                </c:pt>
                <c:pt idx="294">
                  <c:v>5713</c:v>
                </c:pt>
                <c:pt idx="295">
                  <c:v>5d50</c:v>
                </c:pt>
                <c:pt idx="296">
                  <c:v>5feb</c:v>
                </c:pt>
                <c:pt idx="297">
                  <c:v>6b65</c:v>
                </c:pt>
                <c:pt idx="298">
                  <c:v>72c2</c:v>
                </c:pt>
                <c:pt idx="299">
                  <c:v>90fd</c:v>
                </c:pt>
                <c:pt idx="300">
                  <c:v>4f8d</c:v>
                </c:pt>
                <c:pt idx="301">
                  <c:v>5316</c:v>
                </c:pt>
                <c:pt idx="302">
                  <c:v>542b</c:v>
                </c:pt>
                <c:pt idx="303">
                  <c:v>5802</c:v>
                </c:pt>
                <c:pt idx="304">
                  <c:v>5a66</c:v>
                </c:pt>
                <c:pt idx="305">
                  <c:v>60df</c:v>
                </c:pt>
                <c:pt idx="306">
                  <c:v>6559</c:v>
                </c:pt>
                <c:pt idx="307">
                  <c:v>6c11</c:v>
                </c:pt>
                <c:pt idx="308">
                  <c:v>6e38</c:v>
                </c:pt>
                <c:pt idx="309">
                  <c:v>842c</c:v>
                </c:pt>
                <c:pt idx="310">
                  <c:v>88c1</c:v>
                </c:pt>
                <c:pt idx="311">
                  <c:v>9047</c:v>
                </c:pt>
                <c:pt idx="312">
                  <c:v>96c1</c:v>
                </c:pt>
                <c:pt idx="313">
                  <c:v>96c5</c:v>
                </c:pt>
                <c:pt idx="314">
                  <c:v>9aa8</c:v>
                </c:pt>
                <c:pt idx="315">
                  <c:v>9cf4</c:v>
                </c:pt>
                <c:pt idx="316">
                  <c:v>5186</c:v>
                </c:pt>
                <c:pt idx="317">
                  <c:v>52d5</c:v>
                </c:pt>
                <c:pt idx="318">
                  <c:v>5404</c:v>
                </c:pt>
                <c:pt idx="319">
                  <c:v>54ed</c:v>
                </c:pt>
                <c:pt idx="320">
                  <c:v>5c40</c:v>
                </c:pt>
                <c:pt idx="321">
                  <c:v>628a</c:v>
                </c:pt>
                <c:pt idx="322">
                  <c:v>65E9</c:v>
                </c:pt>
                <c:pt idx="323">
                  <c:v>6c38</c:v>
                </c:pt>
                <c:pt idx="324">
                  <c:v>7248</c:v>
                </c:pt>
                <c:pt idx="325">
                  <c:v>91cf</c:v>
                </c:pt>
                <c:pt idx="326">
                  <c:v>5999</c:v>
                </c:pt>
                <c:pt idx="327">
                  <c:v>5f3a</c:v>
                </c:pt>
                <c:pt idx="328">
                  <c:v>5f80</c:v>
                </c:pt>
                <c:pt idx="329">
                  <c:v>65A4</c:v>
                </c:pt>
                <c:pt idx="330">
                  <c:v>6751</c:v>
                </c:pt>
                <c:pt idx="331">
                  <c:v>6bc5</c:v>
                </c:pt>
                <c:pt idx="332">
                  <c:v>79e6</c:v>
                </c:pt>
                <c:pt idx="333">
                  <c:v>80e1</c:v>
                </c:pt>
                <c:pt idx="334">
                  <c:v>81f4</c:v>
                </c:pt>
                <c:pt idx="335">
                  <c:v>8fe2</c:v>
                </c:pt>
                <c:pt idx="336">
                  <c:v>59d1</c:v>
                </c:pt>
                <c:pt idx="337">
                  <c:v>5e03</c:v>
                </c:pt>
                <c:pt idx="338">
                  <c:v>63a8</c:v>
                </c:pt>
                <c:pt idx="339">
                  <c:v>6b62</c:v>
                </c:pt>
                <c:pt idx="340">
                  <c:v>6e56</c:v>
                </c:pt>
                <c:pt idx="341">
                  <c:v>6ee1</c:v>
                </c:pt>
                <c:pt idx="342">
                  <c:v>7f9e</c:v>
                </c:pt>
                <c:pt idx="343">
                  <c:v>971e</c:v>
                </c:pt>
                <c:pt idx="344">
                  <c:v>50b7</c:v>
                </c:pt>
                <c:pt idx="345">
                  <c:v>5168</c:v>
                </c:pt>
                <c:pt idx="346">
                  <c:v>52FF</c:v>
                </c:pt>
                <c:pt idx="347">
                  <c:v>5831</c:v>
                </c:pt>
                <c:pt idx="348">
                  <c:v>58FD</c:v>
                </c:pt>
                <c:pt idx="349">
                  <c:v>5915</c:v>
                </c:pt>
                <c:pt idx="350">
                  <c:v>5f1f</c:v>
                </c:pt>
                <c:pt idx="351">
                  <c:v>5fe0</c:v>
                </c:pt>
                <c:pt idx="352">
                  <c:v>6674</c:v>
                </c:pt>
                <c:pt idx="353">
                  <c:v>66f2</c:v>
                </c:pt>
                <c:pt idx="354">
                  <c:v>66fe</c:v>
                </c:pt>
                <c:pt idx="355">
                  <c:v>8ab0</c:v>
                </c:pt>
                <c:pt idx="356">
                  <c:v>8c37</c:v>
                </c:pt>
                <c:pt idx="357">
                  <c:v>9032</c:v>
                </c:pt>
                <c:pt idx="358">
                  <c:v>9163</c:v>
                </c:pt>
                <c:pt idx="359">
                  <c:v>9f8d</c:v>
                </c:pt>
                <c:pt idx="360">
                  <c:v>50be</c:v>
                </c:pt>
                <c:pt idx="361">
                  <c:v>5439</c:v>
                </c:pt>
                <c:pt idx="362">
                  <c:v>5b0c</c:v>
                </c:pt>
                <c:pt idx="363">
                  <c:v>5C19</c:v>
                </c:pt>
                <c:pt idx="364">
                  <c:v>5e38</c:v>
                </c:pt>
                <c:pt idx="365">
                  <c:v>696d</c:v>
                </c:pt>
                <c:pt idx="366">
                  <c:v>7531</c:v>
                </c:pt>
                <c:pt idx="367">
                  <c:v>7532</c:v>
                </c:pt>
                <c:pt idx="368">
                  <c:v>795e</c:v>
                </c:pt>
                <c:pt idx="369">
                  <c:v>7b54</c:v>
                </c:pt>
                <c:pt idx="370">
                  <c:v>8178</c:v>
                </c:pt>
                <c:pt idx="371">
                  <c:v>4efb</c:v>
                </c:pt>
                <c:pt idx="372">
                  <c:v>547c</c:v>
                </c:pt>
                <c:pt idx="373">
                  <c:v>54e1</c:v>
                </c:pt>
                <c:pt idx="374">
                  <c:v>5510</c:v>
                </c:pt>
                <c:pt idx="375">
                  <c:v>5e95</c:v>
                </c:pt>
                <c:pt idx="376">
                  <c:v>62c2</c:v>
                </c:pt>
                <c:pt idx="377">
                  <c:v>67d4</c:v>
                </c:pt>
                <c:pt idx="378">
                  <c:v>68a8</c:v>
                </c:pt>
                <c:pt idx="379">
                  <c:v>68f2</c:v>
                </c:pt>
                <c:pt idx="380">
                  <c:v>7435</c:v>
                </c:pt>
                <c:pt idx="381">
                  <c:v>798f</c:v>
                </c:pt>
                <c:pt idx="382">
                  <c:v>7b75</c:v>
                </c:pt>
                <c:pt idx="383">
                  <c:v>7d42</c:v>
                </c:pt>
                <c:pt idx="384">
                  <c:v>8863</c:v>
                </c:pt>
                <c:pt idx="385">
                  <c:v>90ce</c:v>
                </c:pt>
                <c:pt idx="386">
                  <c:v>914C</c:v>
                </c:pt>
                <c:pt idx="387">
                  <c:v>983b</c:v>
                </c:pt>
                <c:pt idx="388">
                  <c:v>9867</c:v>
                </c:pt>
                <c:pt idx="389">
                  <c:v>4ed8</c:v>
                </c:pt>
                <c:pt idx="390">
                  <c:v>50ac</c:v>
                </c:pt>
                <c:pt idx="391">
                  <c:v>514d</c:v>
                </c:pt>
                <c:pt idx="392">
                  <c:v>5289</c:v>
                </c:pt>
                <c:pt idx="393">
                  <c:v>5854</c:v>
                </c:pt>
                <c:pt idx="394">
                  <c:v>5a18</c:v>
                </c:pt>
                <c:pt idx="395">
                  <c:v>5fa9</c:v>
                </c:pt>
                <c:pt idx="396">
                  <c:v>63cf</c:v>
                </c:pt>
                <c:pt idx="397">
                  <c:v>6572</c:v>
                </c:pt>
                <c:pt idx="398">
                  <c:v>660c</c:v>
                </c:pt>
                <c:pt idx="399">
                  <c:v>6d6a</c:v>
                </c:pt>
                <c:pt idx="400">
                  <c:v>731c</c:v>
                </c:pt>
                <c:pt idx="401">
                  <c:v>7591</c:v>
                </c:pt>
                <c:pt idx="402">
                  <c:v>820d</c:v>
                </c:pt>
                <c:pt idx="403">
                  <c:v>8a71</c:v>
                </c:pt>
                <c:pt idx="404">
                  <c:v>9023</c:v>
                </c:pt>
                <c:pt idx="405">
                  <c:v>9762</c:v>
                </c:pt>
                <c:pt idx="406">
                  <c:v>9b5a</c:v>
                </c:pt>
                <c:pt idx="407">
                  <c:v>5029</c:v>
                </c:pt>
                <c:pt idx="408">
                  <c:v>56ED</c:v>
                </c:pt>
                <c:pt idx="409">
                  <c:v>5947</c:v>
                </c:pt>
                <c:pt idx="410">
                  <c:v>5a49</c:v>
                </c:pt>
                <c:pt idx="411">
                  <c:v>5c01</c:v>
                </c:pt>
                <c:pt idx="412">
                  <c:v>5c4b</c:v>
                </c:pt>
                <c:pt idx="413">
                  <c:v>5DDD</c:v>
                </c:pt>
                <c:pt idx="414">
                  <c:v>5ea7</c:v>
                </c:pt>
                <c:pt idx="415">
                  <c:v>5ff5</c:v>
                </c:pt>
                <c:pt idx="416">
                  <c:v>6084</c:v>
                </c:pt>
                <c:pt idx="417">
                  <c:v>60f1</c:v>
                </c:pt>
                <c:pt idx="418">
                  <c:v>6562</c:v>
                </c:pt>
                <c:pt idx="419">
                  <c:v>65d7</c:v>
                </c:pt>
                <c:pt idx="420">
                  <c:v>68b3</c:v>
                </c:pt>
                <c:pt idx="421">
                  <c:v>6a4b</c:v>
                </c:pt>
                <c:pt idx="422">
                  <c:v>70ba</c:v>
                </c:pt>
                <c:pt idx="423">
                  <c:v>7434</c:v>
                </c:pt>
                <c:pt idx="424">
                  <c:v>754f</c:v>
                </c:pt>
                <c:pt idx="425">
                  <c:v>7709</c:v>
                </c:pt>
                <c:pt idx="426">
                  <c:v>788e</c:v>
                </c:pt>
                <c:pt idx="427">
                  <c:v>7fe9</c:v>
                </c:pt>
                <c:pt idx="428">
                  <c:v>7ffb</c:v>
                </c:pt>
                <c:pt idx="429">
                  <c:v>82d4</c:v>
                </c:pt>
                <c:pt idx="430">
                  <c:v>8F83</c:v>
                </c:pt>
                <c:pt idx="431">
                  <c:v>8ff4</c:v>
                </c:pt>
                <c:pt idx="432">
                  <c:v>9ce5</c:v>
                </c:pt>
                <c:pt idx="433">
                  <c:v>5012</c:v>
                </c:pt>
                <c:pt idx="434">
                  <c:v>52f9</c:v>
                </c:pt>
                <c:pt idx="435">
                  <c:v>59a8</c:v>
                </c:pt>
                <c:pt idx="436">
                  <c:v>5a25</c:v>
                </c:pt>
                <c:pt idx="437">
                  <c:v>5e2b</c:v>
                </c:pt>
                <c:pt idx="438">
                  <c:v>5efa</c:v>
                </c:pt>
                <c:pt idx="439">
                  <c:v>6148</c:v>
                </c:pt>
                <c:pt idx="440">
                  <c:v>63d0</c:v>
                </c:pt>
                <c:pt idx="441">
                  <c:v>6563</c:v>
                </c:pt>
                <c:pt idx="442">
                  <c:v>65c5</c:v>
                </c:pt>
                <c:pt idx="443">
                  <c:v>679a</c:v>
                </c:pt>
                <c:pt idx="444">
                  <c:v>6843</c:v>
                </c:pt>
                <c:pt idx="445">
                  <c:v>6a2a</c:v>
                </c:pt>
                <c:pt idx="446">
                  <c:v>6a31</c:v>
                </c:pt>
                <c:pt idx="447">
                  <c:v>6f13</c:v>
                </c:pt>
                <c:pt idx="448">
                  <c:v>77ed</c:v>
                </c:pt>
                <c:pt idx="449">
                  <c:v>7956</c:v>
                </c:pt>
                <c:pt idx="450">
                  <c:v>7d2b</c:v>
                </c:pt>
                <c:pt idx="451">
                  <c:v>8209</c:v>
                </c:pt>
                <c:pt idx="452">
                  <c:v>8239</c:v>
                </c:pt>
                <c:pt idx="453">
                  <c:v>8d85</c:v>
                </c:pt>
                <c:pt idx="454">
                  <c:v>8e0f</c:v>
                </c:pt>
                <c:pt idx="455">
                  <c:v>8eca</c:v>
                </c:pt>
                <c:pt idx="456">
                  <c:v>8fd4</c:v>
                </c:pt>
                <c:pt idx="457">
                  <c:v>96f6</c:v>
                </c:pt>
                <c:pt idx="458">
                  <c:v>9846</c:v>
                </c:pt>
                <c:pt idx="459">
                  <c:v>985b</c:v>
                </c:pt>
                <c:pt idx="460">
                  <c:v>99ac</c:v>
                </c:pt>
                <c:pt idx="461">
                  <c:v>4f38</c:v>
                </c:pt>
                <c:pt idx="462">
                  <c:v>501a</c:v>
                </c:pt>
                <c:pt idx="463">
                  <c:v>532a</c:v>
                </c:pt>
                <c:pt idx="464">
                  <c:v>59d3</c:v>
                </c:pt>
                <c:pt idx="465">
                  <c:v>59da</c:v>
                </c:pt>
                <c:pt idx="466">
                  <c:v>5c1a</c:v>
                </c:pt>
                <c:pt idx="467">
                  <c:v>5d07</c:v>
                </c:pt>
                <c:pt idx="468">
                  <c:v>5e26</c:v>
                </c:pt>
                <c:pt idx="469">
                  <c:v>5f8b</c:v>
                </c:pt>
                <c:pt idx="470">
                  <c:v>6027</c:v>
                </c:pt>
                <c:pt idx="471">
                  <c:v>6295</c:v>
                </c:pt>
                <c:pt idx="472">
                  <c:v>6301</c:v>
                </c:pt>
                <c:pt idx="473">
                  <c:v>67cf</c:v>
                </c:pt>
                <c:pt idx="474">
                  <c:v>67d3</c:v>
                </c:pt>
                <c:pt idx="475">
                  <c:v>67f3</c:v>
                </c:pt>
                <c:pt idx="476">
                  <c:v>6821</c:v>
                </c:pt>
                <c:pt idx="477">
                  <c:v>683d</c:v>
                </c:pt>
                <c:pt idx="478">
                  <c:v>68a7</c:v>
                </c:pt>
                <c:pt idx="479">
                  <c:v>690D</c:v>
                </c:pt>
                <c:pt idx="480">
                  <c:v>6b47</c:v>
                </c:pt>
                <c:pt idx="481">
                  <c:v>7537</c:v>
                </c:pt>
                <c:pt idx="482">
                  <c:v>80af</c:v>
                </c:pt>
                <c:pt idx="483">
                  <c:v>8154</c:v>
                </c:pt>
                <c:pt idx="484">
                  <c:v>8166</c:v>
                </c:pt>
                <c:pt idx="485">
                  <c:v>822b</c:v>
                </c:pt>
                <c:pt idx="486">
                  <c:v>8700</c:v>
                </c:pt>
                <c:pt idx="487">
                  <c:v>8AF8</c:v>
                </c:pt>
                <c:pt idx="488">
                  <c:v>8ecd</c:v>
                </c:pt>
                <c:pt idx="489">
                  <c:v>8ff7</c:v>
                </c:pt>
                <c:pt idx="490">
                  <c:v>901a</c:v>
                </c:pt>
                <c:pt idx="491">
                  <c:v>9020</c:v>
                </c:pt>
                <c:pt idx="492">
                  <c:v>91CC</c:v>
                </c:pt>
                <c:pt idx="493">
                  <c:v>971c</c:v>
                </c:pt>
                <c:pt idx="494">
                  <c:v>9b4f</c:v>
                </c:pt>
                <c:pt idx="495">
                  <c:v>Wrd_6084972a</c:v>
                </c:pt>
                <c:pt idx="496">
                  <c:v>526a</c:v>
                </c:pt>
                <c:pt idx="497">
                  <c:v>529f</c:v>
                </c:pt>
                <c:pt idx="498">
                  <c:v>53a6</c:v>
                </c:pt>
                <c:pt idx="499">
                  <c:v>57CB</c:v>
                </c:pt>
                <c:pt idx="500">
                  <c:v>5c07</c:v>
                </c:pt>
                <c:pt idx="501">
                  <c:v>6388</c:v>
                </c:pt>
                <c:pt idx="502">
                  <c:v>69d0</c:v>
                </c:pt>
                <c:pt idx="503">
                  <c:v>6e3e</c:v>
                </c:pt>
                <c:pt idx="504">
                  <c:v>718f</c:v>
                </c:pt>
                <c:pt idx="505">
                  <c:v>7738</c:v>
                </c:pt>
                <c:pt idx="506">
                  <c:v>7d73</c:v>
                </c:pt>
                <c:pt idx="507">
                  <c:v>80e5</c:v>
                </c:pt>
                <c:pt idx="508">
                  <c:v>8B1D</c:v>
                </c:pt>
                <c:pt idx="509">
                  <c:v>8dfc</c:v>
                </c:pt>
                <c:pt idx="510">
                  <c:v>9022</c:v>
                </c:pt>
                <c:pt idx="511">
                  <c:v>964d</c:v>
                </c:pt>
                <c:pt idx="512">
                  <c:v>9684</c:v>
                </c:pt>
                <c:pt idx="513">
                  <c:v>96fb</c:v>
                </c:pt>
                <c:pt idx="514">
                  <c:v>Wrd_2160072f</c:v>
                </c:pt>
                <c:pt idx="515">
                  <c:v>Wrd_25789029</c:v>
                </c:pt>
                <c:pt idx="516">
                  <c:v>Wrd_373135db</c:v>
                </c:pt>
                <c:pt idx="517">
                  <c:v>4e05</c:v>
                </c:pt>
                <c:pt idx="518">
                  <c:v>522e</c:v>
                </c:pt>
                <c:pt idx="519">
                  <c:v>528d</c:v>
                </c:pt>
                <c:pt idx="520">
                  <c:v>53F8</c:v>
                </c:pt>
                <c:pt idx="521">
                  <c:v>546C</c:v>
                </c:pt>
                <c:pt idx="522">
                  <c:v>548F</c:v>
                </c:pt>
                <c:pt idx="523">
                  <c:v>56f2</c:v>
                </c:pt>
                <c:pt idx="524">
                  <c:v>581E</c:v>
                </c:pt>
                <c:pt idx="525">
                  <c:v>5824</c:v>
                </c:pt>
                <c:pt idx="526">
                  <c:v>594f</c:v>
                </c:pt>
                <c:pt idx="527">
                  <c:v>5c11</c:v>
                </c:pt>
                <c:pt idx="528">
                  <c:v>5ced</c:v>
                </c:pt>
                <c:pt idx="529">
                  <c:v>5e02</c:v>
                </c:pt>
                <c:pt idx="530">
                  <c:v>6094</c:v>
                </c:pt>
                <c:pt idx="531">
                  <c:v>6172</c:v>
                </c:pt>
                <c:pt idx="532">
                  <c:v>6258</c:v>
                </c:pt>
                <c:pt idx="533">
                  <c:v>62CB</c:v>
                </c:pt>
                <c:pt idx="534">
                  <c:v>6392</c:v>
                </c:pt>
                <c:pt idx="535">
                  <c:v>63e1</c:v>
                </c:pt>
                <c:pt idx="536">
                  <c:v>65c8</c:v>
                </c:pt>
                <c:pt idx="537">
                  <c:v>6850</c:v>
                </c:pt>
                <c:pt idx="538">
                  <c:v>6bba</c:v>
                </c:pt>
                <c:pt idx="539">
                  <c:v>6d25</c:v>
                </c:pt>
                <c:pt idx="540">
                  <c:v>6dcb</c:v>
                </c:pt>
                <c:pt idx="541">
                  <c:v>7279</c:v>
                </c:pt>
                <c:pt idx="542">
                  <c:v>7455</c:v>
                </c:pt>
                <c:pt idx="543">
                  <c:v>7834</c:v>
                </c:pt>
                <c:pt idx="544">
                  <c:v>79df</c:v>
                </c:pt>
                <c:pt idx="545">
                  <c:v>7a3d</c:v>
                </c:pt>
                <c:pt idx="546">
                  <c:v>806F</c:v>
                </c:pt>
                <c:pt idx="547">
                  <c:v>80c3</c:v>
                </c:pt>
                <c:pt idx="548">
                  <c:v>80f8</c:v>
                </c:pt>
                <c:pt idx="549">
                  <c:v>88ab</c:v>
                </c:pt>
                <c:pt idx="550">
                  <c:v>88fe</c:v>
                </c:pt>
                <c:pt idx="551">
                  <c:v>8acb</c:v>
                </c:pt>
                <c:pt idx="552">
                  <c:v>Wrd_57f244c9</c:v>
                </c:pt>
                <c:pt idx="553">
                  <c:v>Wrd_65b0a69f</c:v>
                </c:pt>
                <c:pt idx="554">
                  <c:v>Wrd_6f87a2bb</c:v>
                </c:pt>
                <c:pt idx="555">
                  <c:v>Wrd_7d8e61ac</c:v>
                </c:pt>
                <c:pt idx="556">
                  <c:v>4e03</c:v>
                </c:pt>
                <c:pt idx="557">
                  <c:v>4ec3</c:v>
                </c:pt>
                <c:pt idx="558">
                  <c:v>51ac</c:v>
                </c:pt>
                <c:pt idx="559">
                  <c:v>51F5</c:v>
                </c:pt>
                <c:pt idx="560">
                  <c:v>54c3</c:v>
                </c:pt>
                <c:pt idx="561">
                  <c:v>56E2</c:v>
                </c:pt>
                <c:pt idx="562">
                  <c:v>56EC</c:v>
                </c:pt>
                <c:pt idx="563">
                  <c:v>598d</c:v>
                </c:pt>
                <c:pt idx="564">
                  <c:v>5a1f</c:v>
                </c:pt>
                <c:pt idx="565">
                  <c:v>5CFF</c:v>
                </c:pt>
                <c:pt idx="566">
                  <c:v>5E97</c:v>
                </c:pt>
                <c:pt idx="567">
                  <c:v>5ea6</c:v>
                </c:pt>
                <c:pt idx="568">
                  <c:v>5f2d</c:v>
                </c:pt>
                <c:pt idx="569">
                  <c:v>6349</c:v>
                </c:pt>
                <c:pt idx="570">
                  <c:v>664B</c:v>
                </c:pt>
                <c:pt idx="571">
                  <c:v>66F0</c:v>
                </c:pt>
                <c:pt idx="572">
                  <c:v>6732</c:v>
                </c:pt>
                <c:pt idx="573">
                  <c:v>6811</c:v>
                </c:pt>
                <c:pt idx="574">
                  <c:v>6842</c:v>
                </c:pt>
                <c:pt idx="575">
                  <c:v>68fa</c:v>
                </c:pt>
                <c:pt idx="576">
                  <c:v>6C60</c:v>
                </c:pt>
                <c:pt idx="577">
                  <c:v>6ce8</c:v>
                </c:pt>
                <c:pt idx="578">
                  <c:v>70fd</c:v>
                </c:pt>
                <c:pt idx="579">
                  <c:v>72d0</c:v>
                </c:pt>
                <c:pt idx="580">
                  <c:v>7368</c:v>
                </c:pt>
                <c:pt idx="581">
                  <c:v>73c2</c:v>
                </c:pt>
                <c:pt idx="582">
                  <c:v>75C5</c:v>
                </c:pt>
                <c:pt idx="583">
                  <c:v>7d19</c:v>
                </c:pt>
                <c:pt idx="584">
                  <c:v>8096</c:v>
                </c:pt>
                <c:pt idx="585">
                  <c:v>8106</c:v>
                </c:pt>
                <c:pt idx="586">
                  <c:v>88d9</c:v>
                </c:pt>
                <c:pt idx="587">
                  <c:v>8ABC</c:v>
                </c:pt>
                <c:pt idx="588">
                  <c:v>8b02</c:v>
                </c:pt>
                <c:pt idx="589">
                  <c:v>8c01</c:v>
                </c:pt>
                <c:pt idx="590">
                  <c:v>8CB4</c:v>
                </c:pt>
                <c:pt idx="591">
                  <c:v>8ddd</c:v>
                </c:pt>
                <c:pt idx="592">
                  <c:v>900D</c:v>
                </c:pt>
                <c:pt idx="593">
                  <c:v>9053</c:v>
                </c:pt>
                <c:pt idx="594">
                  <c:v>9196</c:v>
                </c:pt>
                <c:pt idx="595">
                  <c:v>9630</c:v>
                </c:pt>
                <c:pt idx="596">
                  <c:v>98E0</c:v>
                </c:pt>
                <c:pt idx="597">
                  <c:v>Wrd_0f9076ea</c:v>
                </c:pt>
                <c:pt idx="598">
                  <c:v>Wrd_0fe230ca</c:v>
                </c:pt>
                <c:pt idx="599">
                  <c:v>Wrd_151f919a</c:v>
                </c:pt>
                <c:pt idx="600">
                  <c:v>Wrd_1c1ef258</c:v>
                </c:pt>
                <c:pt idx="601">
                  <c:v>Wrd_274f64e4</c:v>
                </c:pt>
                <c:pt idx="602">
                  <c:v>Wrd_2fb22081</c:v>
                </c:pt>
                <c:pt idx="603">
                  <c:v>Wrd_3894eff7</c:v>
                </c:pt>
                <c:pt idx="604">
                  <c:v>Wrd_46cd7891</c:v>
                </c:pt>
                <c:pt idx="605">
                  <c:v>Wrd_4c60bd67</c:v>
                </c:pt>
                <c:pt idx="606">
                  <c:v>Wrd_50b23e0c</c:v>
                </c:pt>
                <c:pt idx="607">
                  <c:v>Wrd_5131f9fc</c:v>
                </c:pt>
                <c:pt idx="608">
                  <c:v>Wrd_586061e0</c:v>
                </c:pt>
                <c:pt idx="609">
                  <c:v>Wrd_58b71496</c:v>
                </c:pt>
                <c:pt idx="610">
                  <c:v>Wrd_5aaeb7d6</c:v>
                </c:pt>
                <c:pt idx="611">
                  <c:v>Wrd_5e04df5e</c:v>
                </c:pt>
                <c:pt idx="612">
                  <c:v>Wrd_6294897f</c:v>
                </c:pt>
                <c:pt idx="613">
                  <c:v>Wrd_658047a8</c:v>
                </c:pt>
                <c:pt idx="614">
                  <c:v>Wrd_68c1cc2f</c:v>
                </c:pt>
                <c:pt idx="615">
                  <c:v>Wrd_6b54f0c5</c:v>
                </c:pt>
                <c:pt idx="616">
                  <c:v>Wrd_77b5b025</c:v>
                </c:pt>
                <c:pt idx="617">
                  <c:v>Wrd_7be4f86d</c:v>
                </c:pt>
                <c:pt idx="618">
                  <c:v>Wrd_7d57f79a</c:v>
                </c:pt>
                <c:pt idx="619">
                  <c:v>Wrd_7ddbcb16</c:v>
                </c:pt>
                <c:pt idx="620">
                  <c:v>Wrd_7e5f8dfd</c:v>
                </c:pt>
              </c:strCache>
            </c:strRef>
          </c:cat>
          <c:val>
            <c:numRef>
              <c:f>Occurences!$B$1:$B$621</c:f>
              <c:numCache>
                <c:formatCode>General</c:formatCode>
                <c:ptCount val="621"/>
                <c:pt idx="0">
                  <c:v>852</c:v>
                </c:pt>
                <c:pt idx="1">
                  <c:v>634</c:v>
                </c:pt>
                <c:pt idx="2">
                  <c:v>602</c:v>
                </c:pt>
                <c:pt idx="3">
                  <c:v>572</c:v>
                </c:pt>
                <c:pt idx="4">
                  <c:v>558</c:v>
                </c:pt>
                <c:pt idx="5">
                  <c:v>449</c:v>
                </c:pt>
                <c:pt idx="6">
                  <c:v>429</c:v>
                </c:pt>
                <c:pt idx="7">
                  <c:v>421</c:v>
                </c:pt>
                <c:pt idx="8">
                  <c:v>411</c:v>
                </c:pt>
                <c:pt idx="9">
                  <c:v>380</c:v>
                </c:pt>
                <c:pt idx="10">
                  <c:v>342</c:v>
                </c:pt>
                <c:pt idx="11">
                  <c:v>332</c:v>
                </c:pt>
                <c:pt idx="12">
                  <c:v>328</c:v>
                </c:pt>
                <c:pt idx="13">
                  <c:v>312</c:v>
                </c:pt>
                <c:pt idx="14">
                  <c:v>284</c:v>
                </c:pt>
                <c:pt idx="15">
                  <c:v>284</c:v>
                </c:pt>
                <c:pt idx="16">
                  <c:v>281</c:v>
                </c:pt>
                <c:pt idx="17">
                  <c:v>265</c:v>
                </c:pt>
                <c:pt idx="18">
                  <c:v>262</c:v>
                </c:pt>
                <c:pt idx="19">
                  <c:v>254</c:v>
                </c:pt>
                <c:pt idx="20">
                  <c:v>245</c:v>
                </c:pt>
                <c:pt idx="21">
                  <c:v>245</c:v>
                </c:pt>
                <c:pt idx="22">
                  <c:v>240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195</c:v>
                </c:pt>
                <c:pt idx="27">
                  <c:v>183</c:v>
                </c:pt>
                <c:pt idx="28">
                  <c:v>175</c:v>
                </c:pt>
                <c:pt idx="29">
                  <c:v>172</c:v>
                </c:pt>
                <c:pt idx="30">
                  <c:v>166</c:v>
                </c:pt>
                <c:pt idx="31">
                  <c:v>165</c:v>
                </c:pt>
                <c:pt idx="32">
                  <c:v>163</c:v>
                </c:pt>
                <c:pt idx="33">
                  <c:v>163</c:v>
                </c:pt>
                <c:pt idx="34">
                  <c:v>163</c:v>
                </c:pt>
                <c:pt idx="35">
                  <c:v>161</c:v>
                </c:pt>
                <c:pt idx="36">
                  <c:v>160</c:v>
                </c:pt>
                <c:pt idx="37">
                  <c:v>160</c:v>
                </c:pt>
                <c:pt idx="38">
                  <c:v>158</c:v>
                </c:pt>
                <c:pt idx="39">
                  <c:v>155</c:v>
                </c:pt>
                <c:pt idx="40">
                  <c:v>152</c:v>
                </c:pt>
                <c:pt idx="41">
                  <c:v>151</c:v>
                </c:pt>
                <c:pt idx="42">
                  <c:v>147</c:v>
                </c:pt>
                <c:pt idx="43">
                  <c:v>145</c:v>
                </c:pt>
                <c:pt idx="44">
                  <c:v>142</c:v>
                </c:pt>
                <c:pt idx="45">
                  <c:v>142</c:v>
                </c:pt>
                <c:pt idx="46">
                  <c:v>141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131</c:v>
                </c:pt>
                <c:pt idx="51">
                  <c:v>131</c:v>
                </c:pt>
                <c:pt idx="52">
                  <c:v>130</c:v>
                </c:pt>
                <c:pt idx="53">
                  <c:v>130</c:v>
                </c:pt>
                <c:pt idx="54">
                  <c:v>128</c:v>
                </c:pt>
                <c:pt idx="55">
                  <c:v>127</c:v>
                </c:pt>
                <c:pt idx="56">
                  <c:v>127</c:v>
                </c:pt>
                <c:pt idx="57">
                  <c:v>125</c:v>
                </c:pt>
                <c:pt idx="58">
                  <c:v>125</c:v>
                </c:pt>
                <c:pt idx="59">
                  <c:v>124</c:v>
                </c:pt>
                <c:pt idx="60">
                  <c:v>119</c:v>
                </c:pt>
                <c:pt idx="61">
                  <c:v>118</c:v>
                </c:pt>
                <c:pt idx="62">
                  <c:v>118</c:v>
                </c:pt>
                <c:pt idx="63">
                  <c:v>116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112</c:v>
                </c:pt>
                <c:pt idx="68">
                  <c:v>112</c:v>
                </c:pt>
                <c:pt idx="69">
                  <c:v>110</c:v>
                </c:pt>
                <c:pt idx="70">
                  <c:v>109</c:v>
                </c:pt>
                <c:pt idx="71">
                  <c:v>109</c:v>
                </c:pt>
                <c:pt idx="72">
                  <c:v>109</c:v>
                </c:pt>
                <c:pt idx="73">
                  <c:v>107</c:v>
                </c:pt>
                <c:pt idx="74">
                  <c:v>107</c:v>
                </c:pt>
                <c:pt idx="75">
                  <c:v>105</c:v>
                </c:pt>
                <c:pt idx="76">
                  <c:v>105</c:v>
                </c:pt>
                <c:pt idx="77">
                  <c:v>105</c:v>
                </c:pt>
                <c:pt idx="78">
                  <c:v>104</c:v>
                </c:pt>
                <c:pt idx="79">
                  <c:v>103</c:v>
                </c:pt>
                <c:pt idx="80">
                  <c:v>102</c:v>
                </c:pt>
                <c:pt idx="81">
                  <c:v>101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97</c:v>
                </c:pt>
                <c:pt idx="86">
                  <c:v>95</c:v>
                </c:pt>
                <c:pt idx="87">
                  <c:v>93</c:v>
                </c:pt>
                <c:pt idx="88">
                  <c:v>90</c:v>
                </c:pt>
                <c:pt idx="89">
                  <c:v>87</c:v>
                </c:pt>
                <c:pt idx="90">
                  <c:v>85</c:v>
                </c:pt>
                <c:pt idx="91">
                  <c:v>85</c:v>
                </c:pt>
                <c:pt idx="92">
                  <c:v>83</c:v>
                </c:pt>
                <c:pt idx="93">
                  <c:v>83</c:v>
                </c:pt>
                <c:pt idx="94">
                  <c:v>79</c:v>
                </c:pt>
                <c:pt idx="95">
                  <c:v>78</c:v>
                </c:pt>
                <c:pt idx="96">
                  <c:v>78</c:v>
                </c:pt>
                <c:pt idx="97">
                  <c:v>77</c:v>
                </c:pt>
                <c:pt idx="98">
                  <c:v>76</c:v>
                </c:pt>
                <c:pt idx="99">
                  <c:v>75</c:v>
                </c:pt>
                <c:pt idx="100">
                  <c:v>75</c:v>
                </c:pt>
                <c:pt idx="101">
                  <c:v>74</c:v>
                </c:pt>
                <c:pt idx="102">
                  <c:v>73</c:v>
                </c:pt>
                <c:pt idx="103">
                  <c:v>72</c:v>
                </c:pt>
                <c:pt idx="104">
                  <c:v>71</c:v>
                </c:pt>
                <c:pt idx="105">
                  <c:v>70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67</c:v>
                </c:pt>
                <c:pt idx="111">
                  <c:v>66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64</c:v>
                </c:pt>
                <c:pt idx="116">
                  <c:v>63</c:v>
                </c:pt>
                <c:pt idx="117">
                  <c:v>62</c:v>
                </c:pt>
                <c:pt idx="118">
                  <c:v>62</c:v>
                </c:pt>
                <c:pt idx="119">
                  <c:v>61</c:v>
                </c:pt>
                <c:pt idx="120">
                  <c:v>60</c:v>
                </c:pt>
                <c:pt idx="121">
                  <c:v>59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57</c:v>
                </c:pt>
                <c:pt idx="127">
                  <c:v>57</c:v>
                </c:pt>
                <c:pt idx="128">
                  <c:v>56</c:v>
                </c:pt>
                <c:pt idx="129">
                  <c:v>55</c:v>
                </c:pt>
                <c:pt idx="130">
                  <c:v>55</c:v>
                </c:pt>
                <c:pt idx="131">
                  <c:v>54</c:v>
                </c:pt>
                <c:pt idx="132">
                  <c:v>52</c:v>
                </c:pt>
                <c:pt idx="133">
                  <c:v>50</c:v>
                </c:pt>
                <c:pt idx="134">
                  <c:v>49</c:v>
                </c:pt>
                <c:pt idx="135">
                  <c:v>49</c:v>
                </c:pt>
                <c:pt idx="136">
                  <c:v>49</c:v>
                </c:pt>
                <c:pt idx="137">
                  <c:v>49</c:v>
                </c:pt>
                <c:pt idx="138">
                  <c:v>49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47</c:v>
                </c:pt>
                <c:pt idx="143">
                  <c:v>46</c:v>
                </c:pt>
                <c:pt idx="144">
                  <c:v>46</c:v>
                </c:pt>
                <c:pt idx="145">
                  <c:v>45</c:v>
                </c:pt>
                <c:pt idx="146">
                  <c:v>44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41</c:v>
                </c:pt>
                <c:pt idx="153">
                  <c:v>40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38</c:v>
                </c:pt>
                <c:pt idx="158">
                  <c:v>38</c:v>
                </c:pt>
                <c:pt idx="159">
                  <c:v>38</c:v>
                </c:pt>
                <c:pt idx="160">
                  <c:v>38</c:v>
                </c:pt>
                <c:pt idx="161">
                  <c:v>38</c:v>
                </c:pt>
                <c:pt idx="162">
                  <c:v>38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36</c:v>
                </c:pt>
                <c:pt idx="169">
                  <c:v>36</c:v>
                </c:pt>
                <c:pt idx="170">
                  <c:v>35</c:v>
                </c:pt>
                <c:pt idx="171">
                  <c:v>35</c:v>
                </c:pt>
                <c:pt idx="172">
                  <c:v>34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31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27</c:v>
                </c:pt>
                <c:pt idx="204">
                  <c:v>27</c:v>
                </c:pt>
                <c:pt idx="205">
                  <c:v>27</c:v>
                </c:pt>
                <c:pt idx="206">
                  <c:v>27</c:v>
                </c:pt>
                <c:pt idx="207">
                  <c:v>27</c:v>
                </c:pt>
                <c:pt idx="208">
                  <c:v>27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5</c:v>
                </c:pt>
                <c:pt idx="440">
                  <c:v>5</c:v>
                </c:pt>
                <c:pt idx="441">
                  <c:v>5</c:v>
                </c:pt>
                <c:pt idx="442">
                  <c:v>5</c:v>
                </c:pt>
                <c:pt idx="443">
                  <c:v>5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5</c:v>
                </c:pt>
                <c:pt idx="460">
                  <c:v>5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E-4744-A0D1-4C27C474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088208"/>
        <c:axId val="466087880"/>
      </c:lineChart>
      <c:catAx>
        <c:axId val="466088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7880"/>
        <c:crossesAt val="0"/>
        <c:auto val="1"/>
        <c:lblAlgn val="ctr"/>
        <c:lblOffset val="100"/>
        <c:noMultiLvlLbl val="0"/>
      </c:catAx>
      <c:valAx>
        <c:axId val="46608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6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4C4-F7C4-422E-A996-730FC91253EE}" type="datetimeFigureOut">
              <a:rPr lang="nl-NL" smtClean="0"/>
              <a:t>16-5-2017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4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1721" y="0"/>
            <a:ext cx="9144000" cy="2387600"/>
          </a:xfrm>
        </p:spPr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 2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536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Group </a:t>
            </a:r>
            <a:r>
              <a:rPr lang="nl-NL" u="sng" dirty="0"/>
              <a:t>DSTR</a:t>
            </a:r>
          </a:p>
          <a:p>
            <a:r>
              <a:rPr lang="nl-NL" dirty="0"/>
              <a:t>Denny Diepgrond</a:t>
            </a:r>
          </a:p>
          <a:p>
            <a:r>
              <a:rPr lang="nl-NL" dirty="0"/>
              <a:t>Stefan Knegt</a:t>
            </a:r>
          </a:p>
          <a:p>
            <a:r>
              <a:rPr lang="nl-NL" dirty="0"/>
              <a:t>Tim Oosterhuis</a:t>
            </a:r>
          </a:p>
          <a:p>
            <a:r>
              <a:rPr lang="nl-NL" dirty="0"/>
              <a:t>Rogier de Weert</a:t>
            </a:r>
          </a:p>
        </p:txBody>
      </p:sp>
    </p:spTree>
    <p:extLst>
      <p:ext uri="{BB962C8B-B14F-4D97-AF65-F5344CB8AC3E}">
        <p14:creationId xmlns:p14="http://schemas.microsoft.com/office/powerpoint/2010/main" val="4090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Articles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Preprocessing</a:t>
            </a:r>
          </a:p>
          <a:p>
            <a:r>
              <a:rPr lang="en-US" sz="1600" b="1" dirty="0"/>
              <a:t>Connected Operators: A review of region-based morphological image processing techniques, </a:t>
            </a:r>
            <a:r>
              <a:rPr lang="en-US" sz="1600" dirty="0" err="1"/>
              <a:t>Salembier</a:t>
            </a:r>
            <a:r>
              <a:rPr lang="en-US" sz="1600" dirty="0"/>
              <a:t>, P. &amp; Wilkinson, M. H. F. </a:t>
            </a:r>
            <a:r>
              <a:rPr lang="en-US" sz="1600" i="1" dirty="0"/>
              <a:t>IEEE Signal Processing Magazine </a:t>
            </a:r>
            <a:r>
              <a:rPr lang="en-US" sz="1600" dirty="0"/>
              <a:t>26(6), 136-157, Nov-2009</a:t>
            </a:r>
            <a:endParaRPr lang="nl-NL" sz="1600" dirty="0"/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b="1" dirty="0"/>
              <a:t>Feature </a:t>
            </a:r>
            <a:r>
              <a:rPr lang="nl-NL" sz="1600" b="1" dirty="0" err="1"/>
              <a:t>extraction</a:t>
            </a:r>
            <a:endParaRPr lang="nl-NL" sz="1600" b="1" dirty="0"/>
          </a:p>
          <a:p>
            <a:r>
              <a:rPr lang="nl-NL" sz="1600" b="1" dirty="0"/>
              <a:t>A </a:t>
            </a:r>
            <a:r>
              <a:rPr lang="nl-NL" sz="1600" b="1" dirty="0" err="1"/>
              <a:t>Handwritten</a:t>
            </a:r>
            <a:r>
              <a:rPr lang="nl-NL" sz="1600" b="1" dirty="0"/>
              <a:t>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System Using </a:t>
            </a:r>
            <a:r>
              <a:rPr lang="nl-NL" sz="1600" b="1" dirty="0" err="1"/>
              <a:t>Directional</a:t>
            </a:r>
            <a:r>
              <a:rPr lang="nl-NL" sz="1600" b="1" dirty="0"/>
              <a:t> Element Feature </a:t>
            </a:r>
            <a:r>
              <a:rPr lang="nl-NL" sz="1600" b="1" dirty="0" err="1"/>
              <a:t>and</a:t>
            </a:r>
            <a:r>
              <a:rPr lang="nl-NL" sz="1600" b="1" dirty="0"/>
              <a:t> </a:t>
            </a:r>
            <a:r>
              <a:rPr lang="nl-NL" sz="1600" b="1" dirty="0" err="1"/>
              <a:t>Asymmetric</a:t>
            </a:r>
            <a:r>
              <a:rPr lang="nl-NL" sz="1600" b="1" dirty="0"/>
              <a:t> </a:t>
            </a:r>
            <a:r>
              <a:rPr lang="nl-NL" sz="1600" b="1" dirty="0" err="1"/>
              <a:t>Mahalanobis</a:t>
            </a:r>
            <a:r>
              <a:rPr lang="nl-NL" sz="1600" b="1" dirty="0"/>
              <a:t> </a:t>
            </a:r>
            <a:r>
              <a:rPr lang="nl-NL" sz="1600" b="1" dirty="0" err="1"/>
              <a:t>Distance</a:t>
            </a:r>
            <a:r>
              <a:rPr lang="nl-NL" sz="1600" dirty="0"/>
              <a:t>, Kate, N. </a:t>
            </a:r>
            <a:r>
              <a:rPr lang="nl-NL" sz="1600" i="1" dirty="0"/>
              <a:t>et al.</a:t>
            </a:r>
            <a:r>
              <a:rPr lang="nl-NL" sz="1600" dirty="0"/>
              <a:t> </a:t>
            </a:r>
            <a:r>
              <a:rPr lang="nl-NL" sz="1600" i="1" dirty="0"/>
              <a:t>IEEE Transactions on </a:t>
            </a:r>
            <a:r>
              <a:rPr lang="nl-NL" sz="1600" i="1" dirty="0" err="1"/>
              <a:t>Pattern</a:t>
            </a:r>
            <a:r>
              <a:rPr lang="nl-NL" sz="1600" i="1" dirty="0"/>
              <a:t> Analysis </a:t>
            </a:r>
            <a:r>
              <a:rPr lang="nl-NL" sz="1600" i="1" dirty="0" err="1"/>
              <a:t>and</a:t>
            </a:r>
            <a:r>
              <a:rPr lang="nl-NL" sz="1600" i="1" dirty="0"/>
              <a:t> Machine Intelligence </a:t>
            </a:r>
            <a:r>
              <a:rPr lang="nl-NL" sz="1600" dirty="0"/>
              <a:t>21(3): 258-262, Mar-1999</a:t>
            </a:r>
          </a:p>
          <a:p>
            <a:r>
              <a:rPr lang="nl-NL" sz="1600" b="1" dirty="0"/>
              <a:t>Research on Feature </a:t>
            </a:r>
            <a:r>
              <a:rPr lang="nl-NL" sz="1600" b="1" dirty="0" err="1"/>
              <a:t>Extraction</a:t>
            </a:r>
            <a:r>
              <a:rPr lang="nl-NL" sz="1600" b="1" dirty="0"/>
              <a:t> Method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Handwritten</a:t>
            </a:r>
            <a:r>
              <a:rPr lang="nl-NL" sz="1600" b="1" dirty="0"/>
              <a:t> Chinese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</a:t>
            </a:r>
            <a:r>
              <a:rPr lang="nl-NL" sz="1600" b="1" dirty="0" err="1"/>
              <a:t>Based</a:t>
            </a:r>
            <a:r>
              <a:rPr lang="nl-NL" sz="1600" b="1" dirty="0"/>
              <a:t> on </a:t>
            </a:r>
            <a:r>
              <a:rPr lang="nl-NL" sz="1600" b="1" dirty="0" err="1"/>
              <a:t>Kernel</a:t>
            </a:r>
            <a:r>
              <a:rPr lang="nl-NL" sz="1600" b="1" dirty="0"/>
              <a:t> Independent Component Analysis</a:t>
            </a:r>
            <a:r>
              <a:rPr lang="nl-NL" sz="1600" b="1" i="1" dirty="0"/>
              <a:t>, </a:t>
            </a:r>
            <a:r>
              <a:rPr lang="nl-NL" sz="1600" dirty="0" err="1"/>
              <a:t>Zhiguo</a:t>
            </a:r>
            <a:r>
              <a:rPr lang="nl-NL" sz="1600" dirty="0"/>
              <a:t>, H. &amp; </a:t>
            </a:r>
            <a:r>
              <a:rPr lang="nl-NL" sz="1600" dirty="0" err="1"/>
              <a:t>Xiaoli</a:t>
            </a:r>
            <a:r>
              <a:rPr lang="nl-NL" sz="1600" dirty="0"/>
              <a:t>, Y. </a:t>
            </a:r>
            <a:r>
              <a:rPr lang="nl-NL" sz="1600" i="1" dirty="0"/>
              <a:t>Research </a:t>
            </a:r>
            <a:r>
              <a:rPr lang="nl-NL" sz="1600" i="1" dirty="0" err="1"/>
              <a:t>journal</a:t>
            </a:r>
            <a:r>
              <a:rPr lang="nl-NL" sz="1600" i="1" dirty="0"/>
              <a:t> of </a:t>
            </a:r>
            <a:r>
              <a:rPr lang="nl-NL" sz="1600" i="1" dirty="0" err="1"/>
              <a:t>Applied</a:t>
            </a:r>
            <a:r>
              <a:rPr lang="nl-NL" sz="1600" i="1" dirty="0"/>
              <a:t> Sciences, Engineering </a:t>
            </a:r>
            <a:r>
              <a:rPr lang="nl-NL" sz="1600" i="1" dirty="0" err="1"/>
              <a:t>and</a:t>
            </a:r>
            <a:r>
              <a:rPr lang="nl-NL" sz="1600" i="1" dirty="0"/>
              <a:t> Technology 6(7): 1283-1287, 2013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b="1" dirty="0"/>
              <a:t>Machine Learning</a:t>
            </a:r>
          </a:p>
          <a:p>
            <a:r>
              <a:rPr lang="nl-NL" sz="1600" b="1" dirty="0"/>
              <a:t>Zero-Shot Learning </a:t>
            </a:r>
            <a:r>
              <a:rPr lang="nl-NL" sz="1600" b="1" dirty="0" err="1"/>
              <a:t>Though</a:t>
            </a:r>
            <a:r>
              <a:rPr lang="nl-NL" sz="1600" b="1" dirty="0"/>
              <a:t> Cross-</a:t>
            </a:r>
            <a:r>
              <a:rPr lang="nl-NL" sz="1600" b="1" dirty="0" err="1"/>
              <a:t>Modal</a:t>
            </a:r>
            <a:r>
              <a:rPr lang="nl-NL" sz="1600" b="1" dirty="0"/>
              <a:t> transfer, </a:t>
            </a:r>
            <a:r>
              <a:rPr lang="nl-NL" sz="1600" dirty="0" err="1"/>
              <a:t>Socher</a:t>
            </a:r>
            <a:r>
              <a:rPr lang="nl-NL" sz="1600" dirty="0"/>
              <a:t>, R. </a:t>
            </a:r>
            <a:r>
              <a:rPr lang="nl-NL" sz="1600" i="1" dirty="0"/>
              <a:t>et al., Computing Research </a:t>
            </a:r>
            <a:r>
              <a:rPr lang="nl-NL" sz="1600" i="1" dirty="0" err="1"/>
              <a:t>Repository</a:t>
            </a:r>
            <a:r>
              <a:rPr lang="nl-NL" sz="1600" i="1" dirty="0"/>
              <a:t>, </a:t>
            </a:r>
            <a:r>
              <a:rPr lang="nl-NL" sz="1600" dirty="0" err="1"/>
              <a:t>abs</a:t>
            </a:r>
            <a:r>
              <a:rPr lang="nl-NL" sz="1600" dirty="0"/>
              <a:t>/1301,3666, Feb-2013</a:t>
            </a:r>
            <a:endParaRPr lang="nl-NL" sz="1600" b="1" dirty="0"/>
          </a:p>
          <a:p>
            <a:pPr marL="0" indent="0">
              <a:buNone/>
            </a:pPr>
            <a:endParaRPr lang="nl-NL" sz="1600" b="1" dirty="0"/>
          </a:p>
          <a:p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84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– </a:t>
            </a:r>
            <a:r>
              <a:rPr lang="nl-NL" dirty="0" err="1"/>
              <a:t>Literature</a:t>
            </a:r>
            <a:r>
              <a:rPr lang="nl-NL" dirty="0"/>
              <a:t> / 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5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1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exploration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Extracted</a:t>
            </a:r>
            <a:r>
              <a:rPr lang="nl-NL" dirty="0"/>
              <a:t> 27025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xml</a:t>
            </a:r>
            <a:r>
              <a:rPr lang="nl-NL" dirty="0"/>
              <a:t> files</a:t>
            </a:r>
          </a:p>
          <a:p>
            <a:pPr lvl="1"/>
            <a:r>
              <a:rPr lang="nl-NL" dirty="0"/>
              <a:t>621 classes (32 </a:t>
            </a:r>
            <a:r>
              <a:rPr lang="nl-NL" dirty="0" err="1"/>
              <a:t>Wrd_classes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DB8889A-11D2-4923-8D64-889CA507A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25725"/>
              </p:ext>
            </p:extLst>
          </p:nvPr>
        </p:nvGraphicFramePr>
        <p:xfrm>
          <a:off x="1576473" y="2720975"/>
          <a:ext cx="65055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5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Preprocessing:</a:t>
            </a:r>
          </a:p>
          <a:p>
            <a:pPr lvl="2"/>
            <a:r>
              <a:rPr lang="nl-NL" dirty="0" err="1"/>
              <a:t>Rotation</a:t>
            </a:r>
            <a:endParaRPr lang="nl-NL" dirty="0"/>
          </a:p>
          <a:p>
            <a:pPr lvl="2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r>
              <a:rPr lang="nl-NL" dirty="0"/>
              <a:t> (</a:t>
            </a:r>
            <a:r>
              <a:rPr lang="nl-NL" dirty="0" err="1"/>
              <a:t>otsu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Remove</a:t>
            </a:r>
            <a:r>
              <a:rPr lang="nl-NL" dirty="0"/>
              <a:t> small </a:t>
            </a:r>
            <a:r>
              <a:rPr lang="nl-NL" dirty="0" err="1"/>
              <a:t>noise</a:t>
            </a:r>
            <a:r>
              <a:rPr lang="nl-NL" dirty="0"/>
              <a:t> pixels</a:t>
            </a:r>
          </a:p>
          <a:p>
            <a:pPr lvl="2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  <a:p>
            <a:pPr lvl="1"/>
            <a:r>
              <a:rPr lang="nl-NL" dirty="0" err="1"/>
              <a:t>Segmentation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Pixel </a:t>
            </a:r>
            <a:r>
              <a:rPr lang="nl-NL" dirty="0" err="1"/>
              <a:t>density</a:t>
            </a:r>
            <a:r>
              <a:rPr lang="nl-NL" dirty="0"/>
              <a:t> - Baseline</a:t>
            </a:r>
          </a:p>
          <a:p>
            <a:pPr lvl="2"/>
            <a:r>
              <a:rPr lang="nl-NL" dirty="0" err="1"/>
              <a:t>Add</a:t>
            </a:r>
            <a:r>
              <a:rPr lang="nl-NL" dirty="0"/>
              <a:t>. Info.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component overlap</a:t>
            </a:r>
          </a:p>
          <a:p>
            <a:pPr marL="914400" lvl="2" indent="0">
              <a:buNone/>
            </a:pP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52" y="2106698"/>
            <a:ext cx="3074223" cy="16906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106699"/>
            <a:ext cx="2857500" cy="1305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185" y="4969721"/>
            <a:ext cx="1974512" cy="159804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401" y="4969721"/>
            <a:ext cx="2060938" cy="16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Run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feature </a:t>
            </a:r>
            <a:r>
              <a:rPr lang="nl-NL" dirty="0" err="1"/>
              <a:t>extraction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do: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week: </a:t>
            </a:r>
            <a:r>
              <a:rPr lang="nl-NL" dirty="0" err="1"/>
              <a:t>classification</a:t>
            </a:r>
            <a:endParaRPr lang="nl-NL" dirty="0"/>
          </a:p>
          <a:p>
            <a:pPr lvl="1"/>
            <a:r>
              <a:rPr lang="nl-NL" dirty="0" err="1"/>
              <a:t>Possible</a:t>
            </a:r>
            <a:r>
              <a:rPr lang="nl-NL" dirty="0"/>
              <a:t>: </a:t>
            </a:r>
            <a:r>
              <a:rPr lang="nl-NL" dirty="0" err="1"/>
              <a:t>Segmentation</a:t>
            </a:r>
            <a:r>
              <a:rPr lang="nl-NL" dirty="0"/>
              <a:t> </a:t>
            </a:r>
            <a:r>
              <a:rPr lang="nl-NL" dirty="0" err="1"/>
              <a:t>optimalization</a:t>
            </a:r>
            <a:endParaRPr lang="nl-NL" dirty="0"/>
          </a:p>
          <a:p>
            <a:pPr lvl="1"/>
            <a:r>
              <a:rPr lang="nl-NL" dirty="0"/>
              <a:t>Method </a:t>
            </a:r>
            <a:r>
              <a:rPr lang="nl-NL" dirty="0" err="1"/>
              <a:t>section</a:t>
            </a:r>
            <a:r>
              <a:rPr lang="nl-NL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18830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 preprocessing </a:t>
            </a:r>
            <a:r>
              <a:rPr lang="nl-NL" dirty="0" err="1"/>
              <a:t>done</a:t>
            </a:r>
            <a:endParaRPr lang="nl-NL" dirty="0"/>
          </a:p>
          <a:p>
            <a:r>
              <a:rPr lang="nl-NL" dirty="0"/>
              <a:t>First </a:t>
            </a:r>
            <a:r>
              <a:rPr lang="nl-NL" dirty="0" err="1"/>
              <a:t>segmentation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done</a:t>
            </a:r>
            <a:endParaRPr lang="nl-NL" dirty="0"/>
          </a:p>
          <a:p>
            <a:r>
              <a:rPr lang="nl-NL" dirty="0"/>
              <a:t>Start on feature </a:t>
            </a:r>
            <a:r>
              <a:rPr lang="nl-NL" dirty="0" err="1"/>
              <a:t>extraction</a:t>
            </a:r>
            <a:r>
              <a:rPr lang="nl-NL" dirty="0"/>
              <a:t> –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endParaRPr lang="nl-NL" dirty="0"/>
          </a:p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on </a:t>
            </a:r>
            <a:r>
              <a:rPr lang="nl-NL" dirty="0" err="1"/>
              <a:t>classifier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9573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257</Words>
  <Application>Microsoft Office PowerPoint</Application>
  <PresentationFormat>Breedbeeld</PresentationFormat>
  <Paragraphs>47</Paragraphs>
  <Slides>8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Progress update 2</vt:lpstr>
      <vt:lpstr>Articles</vt:lpstr>
      <vt:lpstr>Written – Literature / Intro</vt:lpstr>
      <vt:lpstr>Written - Methods</vt:lpstr>
      <vt:lpstr>Data exploration</vt:lpstr>
      <vt:lpstr>Programming progress</vt:lpstr>
      <vt:lpstr>Empirical evaluation progress</vt:lpstr>
      <vt:lpstr>Overall progress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Rogier de Weert</dc:creator>
  <cp:lastModifiedBy>Rogier de Weert</cp:lastModifiedBy>
  <cp:revision>16</cp:revision>
  <dcterms:created xsi:type="dcterms:W3CDTF">2017-05-09T08:46:12Z</dcterms:created>
  <dcterms:modified xsi:type="dcterms:W3CDTF">2017-05-16T11:10:12Z</dcterms:modified>
</cp:coreProperties>
</file>