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BB3589-1946-4164-959D-CFEA07CD7A2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122F24-2A8D-4EEC-BDC0-95431D3B46B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D69727-459C-4829-81C5-8877DF80DC6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D2BFD7-DF3B-4E5F-A63F-1C299C90F04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03CB299-F2F3-4D37-A071-2CC7E19037C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3F2665B-78AD-447C-9EC5-86AC1BC15E1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8A6E581-C2C9-49C0-9271-298DBD23577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1872E49-2FBD-49FD-8678-08224A53397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2B21C19-9419-4AE1-BEEB-9211289AADB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2895480" y="764280"/>
            <a:ext cx="8610120" cy="59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9BCBC29-5222-4518-8152-A1D34497C36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91ADA6F-D1AE-47B5-8684-2DC21457D9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971017-DC65-4DA7-B396-2058EB53B48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F7059B5-C5BF-4D96-A8B9-B8BD6F15AB2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899589B-C033-4910-BAE8-D18D5D6B2E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4471587-33BD-4535-A8A3-DDBE6F079C5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AA70DA2-06E0-4ADD-99A0-DBE85C371DD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E4FC5CD-4E3F-4C2B-9F2A-EE3D5FBE0F3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EF350A-92A2-4F7E-9518-93ED417581A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0DE727-630C-4309-AD68-C4C4441E2C3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C9F60A-3102-4D0A-A1D6-B20DAF05813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895480" y="764280"/>
            <a:ext cx="8610120" cy="59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6DE1B2-37B3-48AF-8FC8-D614BB5BA0A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B3A2F2-5583-480C-BA0B-D4810E0749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EDE1D2-E868-4216-8FBA-CCD40BEBD1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325A8B-4E59-4FB9-A4F9-17898A433C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C1-HD-TOP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 w="0">
            <a:noFill/>
          </a:ln>
        </p:spPr>
      </p:pic>
      <p:pic>
        <p:nvPicPr>
          <p:cNvPr id="1" name="Picture 7" descr="C1-HD-BTM.png"/>
          <p:cNvPicPr/>
          <p:nvPr/>
        </p:nvPicPr>
        <p:blipFill>
          <a:blip r:embed="rId3"/>
          <a:stretch/>
        </p:blipFill>
        <p:spPr>
          <a:xfrm>
            <a:off x="0" y="4375080"/>
            <a:ext cx="12191760" cy="24825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6000" spc="-1" strike="noStrike" cap="all">
                <a:solidFill>
                  <a:srgbClr val="ffffff"/>
                </a:solidFill>
                <a:latin typeface="Century Gothic"/>
              </a:rPr>
              <a:t>Click to edit </a:t>
            </a:r>
            <a:r>
              <a:rPr b="0" lang="en-US" sz="6000" spc="-1" strike="noStrike" cap="all">
                <a:solidFill>
                  <a:srgbClr val="ffffff"/>
                </a:solidFill>
                <a:latin typeface="Century Gothic"/>
              </a:rPr>
              <a:t>Master title style</a:t>
            </a:r>
            <a:endParaRPr b="0" lang="en-US" sz="6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7909560" y="4314240"/>
            <a:ext cx="2910600" cy="374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ffffff"/>
                </a:solidFill>
                <a:latin typeface="Century Gothic"/>
              </a:rPr>
              <a:t>&lt;date/time&gt;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1371600" y="4323960"/>
            <a:ext cx="6400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8077320" y="143100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C93ED0-120F-4D2C-854E-CD686A856EF5}" type="slidenum">
              <a:rPr b="0" lang="en-US" sz="1050" spc="-1" strike="noStrike">
                <a:solidFill>
                  <a:srgbClr val="ffffff"/>
                </a:solidFill>
                <a:latin typeface="Century Gothic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Click to edit the outline text format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7" descr="C1-HD-TOP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  <a:buNone/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Clic</a:t>
            </a: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k to </a:t>
            </a: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edit </a:t>
            </a: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Mast</a:t>
            </a: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er </a:t>
            </a: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title </a:t>
            </a: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styl</a:t>
            </a: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e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dt" idx="4"/>
          </p:nvPr>
        </p:nvSpPr>
        <p:spPr>
          <a:xfrm>
            <a:off x="8595360" y="6356520"/>
            <a:ext cx="2910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ffffff"/>
                </a:solidFill>
                <a:latin typeface="Century Gothic"/>
              </a:rPr>
              <a:t>&lt;date/time&gt;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 idx="5"/>
          </p:nvPr>
        </p:nvSpPr>
        <p:spPr>
          <a:xfrm>
            <a:off x="685800" y="6355800"/>
            <a:ext cx="7772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sldNum" idx="6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D166B2-96A6-4765-9332-52319DEF26B0}" type="slidenum">
              <a:rPr b="0" lang="en-US" sz="1050" spc="-1" strike="noStrike">
                <a:solidFill>
                  <a:srgbClr val="ffffff"/>
                </a:solidFill>
                <a:latin typeface="Century Gothic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Click to edit the outline text format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371600" y="2057400"/>
            <a:ext cx="9448560" cy="1824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150000"/>
              </a:lnSpc>
              <a:buNone/>
            </a:pPr>
            <a:r>
              <a:rPr b="0" lang="en-US" sz="6000" spc="-1" strike="noStrike" cap="all">
                <a:solidFill>
                  <a:srgbClr val="ffffff"/>
                </a:solidFill>
                <a:latin typeface="Century Gothic"/>
              </a:rPr>
              <a:t>Model trader</a:t>
            </a:r>
            <a:endParaRPr b="0" lang="en-US" sz="6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2895480" y="6310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  <a:buNone/>
            </a:pPr>
            <a:r>
              <a:rPr b="1" lang="sr-RS" sz="4000" spc="-1" strike="noStrike" cap="all">
                <a:solidFill>
                  <a:srgbClr val="ffffff"/>
                </a:solidFill>
                <a:latin typeface="Century Gothic"/>
              </a:rPr>
              <a:t>Our vision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7" name="TextBox 3"/>
          <p:cNvSpPr/>
          <p:nvPr/>
        </p:nvSpPr>
        <p:spPr>
          <a:xfrm>
            <a:off x="1437480" y="2517480"/>
            <a:ext cx="953532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sr-RS" sz="3200" spc="-1" strike="noStrike">
                <a:solidFill>
                  <a:srgbClr val="ffffff"/>
                </a:solidFill>
                <a:latin typeface="Century Gothic"/>
              </a:rPr>
              <a:t>Secure and decentralized publish &amp; purchase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sr-RS" sz="3200" spc="-1" strike="noStrike">
                <a:solidFill>
                  <a:srgbClr val="ffffff"/>
                </a:solidFill>
                <a:latin typeface="Century Gothic"/>
              </a:rPr>
              <a:t>AI models on EVM compatible chains.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895480" y="6310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  <a:buNone/>
            </a:pPr>
            <a:r>
              <a:rPr b="1" lang="en-US" sz="4000" spc="-1" strike="noStrike" cap="all">
                <a:solidFill>
                  <a:srgbClr val="ffffff"/>
                </a:solidFill>
                <a:latin typeface="Century Gothic"/>
              </a:rPr>
              <a:t>Pr</a:t>
            </a:r>
            <a:r>
              <a:rPr b="1" lang="en-US" sz="4000" spc="-1" strike="noStrike" cap="all">
                <a:solidFill>
                  <a:srgbClr val="ffffff"/>
                </a:solidFill>
                <a:latin typeface="Century Gothic"/>
              </a:rPr>
              <a:t>ob</a:t>
            </a:r>
            <a:r>
              <a:rPr b="1" lang="en-US" sz="4000" spc="-1" strike="noStrike" cap="all">
                <a:solidFill>
                  <a:srgbClr val="ffffff"/>
                </a:solidFill>
                <a:latin typeface="Century Gothic"/>
              </a:rPr>
              <a:t>le</a:t>
            </a:r>
            <a:r>
              <a:rPr b="1" lang="en-US" sz="4000" spc="-1" strike="noStrike" cap="all">
                <a:solidFill>
                  <a:srgbClr val="ffffff"/>
                </a:solidFill>
                <a:latin typeface="Century Gothic"/>
              </a:rPr>
              <a:t>m </a:t>
            </a:r>
            <a:r>
              <a:rPr b="1" lang="en-US" sz="4000" spc="-1" strike="noStrike" cap="all">
                <a:solidFill>
                  <a:srgbClr val="ffffff"/>
                </a:solidFill>
                <a:latin typeface="Century Gothic"/>
              </a:rPr>
              <a:t>th</a:t>
            </a:r>
            <a:r>
              <a:rPr b="1" lang="en-US" sz="4000" spc="-1" strike="noStrike" cap="all">
                <a:solidFill>
                  <a:srgbClr val="ffffff"/>
                </a:solidFill>
                <a:latin typeface="Century Gothic"/>
              </a:rPr>
              <a:t>at </a:t>
            </a:r>
            <a:r>
              <a:rPr b="1" lang="en-US" sz="4000" spc="-1" strike="noStrike" cap="all">
                <a:solidFill>
                  <a:srgbClr val="ffffff"/>
                </a:solidFill>
                <a:latin typeface="Century Gothic"/>
              </a:rPr>
              <a:t>we </a:t>
            </a:r>
            <a:r>
              <a:rPr b="1" lang="en-US" sz="4000" spc="-1" strike="noStrike" cap="all">
                <a:solidFill>
                  <a:srgbClr val="ffffff"/>
                </a:solidFill>
                <a:latin typeface="Century Gothic"/>
              </a:rPr>
              <a:t>so</a:t>
            </a:r>
            <a:r>
              <a:rPr b="1" lang="en-US" sz="4000" spc="-1" strike="noStrike" cap="all">
                <a:solidFill>
                  <a:srgbClr val="ffffff"/>
                </a:solidFill>
                <a:latin typeface="Century Gothic"/>
              </a:rPr>
              <a:t>lv</a:t>
            </a:r>
            <a:r>
              <a:rPr b="1" lang="en-US" sz="4000" spc="-1" strike="noStrike" cap="all">
                <a:solidFill>
                  <a:srgbClr val="ffffff"/>
                </a:solidFill>
                <a:latin typeface="Century Gothic"/>
              </a:rPr>
              <a:t>e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1828800" y="2057400"/>
            <a:ext cx="9144000" cy="2469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400" spc="-1" strike="noStrike">
                <a:latin typeface="Arial"/>
              </a:rPr>
              <a:t>Lack </a:t>
            </a:r>
            <a:r>
              <a:rPr b="0" lang="en-US" sz="2400" spc="-1" strike="noStrike">
                <a:latin typeface="Arial"/>
              </a:rPr>
              <a:t>of </a:t>
            </a:r>
            <a:r>
              <a:rPr b="0" lang="en-US" sz="2400" spc="-1" strike="noStrike">
                <a:latin typeface="Arial"/>
              </a:rPr>
              <a:t>data </a:t>
            </a:r>
            <a:endParaRPr b="0" lang="en-US" sz="2400" spc="-1" strike="noStrike">
              <a:latin typeface="Arial"/>
            </a:endParaRPr>
          </a:p>
          <a:p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latin typeface="Arial"/>
              </a:rPr>
              <a:t>Untrus</a:t>
            </a:r>
            <a:r>
              <a:rPr b="0" lang="en-US" sz="2400" spc="-1" strike="noStrike">
                <a:latin typeface="Arial"/>
              </a:rPr>
              <a:t>ted </a:t>
            </a:r>
            <a:r>
              <a:rPr b="0" lang="en-US" sz="2400" spc="-1" strike="noStrike">
                <a:latin typeface="Arial"/>
              </a:rPr>
              <a:t>enviro</a:t>
            </a:r>
            <a:r>
              <a:rPr b="0" lang="en-US" sz="2400" spc="-1" strike="noStrike">
                <a:latin typeface="Arial"/>
              </a:rPr>
              <a:t>nment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latin typeface="Arial"/>
              </a:rPr>
              <a:t>Interc</a:t>
            </a:r>
            <a:r>
              <a:rPr b="0" lang="en-US" sz="2400" spc="-1" strike="noStrike">
                <a:latin typeface="Arial"/>
              </a:rPr>
              <a:t>onnec</a:t>
            </a:r>
            <a:r>
              <a:rPr b="0" lang="en-US" sz="2400" spc="-1" strike="noStrike">
                <a:latin typeface="Arial"/>
              </a:rPr>
              <a:t>tion </a:t>
            </a:r>
            <a:r>
              <a:rPr b="0" lang="en-US" sz="2400" spc="-1" strike="noStrike">
                <a:latin typeface="Arial"/>
              </a:rPr>
              <a:t>betwe</a:t>
            </a:r>
            <a:r>
              <a:rPr b="0" lang="en-US" sz="2400" spc="-1" strike="noStrike">
                <a:latin typeface="Arial"/>
              </a:rPr>
              <a:t>en </a:t>
            </a:r>
            <a:r>
              <a:rPr b="0" lang="en-US" sz="2400" spc="-1" strike="noStrike">
                <a:latin typeface="Arial"/>
              </a:rPr>
              <a:t>resear</a:t>
            </a:r>
            <a:r>
              <a:rPr b="0" lang="en-US" sz="2400" spc="-1" strike="noStrike">
                <a:latin typeface="Arial"/>
              </a:rPr>
              <a:t>chers </a:t>
            </a:r>
            <a:r>
              <a:rPr b="0" lang="en-US" sz="2400" spc="-1" strike="noStrike">
                <a:latin typeface="Arial"/>
              </a:rPr>
              <a:t>and </a:t>
            </a:r>
            <a:r>
              <a:rPr b="0" lang="en-US" sz="2400" spc="-1" strike="noStrike">
                <a:latin typeface="Arial"/>
              </a:rPr>
              <a:t>comp</a:t>
            </a:r>
            <a:r>
              <a:rPr b="0" lang="en-US" sz="2400" spc="-1" strike="noStrike">
                <a:latin typeface="Arial"/>
              </a:rPr>
              <a:t>anies</a:t>
            </a:r>
            <a:endParaRPr b="0" lang="en-US" sz="2400" spc="-1" strike="noStrike">
              <a:latin typeface="Arial"/>
            </a:endParaRPr>
          </a:p>
          <a:p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latin typeface="Arial"/>
              </a:rPr>
              <a:t>Incenti</a:t>
            </a:r>
            <a:r>
              <a:rPr b="0" lang="en-US" sz="2400" spc="-1" strike="noStrike">
                <a:latin typeface="Arial"/>
              </a:rPr>
              <a:t>visatio</a:t>
            </a:r>
            <a:r>
              <a:rPr b="0" lang="en-US" sz="2400" spc="-1" strike="noStrike">
                <a:latin typeface="Arial"/>
              </a:rPr>
              <a:t>n for </a:t>
            </a:r>
            <a:r>
              <a:rPr b="0" lang="en-US" sz="2400" spc="-1" strike="noStrike">
                <a:latin typeface="Arial"/>
              </a:rPr>
              <a:t>creato</a:t>
            </a:r>
            <a:r>
              <a:rPr b="0" lang="en-US" sz="2400" spc="-1" strike="noStrike">
                <a:latin typeface="Arial"/>
              </a:rPr>
              <a:t>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895480" y="6310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  <a:buNone/>
            </a:pPr>
            <a:r>
              <a:rPr b="1" lang="en-US" sz="4000" spc="-1" strike="noStrike" cap="all">
                <a:solidFill>
                  <a:srgbClr val="ffffff"/>
                </a:solidFill>
                <a:latin typeface="Century Gothic"/>
              </a:rPr>
              <a:t>CO</a:t>
            </a:r>
            <a:r>
              <a:rPr b="1" lang="en-US" sz="4000" spc="-1" strike="noStrike" cap="all">
                <a:solidFill>
                  <a:srgbClr val="ffffff"/>
                </a:solidFill>
                <a:latin typeface="Century Gothic"/>
              </a:rPr>
              <a:t>NC</a:t>
            </a:r>
            <a:r>
              <a:rPr b="1" lang="en-US" sz="4000" spc="-1" strike="noStrike" cap="all">
                <a:solidFill>
                  <a:srgbClr val="ffffff"/>
                </a:solidFill>
                <a:latin typeface="Century Gothic"/>
              </a:rPr>
              <a:t>EP</a:t>
            </a:r>
            <a:r>
              <a:rPr b="1" lang="en-US" sz="4000" spc="-1" strike="noStrike" cap="all">
                <a:solidFill>
                  <a:srgbClr val="ffffff"/>
                </a:solidFill>
                <a:latin typeface="Century Gothic"/>
              </a:rPr>
              <a:t>T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1" name=""/>
          <p:cNvSpPr/>
          <p:nvPr/>
        </p:nvSpPr>
        <p:spPr>
          <a:xfrm>
            <a:off x="1295280" y="1828800"/>
            <a:ext cx="1600200" cy="685800"/>
          </a:xfrm>
          <a:prstGeom prst="rect">
            <a:avLst/>
          </a:prstGeom>
          <a:solidFill>
            <a:srgbClr val="ffff6d"/>
          </a:solidFill>
          <a:ln w="0">
            <a:solidFill>
              <a:srgbClr val="ffff3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CREATOR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8229600" y="1828800"/>
            <a:ext cx="1600200" cy="685800"/>
          </a:xfrm>
          <a:prstGeom prst="rect">
            <a:avLst/>
          </a:prstGeom>
          <a:solidFill>
            <a:srgbClr val="ffff6d"/>
          </a:solidFill>
          <a:ln w="0">
            <a:solidFill>
              <a:srgbClr val="ffff3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CUSTOMER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4800600" y="2743200"/>
            <a:ext cx="1600200" cy="6858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VERIFY ID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4343400" y="4800600"/>
            <a:ext cx="2514600" cy="114300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PLATFORM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95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54720">
            <a:solidFill>
              <a:srgbClr val="ff0000"/>
            </a:solidFill>
            <a:round/>
            <a:tailEnd len="med" type="triangle" w="med"/>
          </a:ln>
        </p:spPr>
      </p:cxnSp>
      <p:cxnSp>
        <p:nvCxnSpPr>
          <p:cNvPr id="96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36720">
            <a:solidFill>
              <a:srgbClr val="ff0000"/>
            </a:solidFill>
            <a:round/>
            <a:tailEnd len="med" type="triangle" w="med"/>
          </a:ln>
        </p:spPr>
      </p:cxnSp>
      <p:cxnSp>
        <p:nvCxnSpPr>
          <p:cNvPr id="97" name=""/>
          <p:cNvCxnSpPr/>
          <p:nvPr/>
        </p:nvCxnSpPr>
        <p:spPr>
          <a:xfrm flipH="1">
            <a:off x="5509080" y="3578400"/>
            <a:ext cx="17640" cy="1021320"/>
          </a:xfrm>
          <a:prstGeom prst="straightConnector1">
            <a:avLst/>
          </a:prstGeom>
          <a:ln w="128160">
            <a:solidFill>
              <a:srgbClr val="5eb91e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895480" y="6310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  <a:buNone/>
            </a:pPr>
            <a:r>
              <a:rPr b="1" lang="en-US" sz="4000" spc="-1" strike="noStrike" cap="all">
                <a:solidFill>
                  <a:srgbClr val="ffffff"/>
                </a:solidFill>
                <a:latin typeface="Century Gothic"/>
              </a:rPr>
              <a:t>CONCEPT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9" name=""/>
          <p:cNvSpPr/>
          <p:nvPr/>
        </p:nvSpPr>
        <p:spPr>
          <a:xfrm>
            <a:off x="1331280" y="1828800"/>
            <a:ext cx="1600200" cy="685800"/>
          </a:xfrm>
          <a:prstGeom prst="rect">
            <a:avLst/>
          </a:prstGeom>
          <a:solidFill>
            <a:srgbClr val="ffff6d"/>
          </a:solidFill>
          <a:ln w="0">
            <a:solidFill>
              <a:srgbClr val="ffff3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CREATOR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8915400" y="1828800"/>
            <a:ext cx="1600200" cy="685800"/>
          </a:xfrm>
          <a:prstGeom prst="rect">
            <a:avLst/>
          </a:prstGeom>
          <a:solidFill>
            <a:srgbClr val="ffff6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CUSTOMER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1323000" y="3200400"/>
            <a:ext cx="1600200" cy="6858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MINT NFT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5257800" y="3200400"/>
            <a:ext cx="1600200" cy="6858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NFT VAULT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4800600" y="4451400"/>
            <a:ext cx="2743200" cy="2057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INSPECT</a:t>
            </a: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r>
              <a:rPr b="0" lang="en-US" sz="1800" spc="-1" strike="noStrike">
                <a:latin typeface="Arial"/>
              </a:rPr>
              <a:t>MODEL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8915400" y="3200400"/>
            <a:ext cx="1600200" cy="6858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LOCK FUNDS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1143000" y="5029200"/>
            <a:ext cx="2057400" cy="9144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MODEL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4800600" y="1828800"/>
            <a:ext cx="2514600" cy="114300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PLATFORM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107" name=""/>
          <p:cNvCxnSpPr>
            <a:stCxn id="99" idx="2"/>
            <a:endCxn id="101" idx="0"/>
          </p:cNvCxnSpPr>
          <p:nvPr/>
        </p:nvCxnSpPr>
        <p:spPr>
          <a:xfrm flipH="1">
            <a:off x="2122920" y="2514600"/>
            <a:ext cx="8640" cy="68616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108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109" name=""/>
          <p:cNvCxnSpPr>
            <a:stCxn id="101" idx="3"/>
            <a:endCxn id="102" idx="1"/>
          </p:cNvCxnSpPr>
          <p:nvPr/>
        </p:nvCxnSpPr>
        <p:spPr>
          <a:xfrm>
            <a:off x="2923200" y="3543120"/>
            <a:ext cx="2334960" cy="36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110" name=""/>
          <p:cNvCxnSpPr>
            <a:stCxn id="100" idx="2"/>
            <a:endCxn id="104" idx="0"/>
          </p:cNvCxnSpPr>
          <p:nvPr/>
        </p:nvCxnSpPr>
        <p:spPr>
          <a:xfrm>
            <a:off x="9715320" y="2514600"/>
            <a:ext cx="360" cy="68616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111" name=""/>
          <p:cNvCxnSpPr>
            <a:stCxn id="105" idx="6"/>
            <a:endCxn id="103" idx="1"/>
          </p:cNvCxnSpPr>
          <p:nvPr/>
        </p:nvCxnSpPr>
        <p:spPr>
          <a:xfrm flipV="1">
            <a:off x="3200400" y="5479920"/>
            <a:ext cx="1600560" cy="684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112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360</TotalTime>
  <Application>LibreOffice/7.3.7.2$Linux_X86_64 LibreOffice_project/30$Build-2</Application>
  <AppVersion>15.0000</AppVersion>
  <Words>358</Words>
  <Paragraphs>109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2023-04-09T10:57:44Z</dcterms:created>
  <dc:creator>Peshadinac Surovi</dc:creator>
  <dc:description/>
  <dc:language>en-US</dc:language>
  <cp:lastModifiedBy/>
  <dcterms:modified xsi:type="dcterms:W3CDTF">2023-06-07T13:21:24Z</dcterms:modified>
  <cp:revision>17</cp:revision>
  <dc:subject/>
  <dc:title>Веб3 иницијални састанак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11</vt:i4>
  </property>
</Properties>
</file>