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6B83B-0753-4E1C-A61B-81CEFED7EB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32D08D-29BF-4224-B0DB-E3D4E5A23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61253-6C8D-4E82-A19F-884511BE8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D138E-9F4C-4A54-AE4B-16BDDCF3B165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8C340-AF9D-49EF-BE7A-E0E4356BA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3540F-3675-4285-B2FB-3FCDFE217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A6D8-116D-4EE4-9A50-E34CAF70E1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2474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18B07-BFCE-417C-ABBC-76C8E489B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AA2E63-3872-439B-9582-E96943874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D0451-EA9A-4659-9571-BAC1DA8FB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D138E-9F4C-4A54-AE4B-16BDDCF3B165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C95CF-3C08-4930-8477-A526F35C7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EEC3D-5E0D-4A1A-9E63-DCD164C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A6D8-116D-4EE4-9A50-E34CAF70E1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462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5CD86C-F34D-4E3F-BCFF-3A10D2229E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9F91A4-056C-439C-B803-5FB7166FEA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C9E9E-717D-4F7A-9C0E-AD0683F49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D138E-9F4C-4A54-AE4B-16BDDCF3B165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DDED2-4B44-48F9-81AF-0F76336AB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3A1C0-1411-4F30-9CB2-A5502DB43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A6D8-116D-4EE4-9A50-E34CAF70E1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675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67701-AB97-49F9-A0D7-28B4EDEDB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3E023-C526-4BD7-8B4A-2F344AA0A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96ACA-438D-4CDE-A6EB-3CCDD5B94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D138E-9F4C-4A54-AE4B-16BDDCF3B165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307AD-D4DD-488D-9D2D-B78130989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56E76-BAF0-4DF8-9CD8-7EAEDF8F2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A6D8-116D-4EE4-9A50-E34CAF70E1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837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33E7C-6CD4-4433-AD21-8ADE63A7F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C47AE-D6A4-42B3-BD5A-1B59F885C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2B95E-7474-4868-8E36-A63EAD4EB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D138E-9F4C-4A54-AE4B-16BDDCF3B165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7691E-6B8E-4E64-8C1D-AE4A019B1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E71AC-750B-4BF1-88F3-4EE5F6740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A6D8-116D-4EE4-9A50-E34CAF70E1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354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B8A41-D8D9-4F24-8EE1-D723ED1DE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2250D-0892-4AB5-850F-17CC3D698B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BC0292-97D7-417D-8364-B8019013D1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70681F-61BE-4766-A124-03A0EFA4D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D138E-9F4C-4A54-AE4B-16BDDCF3B165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B6316-1123-46BB-8708-912483D2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44B63D-FC8E-4141-B509-7ED2F853A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A6D8-116D-4EE4-9A50-E34CAF70E1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467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03070-FC2C-4CCE-B9FF-62D29C7D7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018A2-688B-41E7-A370-D90B9C4FF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DB3ACF-B13E-4C0B-9812-F46BE5D4F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73D74-BE8E-4468-A60D-985EA4A70C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2DD8C2-0937-41AD-95F3-BCBC3E4694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C0F507-BD06-446D-8289-EB2E9129D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D138E-9F4C-4A54-AE4B-16BDDCF3B165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B6736E-BA40-4F67-8819-6487DCC02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C6799D-A038-4F44-BC08-648A4119E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A6D8-116D-4EE4-9A50-E34CAF70E1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8057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6126D-FD92-4A29-9F0D-BCC90BF22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74AED3-C8B8-4D09-BFCC-D37EFA2F1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D138E-9F4C-4A54-AE4B-16BDDCF3B165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2BB6B6-4EBC-4137-81B5-2E185611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3AB6DD-1FF1-47A3-9F09-9692857E3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A6D8-116D-4EE4-9A50-E34CAF70E1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769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B859F0-6A64-483D-B9F2-724133927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D138E-9F4C-4A54-AE4B-16BDDCF3B165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2B49D8-9C25-4327-8441-06B57DCE0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6564DC-2E70-4ECC-BAA9-2547FC7B6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A6D8-116D-4EE4-9A50-E34CAF70E1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5703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089FA-CA3D-4405-AA6B-0D50BFEE1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E74B4-51E0-4BB3-ADCB-A1F6D7F97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5AF9AF-C06B-4DCB-94A7-F915FA1A1D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78F7C-8232-4BB2-8C97-C9C612CC0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D138E-9F4C-4A54-AE4B-16BDDCF3B165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F9FAE0-1F37-45F7-85BA-886DA4497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F789F1-ADE9-4D2E-A999-047D42FAB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A6D8-116D-4EE4-9A50-E34CAF70E1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3249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7AF1A-6FBF-4C07-AC33-98276C6BA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B794EE-6A07-40CF-8A9C-38D4210DFF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B562F9-F0FA-4755-8EBA-AE9D41570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53978F-5AF8-46A9-B6F9-1DD7C3814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D138E-9F4C-4A54-AE4B-16BDDCF3B165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249305-460C-4280-8F93-110C4E9E1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5AD39-B9D7-49A6-8967-481D33ED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A6D8-116D-4EE4-9A50-E34CAF70E1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888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036D1F-9C0D-45F2-94D8-A38C99A23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EA0D0-A30E-436D-A385-CF406C5FB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9C6E2-4C26-4459-9602-0F006F1870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D138E-9F4C-4A54-AE4B-16BDDCF3B165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CF4F9-4547-44DC-B8B4-57B53CFCE1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0FF0B-D52F-4132-A9E9-90A71F2B8E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6A6D8-116D-4EE4-9A50-E34CAF70E1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013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OTLSHAPE_M_f6b315db6ff54bdca7688710ebbb4c16_Connector1">
            <a:extLst>
              <a:ext uri="{FF2B5EF4-FFF2-40B4-BE49-F238E27FC236}">
                <a16:creationId xmlns:a16="http://schemas.microsoft.com/office/drawing/2014/main" id="{3D4D843B-975E-420C-A20E-AF0720621FFA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>
            <a:off x="10586348" y="3809316"/>
            <a:ext cx="0" cy="369112"/>
          </a:xfrm>
          <a:prstGeom prst="line">
            <a:avLst/>
          </a:prstGeom>
          <a:ln w="9525" cap="flat" cmpd="sng" algn="ctr">
            <a:solidFill>
              <a:srgbClr val="535C13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OTLSHAPE_T_c78b918119c244d1b21b8de13e01ef0e_HorizontalConnector1">
            <a:extLst>
              <a:ext uri="{FF2B5EF4-FFF2-40B4-BE49-F238E27FC236}">
                <a16:creationId xmlns:a16="http://schemas.microsoft.com/office/drawing/2014/main" id="{D4E15E12-27D9-43A2-B70C-5C7C1D0274CD}"/>
              </a:ext>
            </a:extLst>
          </p:cNvPr>
          <p:cNvCxnSpPr/>
          <p:nvPr>
            <p:custDataLst>
              <p:tags r:id="rId3"/>
            </p:custDataLst>
          </p:nvPr>
        </p:nvCxnSpPr>
        <p:spPr>
          <a:xfrm>
            <a:off x="1086358" y="2230755"/>
            <a:ext cx="870458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OTLSHAPE_T_6d55cf0b60df413283e0a34453b0519a_HorizontalConnector1">
            <a:extLst>
              <a:ext uri="{FF2B5EF4-FFF2-40B4-BE49-F238E27FC236}">
                <a16:creationId xmlns:a16="http://schemas.microsoft.com/office/drawing/2014/main" id="{6A0DE93E-8154-4E86-A5B8-6017898DDAD3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>
            <a:off x="1258020" y="2446655"/>
            <a:ext cx="1906058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OTLSHAPE_T_8ec20e59052741cda5b252447e8b9a7a_HorizontalConnector1">
            <a:extLst>
              <a:ext uri="{FF2B5EF4-FFF2-40B4-BE49-F238E27FC236}">
                <a16:creationId xmlns:a16="http://schemas.microsoft.com/office/drawing/2014/main" id="{05D54DCB-B73B-41F1-8CA6-5D60C4049CA0}"/>
              </a:ext>
            </a:extLst>
          </p:cNvPr>
          <p:cNvCxnSpPr>
            <a:cxnSpLocks/>
            <a:endCxn id="79" idx="2"/>
          </p:cNvCxnSpPr>
          <p:nvPr>
            <p:custDataLst>
              <p:tags r:id="rId5"/>
            </p:custDataLst>
          </p:nvPr>
        </p:nvCxnSpPr>
        <p:spPr>
          <a:xfrm flipV="1">
            <a:off x="632806" y="2643441"/>
            <a:ext cx="3613289" cy="1911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OTLSHAPE_T_f87746d144fd465eaa6cf37f0a48bbe4_HorizontalConnector1">
            <a:extLst>
              <a:ext uri="{FF2B5EF4-FFF2-40B4-BE49-F238E27FC236}">
                <a16:creationId xmlns:a16="http://schemas.microsoft.com/office/drawing/2014/main" id="{3843F4C2-B228-44D7-B0FA-A366451921E1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>
            <a:off x="762296" y="2878455"/>
            <a:ext cx="4816307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OTLSHAPE_T_b87e0b15d7e149e6a3db69eddfff53a6_HorizontalConnector1">
            <a:extLst>
              <a:ext uri="{FF2B5EF4-FFF2-40B4-BE49-F238E27FC236}">
                <a16:creationId xmlns:a16="http://schemas.microsoft.com/office/drawing/2014/main" id="{974B0CB0-A805-48D7-932F-27A2D7798CF4}"/>
              </a:ext>
            </a:extLst>
          </p:cNvPr>
          <p:cNvCxnSpPr>
            <a:cxnSpLocks/>
            <a:stCxn id="102" idx="3"/>
            <a:endCxn id="95" idx="2"/>
          </p:cNvCxnSpPr>
          <p:nvPr>
            <p:custDataLst>
              <p:tags r:id="rId7"/>
            </p:custDataLst>
          </p:nvPr>
        </p:nvCxnSpPr>
        <p:spPr>
          <a:xfrm>
            <a:off x="1386271" y="3213100"/>
            <a:ext cx="4936480" cy="2404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OTLSHAPE_T_5401bb23af9a476e9f040df9282bc734_HorizontalConnector1">
            <a:extLst>
              <a:ext uri="{FF2B5EF4-FFF2-40B4-BE49-F238E27FC236}">
                <a16:creationId xmlns:a16="http://schemas.microsoft.com/office/drawing/2014/main" id="{FA400742-BA5D-4198-986C-1F78296998DA}"/>
              </a:ext>
            </a:extLst>
          </p:cNvPr>
          <p:cNvCxnSpPr>
            <a:cxnSpLocks/>
            <a:endCxn id="135" idx="2"/>
          </p:cNvCxnSpPr>
          <p:nvPr>
            <p:custDataLst>
              <p:tags r:id="rId8"/>
            </p:custDataLst>
          </p:nvPr>
        </p:nvCxnSpPr>
        <p:spPr>
          <a:xfrm>
            <a:off x="1042035" y="3551683"/>
            <a:ext cx="8844915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id="{A43D71D1-D1A5-4079-988F-5986CC7A4C5A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922020" y="4178428"/>
            <a:ext cx="10350500" cy="3810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46464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B6ECD29B-5956-44E9-9F3A-48C2FA75ACE1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985520" y="4281298"/>
            <a:ext cx="400751" cy="17526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2" dirty="0">
                <a:solidFill>
                  <a:schemeClr val="lt1"/>
                </a:solidFill>
                <a:latin typeface="Arial" panose="020B0604020202020204" pitchFamily="34" charset="0"/>
              </a:rPr>
              <a:t> 24.8</a:t>
            </a:r>
          </a:p>
        </p:txBody>
      </p:sp>
      <p:sp>
        <p:nvSpPr>
          <p:cNvPr id="10" name="OTLSHAPE_TB_00000000000000000000000000000000_TimescaleInterval2">
            <a:extLst>
              <a:ext uri="{FF2B5EF4-FFF2-40B4-BE49-F238E27FC236}">
                <a16:creationId xmlns:a16="http://schemas.microsoft.com/office/drawing/2014/main" id="{918ACD24-2E2D-446E-B912-318C13B7736F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1847850" y="4281298"/>
            <a:ext cx="81625" cy="17526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6" dirty="0">
                <a:solidFill>
                  <a:schemeClr val="lt1"/>
                </a:solidFill>
                <a:latin typeface="Arial" panose="020B0604020202020204" pitchFamily="34" charset="0"/>
              </a:rPr>
              <a:t>31.8</a:t>
            </a:r>
          </a:p>
        </p:txBody>
      </p:sp>
      <p:sp>
        <p:nvSpPr>
          <p:cNvPr id="12" name="OTLSHAPE_TB_00000000000000000000000000000000_TimescaleInterval3">
            <a:extLst>
              <a:ext uri="{FF2B5EF4-FFF2-40B4-BE49-F238E27FC236}">
                <a16:creationId xmlns:a16="http://schemas.microsoft.com/office/drawing/2014/main" id="{A668F25D-4AB7-424D-9D54-CE45C395DCD6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2710180" y="4281298"/>
            <a:ext cx="152349" cy="17526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6" dirty="0">
                <a:solidFill>
                  <a:schemeClr val="lt1"/>
                </a:solidFill>
                <a:latin typeface="Arial" panose="020B0604020202020204" pitchFamily="34" charset="0"/>
              </a:rPr>
              <a:t>7.9</a:t>
            </a:r>
          </a:p>
        </p:txBody>
      </p:sp>
      <p:sp>
        <p:nvSpPr>
          <p:cNvPr id="14" name="OTLSHAPE_TB_00000000000000000000000000000000_TimescaleInterval4">
            <a:extLst>
              <a:ext uri="{FF2B5EF4-FFF2-40B4-BE49-F238E27FC236}">
                <a16:creationId xmlns:a16="http://schemas.microsoft.com/office/drawing/2014/main" id="{B0CF46C3-91B6-4151-B56E-204ECDFB1615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3572511" y="4281298"/>
            <a:ext cx="163250" cy="17526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6" dirty="0">
                <a:solidFill>
                  <a:schemeClr val="lt1"/>
                </a:solidFill>
                <a:latin typeface="Arial" panose="020B0604020202020204" pitchFamily="34" charset="0"/>
              </a:rPr>
              <a:t>14.9</a:t>
            </a:r>
          </a:p>
        </p:txBody>
      </p:sp>
      <p:sp>
        <p:nvSpPr>
          <p:cNvPr id="16" name="OTLSHAPE_TB_00000000000000000000000000000000_TimescaleInterval5">
            <a:extLst>
              <a:ext uri="{FF2B5EF4-FFF2-40B4-BE49-F238E27FC236}">
                <a16:creationId xmlns:a16="http://schemas.microsoft.com/office/drawing/2014/main" id="{82965085-8B3C-42DB-899F-B405FA0B912E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4434841" y="4281298"/>
            <a:ext cx="163250" cy="17526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6" dirty="0">
                <a:solidFill>
                  <a:schemeClr val="lt1"/>
                </a:solidFill>
                <a:latin typeface="Arial" panose="020B0604020202020204" pitchFamily="34" charset="0"/>
              </a:rPr>
              <a:t>21.9</a:t>
            </a:r>
          </a:p>
        </p:txBody>
      </p:sp>
      <p:sp>
        <p:nvSpPr>
          <p:cNvPr id="18" name="OTLSHAPE_TB_00000000000000000000000000000000_TimescaleInterval6">
            <a:extLst>
              <a:ext uri="{FF2B5EF4-FFF2-40B4-BE49-F238E27FC236}">
                <a16:creationId xmlns:a16="http://schemas.microsoft.com/office/drawing/2014/main" id="{9BF19847-F953-4F44-9FEC-2C141511C84D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5297171" y="4281298"/>
            <a:ext cx="163250" cy="17526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6" dirty="0">
                <a:solidFill>
                  <a:schemeClr val="lt1"/>
                </a:solidFill>
                <a:latin typeface="Arial" panose="020B0604020202020204" pitchFamily="34" charset="0"/>
              </a:rPr>
              <a:t>28.9</a:t>
            </a:r>
          </a:p>
        </p:txBody>
      </p:sp>
      <p:sp>
        <p:nvSpPr>
          <p:cNvPr id="20" name="OTLSHAPE_TB_00000000000000000000000000000000_TimescaleInterval7">
            <a:extLst>
              <a:ext uri="{FF2B5EF4-FFF2-40B4-BE49-F238E27FC236}">
                <a16:creationId xmlns:a16="http://schemas.microsoft.com/office/drawing/2014/main" id="{6468C9A0-1472-4248-8481-7D46883347A4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6159501" y="4281298"/>
            <a:ext cx="163250" cy="17526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6" dirty="0">
                <a:solidFill>
                  <a:schemeClr val="lt1"/>
                </a:solidFill>
                <a:latin typeface="Arial" panose="020B0604020202020204" pitchFamily="34" charset="0"/>
              </a:rPr>
              <a:t>5.10</a:t>
            </a:r>
          </a:p>
        </p:txBody>
      </p:sp>
      <p:sp>
        <p:nvSpPr>
          <p:cNvPr id="22" name="OTLSHAPE_TB_00000000000000000000000000000000_TimescaleInterval8">
            <a:extLst>
              <a:ext uri="{FF2B5EF4-FFF2-40B4-BE49-F238E27FC236}">
                <a16:creationId xmlns:a16="http://schemas.microsoft.com/office/drawing/2014/main" id="{4FDCE134-502E-4DAB-8398-060CE3D9BCDE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7021831" y="4281298"/>
            <a:ext cx="163250" cy="17526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6" dirty="0">
                <a:solidFill>
                  <a:schemeClr val="lt1"/>
                </a:solidFill>
                <a:latin typeface="Arial" panose="020B0604020202020204" pitchFamily="34" charset="0"/>
              </a:rPr>
              <a:t>12.10</a:t>
            </a:r>
          </a:p>
        </p:txBody>
      </p:sp>
      <p:sp>
        <p:nvSpPr>
          <p:cNvPr id="24" name="OTLSHAPE_TB_00000000000000000000000000000000_TimescaleInterval9">
            <a:extLst>
              <a:ext uri="{FF2B5EF4-FFF2-40B4-BE49-F238E27FC236}">
                <a16:creationId xmlns:a16="http://schemas.microsoft.com/office/drawing/2014/main" id="{7124E5BE-8009-4527-80D0-FF574F024C5D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7884161" y="4281298"/>
            <a:ext cx="163250" cy="17526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6" dirty="0">
                <a:solidFill>
                  <a:schemeClr val="lt1"/>
                </a:solidFill>
                <a:latin typeface="Arial" panose="020B0604020202020204" pitchFamily="34" charset="0"/>
              </a:rPr>
              <a:t>19.10</a:t>
            </a:r>
          </a:p>
        </p:txBody>
      </p:sp>
      <p:sp>
        <p:nvSpPr>
          <p:cNvPr id="26" name="OTLSHAPE_TB_00000000000000000000000000000000_TimescaleInterval10">
            <a:extLst>
              <a:ext uri="{FF2B5EF4-FFF2-40B4-BE49-F238E27FC236}">
                <a16:creationId xmlns:a16="http://schemas.microsoft.com/office/drawing/2014/main" id="{9A91103D-116B-4B0D-B6CF-7579CDC89C5F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8746492" y="4281298"/>
            <a:ext cx="163250" cy="17526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6" dirty="0">
                <a:solidFill>
                  <a:schemeClr val="lt1"/>
                </a:solidFill>
                <a:latin typeface="Arial" panose="020B0604020202020204" pitchFamily="34" charset="0"/>
              </a:rPr>
              <a:t>26.10</a:t>
            </a:r>
          </a:p>
        </p:txBody>
      </p:sp>
      <p:sp>
        <p:nvSpPr>
          <p:cNvPr id="28" name="OTLSHAPE_TB_00000000000000000000000000000000_TimescaleInterval11">
            <a:extLst>
              <a:ext uri="{FF2B5EF4-FFF2-40B4-BE49-F238E27FC236}">
                <a16:creationId xmlns:a16="http://schemas.microsoft.com/office/drawing/2014/main" id="{AF650EC0-5A9F-44DD-A72A-79D3ECC4DA19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9608822" y="4281298"/>
            <a:ext cx="163250" cy="17526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6" dirty="0">
                <a:solidFill>
                  <a:schemeClr val="lt1"/>
                </a:solidFill>
                <a:latin typeface="Arial" panose="020B0604020202020204" pitchFamily="34" charset="0"/>
              </a:rPr>
              <a:t>2.11</a:t>
            </a:r>
          </a:p>
        </p:txBody>
      </p:sp>
      <p:sp>
        <p:nvSpPr>
          <p:cNvPr id="30" name="OTLSHAPE_TB_00000000000000000000000000000000_TimescaleInterval12">
            <a:extLst>
              <a:ext uri="{FF2B5EF4-FFF2-40B4-BE49-F238E27FC236}">
                <a16:creationId xmlns:a16="http://schemas.microsoft.com/office/drawing/2014/main" id="{430B191B-6DFC-4B39-B3C6-F120A253F766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10471152" y="4281298"/>
            <a:ext cx="163250" cy="17526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6" dirty="0">
                <a:solidFill>
                  <a:schemeClr val="lt1"/>
                </a:solidFill>
                <a:latin typeface="Arial" panose="020B0604020202020204" pitchFamily="34" charset="0"/>
              </a:rPr>
              <a:t>9.11</a:t>
            </a:r>
          </a:p>
        </p:txBody>
      </p:sp>
      <p:cxnSp>
        <p:nvCxnSpPr>
          <p:cNvPr id="9" name="OTLSHAPE_TB_00000000000000000000000000000000_Separator1">
            <a:extLst>
              <a:ext uri="{FF2B5EF4-FFF2-40B4-BE49-F238E27FC236}">
                <a16:creationId xmlns:a16="http://schemas.microsoft.com/office/drawing/2014/main" id="{4D203BE5-9784-4B40-A448-D8AFDE7EBE33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>
            <a:off x="1784348" y="4241928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OTLSHAPE_TB_00000000000000000000000000000000_Separator2">
            <a:extLst>
              <a:ext uri="{FF2B5EF4-FFF2-40B4-BE49-F238E27FC236}">
                <a16:creationId xmlns:a16="http://schemas.microsoft.com/office/drawing/2014/main" id="{6CA4863D-168D-4454-8DE2-18171F97FD24}"/>
              </a:ext>
            </a:extLst>
          </p:cNvPr>
          <p:cNvCxnSpPr/>
          <p:nvPr>
            <p:custDataLst>
              <p:tags r:id="rId23"/>
            </p:custDataLst>
          </p:nvPr>
        </p:nvCxnSpPr>
        <p:spPr>
          <a:xfrm>
            <a:off x="2646678" y="4241928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OTLSHAPE_TB_00000000000000000000000000000000_Separator3">
            <a:extLst>
              <a:ext uri="{FF2B5EF4-FFF2-40B4-BE49-F238E27FC236}">
                <a16:creationId xmlns:a16="http://schemas.microsoft.com/office/drawing/2014/main" id="{93A4F2F6-4179-4038-94F4-146D84D5239F}"/>
              </a:ext>
            </a:extLst>
          </p:cNvPr>
          <p:cNvCxnSpPr/>
          <p:nvPr>
            <p:custDataLst>
              <p:tags r:id="rId24"/>
            </p:custDataLst>
          </p:nvPr>
        </p:nvCxnSpPr>
        <p:spPr>
          <a:xfrm>
            <a:off x="3509009" y="4241928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B_00000000000000000000000000000000_Separator4">
            <a:extLst>
              <a:ext uri="{FF2B5EF4-FFF2-40B4-BE49-F238E27FC236}">
                <a16:creationId xmlns:a16="http://schemas.microsoft.com/office/drawing/2014/main" id="{4808E510-7469-47E3-BA54-FE1DA5777D1E}"/>
              </a:ext>
            </a:extLst>
          </p:cNvPr>
          <p:cNvCxnSpPr/>
          <p:nvPr>
            <p:custDataLst>
              <p:tags r:id="rId25"/>
            </p:custDataLst>
          </p:nvPr>
        </p:nvCxnSpPr>
        <p:spPr>
          <a:xfrm>
            <a:off x="4371339" y="4241928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B_00000000000000000000000000000000_Separator5">
            <a:extLst>
              <a:ext uri="{FF2B5EF4-FFF2-40B4-BE49-F238E27FC236}">
                <a16:creationId xmlns:a16="http://schemas.microsoft.com/office/drawing/2014/main" id="{C270B94F-6095-4350-BD24-7301DD4EFF80}"/>
              </a:ext>
            </a:extLst>
          </p:cNvPr>
          <p:cNvCxnSpPr/>
          <p:nvPr>
            <p:custDataLst>
              <p:tags r:id="rId26"/>
            </p:custDataLst>
          </p:nvPr>
        </p:nvCxnSpPr>
        <p:spPr>
          <a:xfrm>
            <a:off x="5233669" y="4241928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TB_00000000000000000000000000000000_Separator6">
            <a:extLst>
              <a:ext uri="{FF2B5EF4-FFF2-40B4-BE49-F238E27FC236}">
                <a16:creationId xmlns:a16="http://schemas.microsoft.com/office/drawing/2014/main" id="{D273CCBB-26DC-474D-A85F-F88725890DC1}"/>
              </a:ext>
            </a:extLst>
          </p:cNvPr>
          <p:cNvCxnSpPr/>
          <p:nvPr>
            <p:custDataLst>
              <p:tags r:id="rId27"/>
            </p:custDataLst>
          </p:nvPr>
        </p:nvCxnSpPr>
        <p:spPr>
          <a:xfrm>
            <a:off x="6095999" y="4241928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TB_00000000000000000000000000000000_Separator7">
            <a:extLst>
              <a:ext uri="{FF2B5EF4-FFF2-40B4-BE49-F238E27FC236}">
                <a16:creationId xmlns:a16="http://schemas.microsoft.com/office/drawing/2014/main" id="{746E2A7F-66D8-4B66-8852-3BE689690716}"/>
              </a:ext>
            </a:extLst>
          </p:cNvPr>
          <p:cNvCxnSpPr/>
          <p:nvPr>
            <p:custDataLst>
              <p:tags r:id="rId28"/>
            </p:custDataLst>
          </p:nvPr>
        </p:nvCxnSpPr>
        <p:spPr>
          <a:xfrm>
            <a:off x="6958330" y="4241928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B_00000000000000000000000000000000_Separator8">
            <a:extLst>
              <a:ext uri="{FF2B5EF4-FFF2-40B4-BE49-F238E27FC236}">
                <a16:creationId xmlns:a16="http://schemas.microsoft.com/office/drawing/2014/main" id="{BBCC540A-2A31-4E72-8CEB-5C286C09E48A}"/>
              </a:ext>
            </a:extLst>
          </p:cNvPr>
          <p:cNvCxnSpPr/>
          <p:nvPr>
            <p:custDataLst>
              <p:tags r:id="rId29"/>
            </p:custDataLst>
          </p:nvPr>
        </p:nvCxnSpPr>
        <p:spPr>
          <a:xfrm>
            <a:off x="7820659" y="4241928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TB_00000000000000000000000000000000_Separator9">
            <a:extLst>
              <a:ext uri="{FF2B5EF4-FFF2-40B4-BE49-F238E27FC236}">
                <a16:creationId xmlns:a16="http://schemas.microsoft.com/office/drawing/2014/main" id="{C2FE92A3-028C-457C-A88C-2A11ABBD785C}"/>
              </a:ext>
            </a:extLst>
          </p:cNvPr>
          <p:cNvCxnSpPr/>
          <p:nvPr>
            <p:custDataLst>
              <p:tags r:id="rId30"/>
            </p:custDataLst>
          </p:nvPr>
        </p:nvCxnSpPr>
        <p:spPr>
          <a:xfrm>
            <a:off x="8682989" y="4241928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TB_00000000000000000000000000000000_Separator10">
            <a:extLst>
              <a:ext uri="{FF2B5EF4-FFF2-40B4-BE49-F238E27FC236}">
                <a16:creationId xmlns:a16="http://schemas.microsoft.com/office/drawing/2014/main" id="{12AD3290-0514-4811-B0F2-C48D062FEA46}"/>
              </a:ext>
            </a:extLst>
          </p:cNvPr>
          <p:cNvCxnSpPr/>
          <p:nvPr>
            <p:custDataLst>
              <p:tags r:id="rId31"/>
            </p:custDataLst>
          </p:nvPr>
        </p:nvCxnSpPr>
        <p:spPr>
          <a:xfrm>
            <a:off x="9545320" y="4241928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TB_00000000000000000000000000000000_Separator11">
            <a:extLst>
              <a:ext uri="{FF2B5EF4-FFF2-40B4-BE49-F238E27FC236}">
                <a16:creationId xmlns:a16="http://schemas.microsoft.com/office/drawing/2014/main" id="{19CECBF4-B100-4FA2-AB0D-79D5B05FC472}"/>
              </a:ext>
            </a:extLst>
          </p:cNvPr>
          <p:cNvCxnSpPr/>
          <p:nvPr>
            <p:custDataLst>
              <p:tags r:id="rId32"/>
            </p:custDataLst>
          </p:nvPr>
        </p:nvCxnSpPr>
        <p:spPr>
          <a:xfrm>
            <a:off x="10407650" y="4241928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TLSHAPE_T_c78b918119c244d1b21b8de13e01ef0e_Shape">
            <a:extLst>
              <a:ext uri="{FF2B5EF4-FFF2-40B4-BE49-F238E27FC236}">
                <a16:creationId xmlns:a16="http://schemas.microsoft.com/office/drawing/2014/main" id="{FE27AA12-047A-4D10-964B-4A96F218FF1B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1956816" y="2154555"/>
            <a:ext cx="863600" cy="1524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83838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TLSHAPE_T_6d55cf0b60df413283e0a34453b0519a_Shape">
            <a:extLst>
              <a:ext uri="{FF2B5EF4-FFF2-40B4-BE49-F238E27FC236}">
                <a16:creationId xmlns:a16="http://schemas.microsoft.com/office/drawing/2014/main" id="{6A2942AF-4626-4A5B-B896-898A997ACAF2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3164078" y="2370455"/>
            <a:ext cx="1384300" cy="1524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83838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OTLSHAPE_T_8ec20e59052741cda5b252447e8b9a7a_Shape">
            <a:extLst>
              <a:ext uri="{FF2B5EF4-FFF2-40B4-BE49-F238E27FC236}">
                <a16:creationId xmlns:a16="http://schemas.microsoft.com/office/drawing/2014/main" id="{82E92F72-A811-463A-AB37-ABF361FD2A68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4246095" y="2567241"/>
            <a:ext cx="1384300" cy="1524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5E5E5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TLSHAPE_T_f87746d144fd465eaa6cf37f0a48bbe4_Shape">
            <a:extLst>
              <a:ext uri="{FF2B5EF4-FFF2-40B4-BE49-F238E27FC236}">
                <a16:creationId xmlns:a16="http://schemas.microsoft.com/office/drawing/2014/main" id="{7C91D117-9059-4654-A690-F54431AC452B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5578603" y="2802255"/>
            <a:ext cx="863600" cy="1524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83838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OTLSHAPE_T_b87e0b15d7e149e6a3db69eddfff53a6_Shape">
            <a:extLst>
              <a:ext uri="{FF2B5EF4-FFF2-40B4-BE49-F238E27FC236}">
                <a16:creationId xmlns:a16="http://schemas.microsoft.com/office/drawing/2014/main" id="{4A6DF6B2-1AB0-4739-B3EB-4073718C17E6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>
            <a:off x="6322751" y="3162377"/>
            <a:ext cx="3626205" cy="149542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FF9927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OTLSHAPE_T_5401bb23af9a476e9f040df9282bc734_Shape">
            <a:extLst>
              <a:ext uri="{FF2B5EF4-FFF2-40B4-BE49-F238E27FC236}">
                <a16:creationId xmlns:a16="http://schemas.microsoft.com/office/drawing/2014/main" id="{4F2E1F5F-711A-4890-93FB-DD0E8085DC75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9886950" y="3475483"/>
            <a:ext cx="520700" cy="1524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83838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TLSHAPE_T_c78b918119c244d1b21b8de13e01ef0e_Title">
            <a:extLst>
              <a:ext uri="{FF2B5EF4-FFF2-40B4-BE49-F238E27FC236}">
                <a16:creationId xmlns:a16="http://schemas.microsoft.com/office/drawing/2014/main" id="{0C5DC215-A49A-449C-8DD1-3F0806B0D6F5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127000" y="2161506"/>
            <a:ext cx="96520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6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Idee / </a:t>
            </a:r>
            <a:r>
              <a:rPr lang="en-GB" sz="900" spc="-6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Einrichten</a:t>
            </a:r>
            <a:endParaRPr lang="en-GB" sz="900" spc="-6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78" name="OTLSHAPE_T_6d55cf0b60df413283e0a34453b0519a_Title">
            <a:extLst>
              <a:ext uri="{FF2B5EF4-FFF2-40B4-BE49-F238E27FC236}">
                <a16:creationId xmlns:a16="http://schemas.microsoft.com/office/drawing/2014/main" id="{8DD23EF3-758B-48E0-BE9F-D6134DB4DF39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127000" y="2377406"/>
            <a:ext cx="114300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4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Programme </a:t>
            </a:r>
            <a:r>
              <a:rPr lang="en-GB" sz="900" spc="-4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einrichten</a:t>
            </a:r>
            <a:endParaRPr lang="en-GB" sz="900" spc="-4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86" name="OTLSHAPE_T_8ec20e59052741cda5b252447e8b9a7a_Title">
            <a:extLst>
              <a:ext uri="{FF2B5EF4-FFF2-40B4-BE49-F238E27FC236}">
                <a16:creationId xmlns:a16="http://schemas.microsoft.com/office/drawing/2014/main" id="{0C063F25-C9E6-41FA-BE68-DFF4D61553B7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127000" y="2593306"/>
            <a:ext cx="160020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2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rPr>
              <a:t>Designen</a:t>
            </a:r>
            <a:endParaRPr lang="en-GB" sz="900" spc="-2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4" name="OTLSHAPE_T_f87746d144fd465eaa6cf37f0a48bbe4_Title">
            <a:extLst>
              <a:ext uri="{FF2B5EF4-FFF2-40B4-BE49-F238E27FC236}">
                <a16:creationId xmlns:a16="http://schemas.microsoft.com/office/drawing/2014/main" id="{1F9FC059-C59B-4F7F-8A58-D6C9BAAD304B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127000" y="2739956"/>
            <a:ext cx="64770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4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rPr>
              <a:t>Assests</a:t>
            </a:r>
            <a:r>
              <a:rPr lang="en-GB" sz="900" spc="-4" dirty="0">
                <a:solidFill>
                  <a:srgbClr val="5E5E5E"/>
                </a:solidFill>
                <a:latin typeface="Arial" panose="020B0604020202020204" pitchFamily="34" charset="0"/>
              </a:rPr>
              <a:t> </a:t>
            </a:r>
            <a:r>
              <a:rPr lang="en-GB" sz="900" spc="-4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rPr>
              <a:t>bereitstellen</a:t>
            </a:r>
            <a:endParaRPr lang="en-GB" sz="900" spc="-4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02" name="OTLSHAPE_T_b87e0b15d7e149e6a3db69eddfff53a6_Title">
            <a:extLst>
              <a:ext uri="{FF2B5EF4-FFF2-40B4-BE49-F238E27FC236}">
                <a16:creationId xmlns:a16="http://schemas.microsoft.com/office/drawing/2014/main" id="{D9198C37-1B12-416C-BB54-BF858BE71EDA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127000" y="3143850"/>
            <a:ext cx="1259271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12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rPr>
              <a:t>Websiteprogrammieren</a:t>
            </a:r>
            <a:endParaRPr lang="en-GB" sz="900" spc="-12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42" name="OTLSHAPE_T_5401bb23af9a476e9f040df9282bc734_Title">
            <a:extLst>
              <a:ext uri="{FF2B5EF4-FFF2-40B4-BE49-F238E27FC236}">
                <a16:creationId xmlns:a16="http://schemas.microsoft.com/office/drawing/2014/main" id="{4A18DAAF-A709-4601-A4F9-5CADAB87C4EB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127000" y="3422611"/>
            <a:ext cx="92710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6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Testen</a:t>
            </a:r>
            <a:r>
              <a:rPr lang="en-GB" sz="900" spc="-6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und Bugs </a:t>
            </a:r>
            <a:r>
              <a:rPr lang="en-GB" sz="900" spc="-6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ausbessern</a:t>
            </a:r>
            <a:endParaRPr lang="en-GB" sz="900" spc="-6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0" name="OTLSHAPE_M_f6b315db6ff54bdca7688710ebbb4c16_Shape">
            <a:extLst>
              <a:ext uri="{FF2B5EF4-FFF2-40B4-BE49-F238E27FC236}">
                <a16:creationId xmlns:a16="http://schemas.microsoft.com/office/drawing/2014/main" id="{6ACA1190-EBB6-4C92-BBE9-2EBC9C604AFA}"/>
              </a:ext>
            </a:extLst>
          </p:cNvPr>
          <p:cNvSpPr/>
          <p:nvPr>
            <p:custDataLst>
              <p:tags r:id="rId45"/>
            </p:custDataLst>
          </p:nvPr>
        </p:nvSpPr>
        <p:spPr>
          <a:xfrm rot="16200000">
            <a:off x="10611748" y="3809316"/>
            <a:ext cx="228600" cy="228600"/>
          </a:xfrm>
          <a:prstGeom prst="flowChartMerge">
            <a:avLst/>
          </a:prstGeom>
          <a:solidFill>
            <a:srgbClr val="A6B727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TLSHAPE_M_fbe49e8997ed4ac9b5461efd95b8a31b_Shape">
            <a:extLst>
              <a:ext uri="{FF2B5EF4-FFF2-40B4-BE49-F238E27FC236}">
                <a16:creationId xmlns:a16="http://schemas.microsoft.com/office/drawing/2014/main" id="{35998990-BC5F-49C8-BF9F-C1883001DFAD}"/>
              </a:ext>
            </a:extLst>
          </p:cNvPr>
          <p:cNvSpPr/>
          <p:nvPr>
            <p:custDataLst>
              <p:tags r:id="rId46"/>
            </p:custDataLst>
          </p:nvPr>
        </p:nvSpPr>
        <p:spPr>
          <a:xfrm>
            <a:off x="941966" y="4495928"/>
            <a:ext cx="304800" cy="338667"/>
          </a:xfrm>
          <a:prstGeom prst="upArrow">
            <a:avLst/>
          </a:prstGeom>
          <a:solidFill>
            <a:srgbClr val="31688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TLSHAPE_M_a08a91c9704b432591071a8385bca8e4_Shape">
            <a:extLst>
              <a:ext uri="{FF2B5EF4-FFF2-40B4-BE49-F238E27FC236}">
                <a16:creationId xmlns:a16="http://schemas.microsoft.com/office/drawing/2014/main" id="{29F2CD2D-CDC7-42C8-AB4C-3C0739541606}"/>
              </a:ext>
            </a:extLst>
          </p:cNvPr>
          <p:cNvSpPr/>
          <p:nvPr>
            <p:custDataLst>
              <p:tags r:id="rId47"/>
            </p:custDataLst>
          </p:nvPr>
        </p:nvSpPr>
        <p:spPr>
          <a:xfrm>
            <a:off x="10944996" y="4495928"/>
            <a:ext cx="304800" cy="338667"/>
          </a:xfrm>
          <a:prstGeom prst="downArrow">
            <a:avLst/>
          </a:prstGeom>
          <a:solidFill>
            <a:srgbClr val="A6B727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TLSHAPE_M_f6b315db6ff54bdca7688710ebbb4c16_Title">
            <a:extLst>
              <a:ext uri="{FF2B5EF4-FFF2-40B4-BE49-F238E27FC236}">
                <a16:creationId xmlns:a16="http://schemas.microsoft.com/office/drawing/2014/main" id="{E22FC2B0-FEE1-4B86-A82F-B17C3DB22E5B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10869276" y="3827556"/>
            <a:ext cx="60960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b="1" u="sng" spc="-6" dirty="0" err="1">
                <a:solidFill>
                  <a:srgbClr val="535C13"/>
                </a:solidFill>
                <a:latin typeface="Arial" panose="020B0604020202020204" pitchFamily="34" charset="0"/>
              </a:rPr>
              <a:t>Ziel</a:t>
            </a:r>
            <a:endParaRPr lang="en-GB" sz="900" b="1" u="sng" spc="-6" dirty="0">
              <a:solidFill>
                <a:srgbClr val="535C13"/>
              </a:solidFill>
              <a:latin typeface="Arial" panose="020B0604020202020204" pitchFamily="34" charset="0"/>
            </a:endParaRPr>
          </a:p>
        </p:txBody>
      </p:sp>
      <p:sp>
        <p:nvSpPr>
          <p:cNvPr id="51" name="OTLSHAPE_M_fbe49e8997ed4ac9b5461efd95b8a31b_Title">
            <a:extLst>
              <a:ext uri="{FF2B5EF4-FFF2-40B4-BE49-F238E27FC236}">
                <a16:creationId xmlns:a16="http://schemas.microsoft.com/office/drawing/2014/main" id="{862ADC96-B9F5-4532-8411-28EF825F84F2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632806" y="4856468"/>
            <a:ext cx="91440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 b="1" spc="-6" dirty="0">
                <a:solidFill>
                  <a:srgbClr val="737373"/>
                </a:solidFill>
                <a:latin typeface="Arial" panose="020B0604020202020204" pitchFamily="34" charset="0"/>
              </a:rPr>
              <a:t>Idee</a:t>
            </a:r>
          </a:p>
        </p:txBody>
      </p:sp>
      <p:sp>
        <p:nvSpPr>
          <p:cNvPr id="60" name="OTLSHAPE_M_a08a91c9704b432591071a8385bca8e4_Title">
            <a:extLst>
              <a:ext uri="{FF2B5EF4-FFF2-40B4-BE49-F238E27FC236}">
                <a16:creationId xmlns:a16="http://schemas.microsoft.com/office/drawing/2014/main" id="{DD79CAFA-6693-47CB-AE1A-FD238B44C97B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10634402" y="4856467"/>
            <a:ext cx="91440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 b="1" spc="-4" dirty="0" err="1">
                <a:solidFill>
                  <a:srgbClr val="737373"/>
                </a:solidFill>
                <a:latin typeface="Arial" panose="020B0604020202020204" pitchFamily="34" charset="0"/>
              </a:rPr>
              <a:t>Abgabe</a:t>
            </a:r>
            <a:endParaRPr lang="en-GB" sz="900" b="1" spc="-4" dirty="0">
              <a:solidFill>
                <a:srgbClr val="737373"/>
              </a:solidFill>
              <a:latin typeface="Arial" panose="020B060402020202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2914199-0FE6-4233-9514-BA1BDA01CD66}"/>
              </a:ext>
            </a:extLst>
          </p:cNvPr>
          <p:cNvSpPr txBox="1"/>
          <p:nvPr/>
        </p:nvSpPr>
        <p:spPr>
          <a:xfrm>
            <a:off x="534816" y="666802"/>
            <a:ext cx="5949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Diagramm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7" name="OTLSHAPE_T_c78b918119c244d1b21b8de13e01ef0e_HorizontalConnector1">
            <a:extLst>
              <a:ext uri="{FF2B5EF4-FFF2-40B4-BE49-F238E27FC236}">
                <a16:creationId xmlns:a16="http://schemas.microsoft.com/office/drawing/2014/main" id="{E88A5C31-F23A-4D69-98AB-0DB3B309B5B6}"/>
              </a:ext>
            </a:extLst>
          </p:cNvPr>
          <p:cNvCxnSpPr>
            <a:cxnSpLocks/>
          </p:cNvCxnSpPr>
          <p:nvPr>
            <p:custDataLst>
              <p:tags r:id="rId51"/>
            </p:custDataLst>
          </p:nvPr>
        </p:nvCxnSpPr>
        <p:spPr>
          <a:xfrm flipV="1">
            <a:off x="8047411" y="2652998"/>
            <a:ext cx="0" cy="50938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TLSHAPE_T_6d55cf0b60df413283e0a34453b0519a_Title">
            <a:extLst>
              <a:ext uri="{FF2B5EF4-FFF2-40B4-BE49-F238E27FC236}">
                <a16:creationId xmlns:a16="http://schemas.microsoft.com/office/drawing/2014/main" id="{62313481-47EF-4D7F-BB7C-05D78AB6C5AC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7820659" y="2497991"/>
            <a:ext cx="114300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4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Hauptteil</a:t>
            </a:r>
            <a:endParaRPr lang="en-GB" sz="900" spc="-4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0FAA111E-6F2F-4045-88BA-493A255EA2ED}"/>
              </a:ext>
            </a:extLst>
          </p:cNvPr>
          <p:cNvSpPr/>
          <p:nvPr/>
        </p:nvSpPr>
        <p:spPr>
          <a:xfrm>
            <a:off x="1707919" y="5505254"/>
            <a:ext cx="221556" cy="20738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C57A0CBF-2A3C-496C-9106-BE827FD2D6F7}"/>
              </a:ext>
            </a:extLst>
          </p:cNvPr>
          <p:cNvSpPr/>
          <p:nvPr/>
        </p:nvSpPr>
        <p:spPr>
          <a:xfrm>
            <a:off x="3164078" y="5505252"/>
            <a:ext cx="221556" cy="20738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3E9FA5C6-82A7-45A7-BDBB-2A92451269E8}"/>
              </a:ext>
            </a:extLst>
          </p:cNvPr>
          <p:cNvSpPr/>
          <p:nvPr/>
        </p:nvSpPr>
        <p:spPr>
          <a:xfrm>
            <a:off x="4487580" y="5505252"/>
            <a:ext cx="221556" cy="2073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7" name="OTLSHAPE_T_5401bb23af9a476e9f040df9282bc734_Title">
            <a:extLst>
              <a:ext uri="{FF2B5EF4-FFF2-40B4-BE49-F238E27FC236}">
                <a16:creationId xmlns:a16="http://schemas.microsoft.com/office/drawing/2014/main" id="{67A6D00B-EAF4-4504-B060-E55A2E92D04C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4871620" y="5522294"/>
            <a:ext cx="1758466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6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Verbesserungen</a:t>
            </a:r>
            <a:endParaRPr lang="en-GB" sz="900" spc="-6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09" name="OTLSHAPE_T_b87e0b15d7e149e6a3db69eddfff53a6_Title">
            <a:extLst>
              <a:ext uri="{FF2B5EF4-FFF2-40B4-BE49-F238E27FC236}">
                <a16:creationId xmlns:a16="http://schemas.microsoft.com/office/drawing/2014/main" id="{5997EA74-40CA-41E0-AB3D-F24C882AF3A9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3491258" y="5539696"/>
            <a:ext cx="1259271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12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rPr>
              <a:t>Hauptteil</a:t>
            </a:r>
            <a:endParaRPr lang="en-GB" sz="900" spc="-12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12" name="OTLSHAPE_T_6d55cf0b60df413283e0a34453b0519a_Title">
            <a:extLst>
              <a:ext uri="{FF2B5EF4-FFF2-40B4-BE49-F238E27FC236}">
                <a16:creationId xmlns:a16="http://schemas.microsoft.com/office/drawing/2014/main" id="{907560C2-D32F-4309-A14F-DA0A2897EFE8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2027449" y="5539697"/>
            <a:ext cx="114300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4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Vorbereitung</a:t>
            </a:r>
            <a:endParaRPr lang="en-GB" sz="900" spc="-4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cxnSp>
        <p:nvCxnSpPr>
          <p:cNvPr id="61" name="OTLSHAPE_T_c78b918119c244d1b21b8de13e01ef0e_HorizontalConnector1">
            <a:extLst>
              <a:ext uri="{FF2B5EF4-FFF2-40B4-BE49-F238E27FC236}">
                <a16:creationId xmlns:a16="http://schemas.microsoft.com/office/drawing/2014/main" id="{E2AEE5F3-1C3D-4500-B168-C52A46FE2051}"/>
              </a:ext>
            </a:extLst>
          </p:cNvPr>
          <p:cNvCxnSpPr>
            <a:cxnSpLocks/>
          </p:cNvCxnSpPr>
          <p:nvPr>
            <p:custDataLst>
              <p:tags r:id="rId56"/>
            </p:custDataLst>
          </p:nvPr>
        </p:nvCxnSpPr>
        <p:spPr>
          <a:xfrm>
            <a:off x="6442203" y="1791093"/>
            <a:ext cx="0" cy="2387335"/>
          </a:xfrm>
          <a:prstGeom prst="line">
            <a:avLst/>
          </a:prstGeom>
          <a:ln w="9525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OTLSHAPE_T_c78b918119c244d1b21b8de13e01ef0e_HorizontalConnector1">
            <a:extLst>
              <a:ext uri="{FF2B5EF4-FFF2-40B4-BE49-F238E27FC236}">
                <a16:creationId xmlns:a16="http://schemas.microsoft.com/office/drawing/2014/main" id="{69D1ABF3-EFFB-4AAC-BCE3-56FEAE1EB98F}"/>
              </a:ext>
            </a:extLst>
          </p:cNvPr>
          <p:cNvCxnSpPr>
            <a:cxnSpLocks/>
          </p:cNvCxnSpPr>
          <p:nvPr>
            <p:custDataLst>
              <p:tags r:id="rId57"/>
            </p:custDataLst>
          </p:nvPr>
        </p:nvCxnSpPr>
        <p:spPr>
          <a:xfrm>
            <a:off x="9873363" y="1791093"/>
            <a:ext cx="0" cy="2387335"/>
          </a:xfrm>
          <a:prstGeom prst="line">
            <a:avLst/>
          </a:prstGeom>
          <a:ln w="9525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OTLSHAPE_T_c78b918119c244d1b21b8de13e01ef0e_HorizontalConnector1">
            <a:extLst>
              <a:ext uri="{FF2B5EF4-FFF2-40B4-BE49-F238E27FC236}">
                <a16:creationId xmlns:a16="http://schemas.microsoft.com/office/drawing/2014/main" id="{93C4837A-6C5B-445E-832B-CE9F3CEE2869}"/>
              </a:ext>
            </a:extLst>
          </p:cNvPr>
          <p:cNvCxnSpPr>
            <a:cxnSpLocks/>
          </p:cNvCxnSpPr>
          <p:nvPr>
            <p:custDataLst>
              <p:tags r:id="rId58"/>
            </p:custDataLst>
          </p:nvPr>
        </p:nvCxnSpPr>
        <p:spPr>
          <a:xfrm>
            <a:off x="4487580" y="1791093"/>
            <a:ext cx="0" cy="2387335"/>
          </a:xfrm>
          <a:prstGeom prst="line">
            <a:avLst/>
          </a:prstGeom>
          <a:ln w="9525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TLSHAPE_T_6d55cf0b60df413283e0a34453b0519a_Title">
            <a:extLst>
              <a:ext uri="{FF2B5EF4-FFF2-40B4-BE49-F238E27FC236}">
                <a16:creationId xmlns:a16="http://schemas.microsoft.com/office/drawing/2014/main" id="{F05E5AF0-9FC7-4330-8B7C-132885494493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3795244" y="1496873"/>
            <a:ext cx="1268501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4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Programme </a:t>
            </a:r>
            <a:r>
              <a:rPr lang="en-GB" sz="900" spc="-4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eingerichtet</a:t>
            </a:r>
            <a:r>
              <a:rPr lang="en-GB" sz="900" spc="-4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 und </a:t>
            </a:r>
            <a:r>
              <a:rPr lang="en-GB" sz="900" spc="-4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Startberreit</a:t>
            </a:r>
            <a:endParaRPr lang="en-GB" sz="900" spc="-4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68" name="OTLSHAPE_T_6d55cf0b60df413283e0a34453b0519a_Title">
            <a:extLst>
              <a:ext uri="{FF2B5EF4-FFF2-40B4-BE49-F238E27FC236}">
                <a16:creationId xmlns:a16="http://schemas.microsoft.com/office/drawing/2014/main" id="{00774D98-E9CD-4212-BD34-7E13EDCBDA9A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5912802" y="1566122"/>
            <a:ext cx="114300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4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Alle Assets </a:t>
            </a:r>
            <a:r>
              <a:rPr lang="en-GB" sz="900" spc="-4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fertig</a:t>
            </a:r>
            <a:endParaRPr lang="en-GB" sz="900" spc="-4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69" name="OTLSHAPE_T_6d55cf0b60df413283e0a34453b0519a_Title">
            <a:extLst>
              <a:ext uri="{FF2B5EF4-FFF2-40B4-BE49-F238E27FC236}">
                <a16:creationId xmlns:a16="http://schemas.microsoft.com/office/drawing/2014/main" id="{DFF3431E-F7D6-45C4-8793-220CAE10A16F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9377456" y="1635371"/>
            <a:ext cx="114300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4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Webseite</a:t>
            </a:r>
            <a:r>
              <a:rPr lang="en-GB" sz="900" spc="-4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GB" sz="900" spc="-4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fertig</a:t>
            </a:r>
            <a:endParaRPr lang="en-GB" sz="900" spc="-4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70557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XSwiQ3VsdHVyZUluZm9OYW1lIjoiZW4tVVMiLCJTdHlsZU5hbWUiOm51bGwsIlZlcnNpb24iOnsiJGlkIjoiMiIsIlZlcnNpb24iOiIzLjUuMCIsIk9yaWdpbmFsQXNzZW1ibHlWZXJzaW9uIjoiNS4wMC4wMS4wMCIsIkVkaXRpb24iOiJQcm8iLCJMYXN0U2F2ZWRFZGl0aW9uIjozLCJJc1BsdXNFZGl0aW9uIjp0cnVlLCJJc1Byb0VkaXRpb24iOnRydWV9LCJFZmZlY3QiOjAsIlN0eWxlIjp7IiRpZCI6IjMiLCJUaW1lYmFuZFN0eWxlIjp7IiRpZCI6IjQiLCJTY2FsZU1hcmtpbmciOjAsIlNoYXBlIjo2LCJTaGFwZVN0eWxlIjp7IiRpZCI6IjUiLCJNYXJnaW4iOnsiJGlkIjoiNiIsIlRvcCI6MC4wLCJMZWZ0IjoxMi4wLCJSaWdodCI6MTIuMCwiQm90dG9tIjowLjB9LCJQYWRkaW5nIjp7IiRpZCI6IjciLCJUb3AiOjUuMCwiTGVmdCI6MC4wLCJSaWdodCI6MC4wLCJCb3R0b20iOjUuMH0sIkJhY2tncm91bmQiOnsiJGlkIjoiOCIsIkNvbG9yIjp7IiRpZCI6IjkiLCJBIjoyNTUsIlIiOjcwLCJHIjo3MCwiQiI6NzB9fSwiSXNWaXNpYmxlIjp0cnVlLCJXaWR0aCI6ODU4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TWlkZGxlVGllclNoYXBlU3R5bGUiOnsiJGlkIjoiMTMiLCJNYXJnaW4iOnsiJHJlZiI6IjYifSwiUGFkZGluZyI6eyIkcmVmIjoiNyJ9LCJCYWNrZ3JvdW5kIjp7IiRyZWYiOiI4In0sIklzVmlzaWJsZSI6dHJ1ZSwiV2lkdGgiOjg1OC4wLCJIZWlnaHQiOjMwLjAsIkJvcmRlclN0eWxlIjpudWxsLCJQYXJlbnRTdHlsZSI6bnVsbH0sIkJvdHRvbVRpZXJTaGFwZVN0eWxlIjp7IiRpZCI6IjE0IiwiTWFyZ2luIjp7IiRyZWYiOiI2In0sIlBhZGRpbmciOnsiJHJlZiI6IjcifSwiQmFja2dyb3VuZCI6eyIkcmVmIjoiOCJ9LCJJc1Zpc2libGUiOnRydWUsIldpZHRoIjo4NTguMCwiSGVpZ2h0IjozMC4wLCJCb3JkZXJTdHlsZSI6bnVsbCwiUGFyZW50U3R5bGUiOm51bGx9LCJSaWdodEVuZENhcHNTdHlsZSI6eyIkaWQiOiIxNSIsIkZvbnRTZXR0aW5ncyI6eyIkaWQiOiIxNiIsIkZvbnRTaXplIjoxNiwiRm9udE5hbWUiOiJBcmlhbCIsIklzQm9sZCI6dHJ1ZSwiSXNJdGFsaWMiOmZhbHNlLCJJc1VuZGVybGluZWQiOmZhbHNlLCJQYXJlbnRTdHlsZSI6bnVsbH0sIkF1dG9TaXplIjowLCJGb3JlZ3JvdW5kIjp7IiRpZCI6IjE3IiwiQ29sb3IiOnsiJGlkIjoiMTg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E5IiwiVG9wIjowLjAsIkxlZnQiOjAuMCwiUmlnaHQiOjI1LjAsIkJvdHRvbSI6MC4wfSwiUGFkZGluZyI6eyIkaWQiOiIyMCIsIlRvcCI6MC4wLCJMZWZ0IjowLjAsIlJpZ2h0IjowLjAsIkJvdHRvbSI6MC4wfSwiQmFja2dyb3VuZCI6eyIkaWQiOiIyMSIsIkNvbG9yIjp7IiRpZCI6IjIyIiwiQSI6ODksIlIiOjAsIkciOjAsIkIiOjB9fSwiSXNWaXNpYmxlIjpmYWxzZSwiV2lkdGgiOjAuMCwiSGVpZ2h0IjowLjAsIkJvcmRlclN0eWxlIjpudWxsLCJQYXJlbnRTdHlsZSI6bnVsbH0sIkxlZnRFbmRDYXBzU3R5bGUiOnsiJGlkIjoiMjMiLCJGb250U2V0dGluZ3MiOnsiJGlkIjoiMjQiLCJGb250U2l6ZSI6MTYsIkZvbnROYW1lIjoiQXJpYWwiLCJJc0JvbGQiOnRydWUsIklzSXRhbGljIjpmYWxzZSwiSXNVbmRlcmxpbmVkIjpmYWxzZSwiUGFyZW50U3R5bGUiOm51bGx9LCJBdXRvU2l6ZSI6MCwiRm9yZWdyb3VuZCI6eyIkaWQiOiIyNSIsIkNvbG9yIjp7IiRpZCI6IjI2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yNyIsIlRvcCI6MC4wLCJMZWZ0IjoyNS4wLCJSaWdodCI6MC4wLCJCb3R0b20iOjAuMH0sIlBhZGRpbmciOnsiJGlkIjoiMjgiLCJUb3AiOjAuMCwiTGVmdCI6MC4wLCJSaWdodCI6MC4wLCJCb3R0b20iOjAuMH0sIkJhY2tncm91bmQiOnsiJGlkIjoiMjkiLCJDb2xvciI6eyIkcmVmIjoiMjIifX0sIklzVmlzaWJsZSI6ZmFsc2UsIldpZHRoIjowLjAsIkhlaWdodCI6MC4wLCJCb3JkZXJTdHlsZSI6bnVsbCwiUGFyZW50U3R5bGUiOm51bGx9LCJUb2RheVRleHRTdHlsZSI6eyIkaWQiOiIzMCIsIkZvbnRTZXR0aW5ncyI6eyIkaWQiOiIzMSIsIkZvbnRTaXplIjoxMiwiRm9udE5hbWUiOiJBcmlhbCIsIklzQm9sZCI6ZmFsc2UsIklzSXRhbGljIjpmYWxzZSwiSXNVbmRlcmxpbmVkIjpmYWxzZSwiUGFyZW50U3R5bGUiOm51bGx9LCJBdXRvU2l6ZSI6MCwiRm9yZWdyb3VuZCI6eyIkaWQiOiIzMiIsIkNvbG9yIjp7IiRpZCI6IjMz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M0IiwiVG9wIjowLjAsIkxlZnQiOjAuMCwiUmlnaHQiOjAuMCwiQm90dG9tIjowLjB9LCJQYWRkaW5nIjp7IiRpZCI6IjM1IiwiVG9wIjowLjAsIkxlZnQiOjAuMCwiUmlnaHQiOjAuMCwiQm90dG9tIjowLjB9LCJCYWNrZ3JvdW5kIjp7IiRpZCI6IjM2IiwiQ29sb3IiOnsiJHJlZiI6IjIyIn19LCJJc1Zpc2libGUiOnRydWUsIldpZHRoIjowLjAsIkhlaWdodCI6MC4wLCJCb3JkZXJTdHlsZSI6bnVsbCwiUGFyZW50U3R5bGUiOm51bGx9LCJUb2RheU1hcmtlclN0eWxlIjp7IiRpZCI6IjM3IiwiTWFyZ2luIjp7IiRpZCI6IjM4IiwiVG9wIjowLjAsIkxlZnQiOjAuMCwiUmlnaHQiOjAuMCwiQm90dG9tIjowLjB9LCJQYWRkaW5nIjp7IiRpZCI6IjM5IiwiVG9wIjowLjAsIkxlZnQiOjAuMCwiUmlnaHQiOjAuMCwiQm90dG9tIjowLjB9LCJCYWNrZ3JvdW5kIjp7IiRpZCI6IjQwIiwiQ29sb3IiOnsiJGlkIjoiNDEiLCJBIjoyNTUsIlIiOjI1NSwiRyI6MCwiQiI6MH19LCJJc1Zpc2libGUiOnRydWUsIldpZHRoIjowLjAsIkhlaWdodCI6MC4wLCJCb3JkZXJTdHlsZSI6bnVsbCwiUGFyZW50U3R5bGUiOm51bGx9LCJTY2FsZVN0eWxlIjp7IiRpZCI6IjQyIiwiU2hhcGUiOjIsIlNob3dTZWdtZW50U2VwYXJhdG9ycyI6dHJ1ZSwiU2VnbWVudFNlcGFyYXRvck9wYWNpdHkiOjMwLCJIYXNCZWVuVmlzaWJsZUJlZm9yZSI6dHJ1ZSwiRm9udFNldHRpbmdzIjp7IiRpZCI6IjQzIiwiRm9udFNpemUiOjEyLCJGb250TmFtZSI6IkFyaWFsIiwiSXNCb2xkIjpmYWxzZSwiSXNJdGFsaWMiOmZhbHNlLCJJc1VuZGVybGluZWQiOmZhbHNlLCJQYXJlbnRTdHlsZSI6bnVsbH0sIkF1dG9TaXplIjowLCJGb3JlZ3JvdW5kIjp7IiRpZCI6IjQ0IiwiQ29sb3IiOnsiJGlkIjoiNDU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NDYiLCJUb3AiOjAuMCwiTGVmdCI6NS4wLCJSaWdodCI6MC4wLCJCb3R0b20iOjAuMH0sIlBhZGRpbmciOnsiJGlkIjoiNDciLCJUb3AiOjAuMCwiTGVmdCI6MC4wLCJSaWdodCI6MC4wLCJCb3R0b20iOjAuMH0sIkJhY2tncm91bmQiOnsiJGlkIjoiNDgiLCJDb2xvciI6eyIkcmVmIjoiMjIifX0sIklzVmlzaWJsZSI6dHJ1ZSwiV2lkdGgiOjAuMCwiSGVpZ2h0IjowLjAsIkJvcmRlclN0eWxlIjpudWxsLCJQYXJlbnRTdHlsZSI6bnVsbH0sIlNpbmdsZVNjYWxlU2hhcGVTdHlsZSI6eyIkaWQiOiI0OSIsIlNoYXBlIjoyLCJIZWlnaHQiOjMwLjB9LCJNaWRkbGVUaWVyU2NhbGVTdHlsZSI6eyIkaWQiOiI1MCIsIlNoYXBlIjoyLCJTaG93U2VnbWVudFNlcGFyYXRvcnMiOnRydWUsIlNlZ21lbnRTZXBhcmF0b3JPcGFjaXR5IjozMCwiSGFzQmVlblZpc2libGVCZWZvcmUiOmZhbHNlLCJGb250U2V0dGluZ3MiOnsiJGlkIjoiNTEiLCJGb250U2l6ZSI6MTIsIkZvbnROYW1lIjoiQXJpYWwiLCJJc0JvbGQiOmZhbHNlLCJJc0l0YWxpYyI6ZmFsc2UsIklzVW5kZXJsaW5lZCI6ZmFsc2UsIlBhcmVudFN0eWxlIjpudWxsfSwiQXV0b1NpemUiOjAsIkZvcmVncm91bmQiOnsiJHJlZiI6IjQ0In0sIk1heFdpZHRoIjoyMDAuMCwiTWF4SGVpZ2h0IjoiSW5maW5pdHkiLCJTbWFydEZvcmVncm91bmRJc0FjdGl2ZSI6ZmFsc2UsIkhvcml6b250YWxBbGlnbm1lbnQiOjAsIlZlcnRpY2FsQWxpZ25tZW50IjoxLCJTbWFydEZvcmVncm91bmQiOm51bGwsIkJhY2tncm91bmRGaWxsVHlwZSI6MCwiTWFyZ2luIjp7IiRyZWYiOiI0NiJ9LCJQYWRkaW5nIjp7IiRyZWYiOiI0NyJ9LCJCYWNrZ3JvdW5kIjp7IiRyZWYiOiI0OCJ9LCJJc1Zpc2libGUiOmZhbHNlLCJXaWR0aCI6MC4wLCJIZWlnaHQiOjAuMCwiQm9yZGVyU3R5bGUiOm51bGwsIlBhcmVudFN0eWxlIjpudWxsfSwiQm90dG9tVGllclNjYWxlU3R5bGUiOnsiJGlkIjoiNTIiLCJTaGFwZSI6MiwiU2hvd1NlZ21lbnRTZXBhcmF0b3JzIjp0cnVlLCJTZWdtZW50U2VwYXJhdG9yT3BhY2l0eSI6MzAsIkhhc0JlZW5WaXNpYmxlQmVmb3JlIjpmYWxzZSwiRm9udFNldHRpbmdzIjp7IiRpZCI6IjUzIiwiRm9udFNpemUiOjEyLCJGb250TmFtZSI6IkFyaWFsIiwiSXNCb2xkIjpmYWxzZSwiSXNJdGFsaWMiOmZhbHNlLCJJc1VuZGVybGluZWQiOmZhbHNlLCJQYXJlbnRTdHlsZSI6bnVsbH0sIkF1dG9TaXplIjowLCJGb3JlZ3JvdW5kIjp7IiRyZWYiOiI0NCJ9LCJNYXhXaWR0aCI6MjAwLjAsIk1heEhlaWdodCI6IkluZmluaXR5IiwiU21hcnRGb3JlZ3JvdW5kSXNBY3RpdmUiOmZhbHNlLCJIb3Jpem9udGFsQWxpZ25tZW50IjowLCJWZXJ0aWNhbEFsaWdubWVudCI6MSwiU21hcnRGb3JlZ3JvdW5kIjpudWxsLCJCYWNrZ3JvdW5kRmlsbFR5cGUiOjAsIk1hcmdpbiI6eyIkcmVmIjoiNDYifSwiUGFkZGluZyI6eyIkcmVmIjoiNDcifSwiQmFja2dyb3VuZCI6eyIkcmVmIjoiNDgifSwiSXNWaXNpYmxlIjpmYWxzZSwiV2lkdGgiOjAuMCwiSGVpZ2h0IjowLjAsIkJvcmRlclN0eWxlIjpudWxsLCJQYXJlbnRTdHlsZSI6bnVsbH0sIkVsYXBzZWRUaW1lQmFja2dyb3VuZCI6eyIkaWQiOiI1NCIsIkNvbG9yIjp7IiRpZCI6IjU1IiwiQSI6MTkxLCJSIjoyNTUsIkciOjAsIkIiOjB9fSwiQXBwZW5kWWVhck9uWWVhckNoYW5nZSI6dHJ1ZSwiRWxhcHNlZFRpbWVGb3JtYXQiOjIsIlRvZGF5TWFya2VyUG9zaXRpb24iOjMsIlF1aWNrUG9zaXRpb24iOjMsIkFic29sdXRlUG9zaXRpb24iOjM3OC4wLCJNYXJnaW4iOnsiJGlkIjoiNTYiLCJUb3AiOjAuMCwiTGVmdCI6MTAuMCwiUmlnaHQiOjEwLjAsIkJvdHRvbSI6MC4wfSwiUGFkZGluZyI6eyIkaWQiOiI1NyIsIlRvcCI6MC4wLCJMZWZ0IjoxMi4wLCJSaWdodCI6MTIuMCwiQm90dG9tIjowLjB9LCJCYWNrZ3JvdW5kIjp7IiRpZCI6IjU4IiwiQ29sb3IiOnsiJGlkIjoiNTkiLCJBIjoyNTUsIlIiOjMxLCJHIjo3MywiQiI6MTI1fX0sIklzVmlzaWJsZSI6dHJ1ZSwiV2lkdGgiOjAuMCwiSGVpZ2h0IjowLjAsIkJvcmRlclN0eWxlIjpudWxsLCJQYXJlbnRTdHlsZSI6bnVsbH0sIkRlZmF1bHRNaWxlc3RvbmVTdHlsZSI6eyIkaWQiOiI2MCIsIlNoYXBlIjowLCJDb25uZWN0b3JNYXJnaW4iOnsiJGlkIjoiNjEiLCJUb3AiOjAuMCwiTGVmdCI6Mi4wLCJSaWdodCI6Mi4wLCJCb3R0b20iOjAuMH0sIkNvbm5lY3RvclN0eWxlIjp7IiRpZCI6IjYyIiwiTGluZUNvbG9yIjp7IiRpZCI6IjYzIiwiJHR5cGUiOiJOTFJFLkNvbW1vbi5Eb20uU29saWRDb2xvckJydXNoLCBOTFJFLkNvbW1vbiIsIkNvbG9yIjp7IiRpZCI6IjY0IiwiQSI6MTI3LCJSIjozMSwiRyI6NzMsIkIiOjEyNn19LCJMaW5lV2VpZ2h0IjoxLjAsIkxpbmVUeXBlIjowLCJQYXJlbnRTdHlsZSI6bnVsbH0sIklzQmVsb3dUaW1lYmFuZCI6ZmFsc2UsIlBvc2l0aW9uT25UYXNrIjowLCJIaWRlRGF0ZSI6ZmFsc2UsIlNoYXBlU2l6ZSI6MSwiU3BhY2luZyI6MS4wLCJQYWRkaW5nIjp7IiRpZCI6IjY1IiwiVG9wIjo3LjAsIkxlZnQiOjMuMCwiUmlnaHQiOjAuMCwiQm90dG9tIjoyLjB9LCJTaGFwZVN0eWxlIjp7IiRpZCI6IjY2IiwiTWFyZ2luIjp7IiRpZCI6IjY3IiwiVG9wIjowLjAsIkxlZnQiOjAuMCwiUmlnaHQiOjAuMCwiQm90dG9tIjowLjB9LCJQYWRkaW5nIjp7IiRpZCI6IjY4IiwiVG9wIjowLjAsIkxlZnQiOjAuMCwiUmlnaHQiOjAuMCwiQm90dG9tIjowLjB9LCJCYWNrZ3JvdW5kIjp7IiRpZCI6IjY5IiwiQ29sb3IiOnsiJGlkIjoiNzAiLCJBIjoyNTUsIlIiOjAsIkciOjExNCwiQiI6MTg4fX0sIklzVmlzaWJsZSI6dHJ1ZSwiV2lkdGgiOjE4LjAsIkhlaWdodCI6MjAuMCwiQm9yZGVyU3R5bGUiOnsiJGlkIjoiNzEiLCJMaW5lQ29sb3IiOnsiJGlkIjoiNzIiLCIkdHlwZSI6Ik5MUkUuQ29tbW9uLkRvbS5Tb2xpZENvbG9yQnJ1c2gsIE5MUkUuQ29tbW9uIiwiQ29sb3IiOnsiJGlkIjoiNzMiLCJBIjoyNTUsIlIiOjI1NSwiRyI6MCwiQiI6MH19LCJMaW5lV2VpZ2h0IjowLjAsIkxpbmVUeXBlIjowLCJQYXJlbnRTdHlsZSI6bnVsbH0sIlBhcmVudFN0eWxlIjpudWxsfSwiVGl0bGVTdHlsZSI6eyIkaWQiOiI3NCIsIkZvbnRTZXR0aW5ncyI6eyIkaWQiOiI3NSIsIkZvbnRTaXplIjoxMCwiRm9udE5hbWUiOiJBcmlhbCIsIklzQm9sZCI6dHJ1ZSwiSXNJdGFsaWMiOmZhbHNlLCJJc1VuZGVybGluZWQiOmZhbHNlLCJQYXJlbnRTdHlsZSI6bnVsbH0sIkF1dG9TaXplIjowLCJGb3JlZ3JvdW5kIjp7IiRpZCI6Ijc2IiwiQ29sb3IiOnsiJGlkIjoiNzc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NzgiLCJUb3AiOjAuMCwiTGVmdCI6MC4wLCJSaWdodCI6MC4wLCJCb3R0b20iOjAuMH0sIlBhZGRpbmciOnsiJGlkIjoiNzkiLCJUb3AiOjAuMCwiTGVmdCI6MC4wLCJSaWdodCI6MC4wLCJCb3R0b20iOjAuMH0sIkJhY2tncm91bmQiOnsiJGlkIjoiODAiLCJDb2xvciI6eyIkcmVmIjoiMjIifX0sIklzVmlzaWJsZSI6dHJ1ZSwiV2lkdGgiOjAuMCwiSGVpZ2h0IjowLjAsIkJvcmRlclN0eWxlIjpudWxsLCJQYXJlbnRTdHlsZSI6bnVsbH0sIkRhdGVTdHlsZSI6eyIkaWQiOiI4MSIsIkZvbnRTZXR0aW5ncyI6eyIkaWQiOiI4MiIsIkZvbnRTaXplIjo5LCJGb250TmFtZSI6IkFyaWFsIiwiSXNCb2xkIjpmYWxzZSwiSXNJdGFsaWMiOmZhbHNlLCJJc1VuZGVybGluZWQiOmZhbHNlLCJQYXJlbnRTdHlsZSI6bnVsbH0sIkF1dG9TaXplIjowLCJGb3JlZ3JvdW5kIjp7IiRpZCI6IjgzIiwiQ29sb3IiOnsiJGlkIjoiODQ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g1IiwiVG9wIjowLjAsIkxlZnQiOjAuMCwiUmlnaHQiOjAuMCwiQm90dG9tIjowLjB9LCJQYWRkaW5nIjp7IiRpZCI6Ijg2IiwiVG9wIjowLjAsIkxlZnQiOjAuMCwiUmlnaHQiOjAuMCwiQm90dG9tIjowLjB9LCJCYWNrZ3JvdW5kIjp7IiRpZCI6Ijg3IiwiQ29sb3IiOnsiJHJlZiI6IjIyIn19LCJJc1Zpc2libGUiOnRydWUsIldpZHRoIjowLjAsIkhlaWdodCI6MC4wLCJCb3JkZXJTdHlsZSI6bnVsbCwiUGFyZW50U3R5bGUiOm51bGx9LCJEYXRlRm9ybWF0Ijp7IiRpZCI6Ijg4IiwiRm9ybWF0U3RyaW5nIjoiTU1NIGQiLCJTZXBhcmF0b3IiOiIvIiwiVXNlSW50ZXJuYXRpb25hbERhdGVGb3JtYXQiOmZhbHNlLCJEYXRlSXNWaXNpYmxlIjp0cnVlLCJUaW1lSXNWaXNpYmxlIjpmYWxzZSwiSG91ckRpZ2l0cyI6MSwiQW1QbURlc2lnbmF0b3IiOjIsIlRyaW0wME1pbnV0ZXMiOmZhbHNlLCJMYXN0S25vd25WaXNpYmlsaXR5U3RhdGUiOnsiJGlkIjoiODkiLCJEYXRlUGFydElzVmlzaWJsZSI6ZmFsc2UsIlRpbWVQYXJ0SXNWaXNpYmxlIjpmYWxzZX19LCJXZWVrTnVtYmVyaW5nIjp7IiRpZCI6IjkwIiwiRm9ybWF0IjowLCJJc1Zpc2libGUiOmZhbHNlLCJMYXN0S25vd25WaXNpYmlsaXR5U3RhdGUiOmZhbHNlfSwiSXNWaXNpYmxlIjp0cnVlLCJQYXJlbnRTdHlsZSI6bnVsbH0sIkRlZmF1bHRUYXNrU3R5bGUiOnsiJGlkIjoiOTEiLCJTaGFwZSI6MCwiU2hhcGVUaGlja25lc3MiOjEsIkR1cmF0aW9uRm9ybWF0IjowLCJJbmNsdWRlTm9uV29ya2luZ0RheXNJbkR1cmF0aW9uIjpmYWxzZSwiUGVyY2VudGFnZUNvbXBsZXRlU3R5bGUiOnsiJGlkIjoiOTIiLCJGb250U2V0dGluZ3MiOnsiJGlkIjoiOTMiLCJGb250U2l6ZSI6OSwiRm9udE5hbWUiOiJBcmlhbCIsIklzQm9sZCI6ZmFsc2UsIklzSXRhbGljIjpmYWxzZSwiSXNVbmRlcmxpbmVkIjpmYWxzZSwiUGFyZW50U3R5bGUiOm51bGx9LCJBdXRvU2l6ZSI6MCwiRm9yZWdyb3VuZCI6eyIkaWQiOiI5NCIsIkNvbG9yIjp7IiRpZCI6Ijk1IiwiQSI6MjU1LCJSIjoyMzgsIkciOjIzNiwiQiI6MjI1fX0sIk1heFdpZHRoIjo5NjAuMCwiTWF4SGVpZ2h0IjoiSW5maW5pdHkiLCJTbWFydEZvcmVncm91bmRJc0FjdGl2ZSI6ZmFsc2UsIkhvcml6b250YWxBbGlnbm1lbnQiOjAsIlZlcnRpY2FsQWxpZ25tZW50IjowLCJTbWFydEZvcmVncm91bmQiOm51bGwsIkJhY2tncm91bmRGaWxsVHlwZSI6MCwiTWFyZ2luIjp7IiRpZCI6Ijk2IiwiVG9wIjowLjAsIkxlZnQiOjAuMCwiUmlnaHQiOjAuMCwiQm90dG9tIjowLjB9LCJQYWRkaW5nIjp7IiRpZCI6Ijk3IiwiVG9wIjowLjAsIkxlZnQiOjAuMCwiUmlnaHQiOjAuMCwiQm90dG9tIjowLjB9LCJCYWNrZ3JvdW5kIjp7IiRpZCI6Ijk4IiwiQ29sb3IiOnsiJHJlZiI6IjIyIn19LCJJc1Zpc2libGUiOnRydWUsIldpZHRoIjowLjAsIkhlaWdodCI6MC4wLCJCb3JkZXJTdHlsZSI6bnVsbCwiUGFyZW50U3R5bGUiOm51bGx9LCJEdXJhdGlvblN0eWxlIjp7IiRpZCI6Ijk5IiwiRm9udFNldHRpbmdzIjp7IiRpZCI6IjEwMCIsIkZvbnRTaXplIjo5LCJGb250TmFtZSI6IkFyaWFsIiwiSXNCb2xkIjpmYWxzZSwiSXNJdGFsaWMiOmZhbHNlLCJJc1VuZGVybGluZWQiOmZhbHNlLCJQYXJlbnRTdHlsZSI6bnVsbH0sIkF1dG9TaXplIjowLCJGb3JlZ3JvdW5kIjp7IiRpZCI6IjEwMSIsIkNvbG9yIjp7IiRpZCI6IjEwMiIsIkEiOjI1NSwiUiI6MjM3LCJHIjoxMjUsIkIiOjQ5fX0sIk1heFdpZHRoIjo5NjAuMCwiTWF4SGVpZ2h0IjoiSW5maW5pdHkiLCJTbWFydEZvcmVncm91bmRJc0FjdGl2ZSI6ZmFsc2UsIkhvcml6b250YWxBbGlnbm1lbnQiOjAsIlZlcnRpY2FsQWxpZ25tZW50IjowLCJTbWFydEZvcmVncm91bmQiOm51bGwsIkJhY2tncm91bmRGaWxsVHlwZSI6MCwiTWFyZ2luIjp7IiRpZCI6IjEwMyIsIlRvcCI6MC4wLCJMZWZ0IjowLjAsIlJpZ2h0IjowLjAsIkJvdHRvbSI6MC4wfSwiUGFkZGluZyI6eyIkaWQiOiIxMDQiLCJUb3AiOjAuMCwiTGVmdCI6MC4wLCJSaWdodCI6MC4wLCJCb3R0b20iOjAuMH0sIkJhY2tncm91bmQiOnsiJGlkIjoiMTA1IiwiQ29sb3IiOnsiJHJlZiI6IjIyIn19LCJJc1Zpc2libGUiOnRydWUsIldpZHRoIjowLjAsIkhlaWdodCI6MC4wLCJCb3JkZXJTdHlsZSI6bnVsbCwiUGFyZW50U3R5bGUiOm51bGx9LCJIb3Jpem9udGFsQ29ubmVjdG9yU3R5bGUiOnsiJGlkIjoiMTA2IiwiTGluZUNvbG9yIjp7IiRpZCI6IjEwNyIsIiR0eXBlIjoiTkxSRS5Db21tb24uRG9tLlNvbGlkQ29sb3JCcnVzaCwgTkxSRS5Db21tb24iLCJDb2xvciI6eyIkaWQiOiIxMDgiLCJBIjoyNTUsIlIiOjIwNCwiRyI6MjA0LCJCIjoyMDR9fSwiTGluZVdlaWdodCI6MS4wLCJMaW5lVHlwZSI6MCwiUGFyZW50U3R5bGUiOm51bGx9LCJWZXJ0aWNhbENvbm5lY3RvclN0eWxlIjp7IiRpZCI6IjEwOSIsIkxpbmVDb2xvciI6eyIkaWQiOiIxMTAiLCIkdHlwZSI6Ik5MUkUuQ29tbW9uLkRvbS5Tb2xpZENvbG9yQnJ1c2gsIE5MUkUuQ29tbW9uIiwiQ29sb3IiOnsiJGlkIjoiMTExIiwiQSI6MjU1LCJSIjoyMDQsIkciOjIwNCwiQiI6MjA0fX0sIkxpbmVXZWlnaHQiOjAuMCwiTGluZVR5cGUiOjAsIlBhcmVudFN0eWxlIjpudWxsfSwiTWFyZ2luIjpudWxsLCJTdGFydERhdGVQb3NpdGlvbiI6NCwiRW5kRGF0ZVBvc2l0aW9uIjo0LCJEYXRlSXNWaXNpYmxlIjp0cnVlLCJUaXRsZVBvc2l0aW9uIjozLCJEdXJhdGlvblBvc2l0aW9uIjo2LCJQZXJjZW50YWdlQ29tcGxldGVkUG9zaXRpb24iOjYsIlNwYWNpbmciOjUsIklzQmVsb3dUaW1lYmFuZCI6ZmFsc2UsIlBlcmNlbnRhZ2VDb21wbGV0ZVNoYXBlT3BhY2l0eSI6MzUsIlNoYXBlU3R5bGUiOnsiJGlkIjoiMTEyIiwiTWFyZ2luIjp7IiRpZCI6IjExMyIsIlRvcCI6MC4wLCJMZWZ0Ijo0LjAsIlJpZ2h0Ijo0LjAsIkJvdHRvbSI6MC4wfSwiUGFkZGluZyI6eyIkaWQiOiIxMTQiLCJUb3AiOjAuMCwiTGVmdCI6MC4wLCJSaWdodCI6MC4wLCJCb3R0b20iOjAuMH0sIkJhY2tncm91bmQiOnsiJGlkIjoiMTE1IiwiQ29sb3IiOnsiJGlkIjoiMTE2IiwiQSI6MjU1LCJSIjowLCJHIjoxMTQsIkIiOjE4OH19LCJJc1Zpc2libGUiOnRydWUsIldpZHRoIjowLjAsIkhlaWdodCI6MTYuMCwiQm9yZGVyU3R5bGUiOnsiJGlkIjoiMTE3IiwiTGluZUNvbG9yIjp7IiRpZCI6IjExOCIsIiR0eXBlIjoiTkxSRS5Db21tb24uRG9tLlNvbGlkQ29sb3JCcnVzaCwgTkxSRS5Db21tb24iLCJDb2xvciI6eyIkaWQiOiIxMTkiLCJBIjoyNTUsIlIiOjI1NSwiRyI6MCwiQiI6MH19LCJMaW5lV2VpZ2h0IjowLjAsIkxpbmVUeXBlIjowLCJQYXJlbnRTdHlsZSI6bnVsbH0sIlBhcmVudFN0eWxlIjpudWxsfSwiVGl0bGVTdHlsZSI6eyIkaWQiOiIxMjAiLCJGb250U2V0dGluZ3MiOnsiJGlkIjoiMTIxIiwiRm9udFNpemUiOjEwLCJGb250TmFtZSI6IkFyaWFsIiwiSXNCb2xkIjp0cnVlLCJJc0l0YWxpYyI6ZmFsc2UsIklzVW5kZXJsaW5lZCI6ZmFsc2UsIlBhcmVudFN0eWxlIjpudWxsfSwiQXV0b1NpemUiOjAsIkZvcmVncm91bmQiOnsiJGlkIjoiMTIyIiwiQ29sb3IiOnsiJGlkIjoiMTIzIiwiQSI6MjU1LCJSIjowLCJHIjowLCJCIjowfX0sIk1heFdpZHRoIjo5NjAuMCwiTWF4SGVpZ2h0IjoiSW5maW5pdHkiLCJTbWFydEZvcmVncm91bmRJc0FjdGl2ZSI6ZmFsc2UsIkhvcml6b250YWxBbGlnbm1lbnQiOjAsIlZlcnRpY2FsQWxpZ25tZW50IjowLCJTbWFydEZvcmVncm91bmQiOm51bGwsIkJhY2tncm91bmRGaWxsVHlwZSI6MCwiTWFyZ2luIjp7IiRpZCI6IjEyNCIsIlRvcCI6MC4wLCJMZWZ0IjowLjAsIlJpZ2h0IjowLjAsIkJvdHRvbSI6MC4wfSwiUGFkZGluZyI6eyIkaWQiOiIxMjUiLCJUb3AiOjAuMCwiTGVmdCI6MC4wLCJSaWdodCI6MC4wLCJCb3R0b20iOjAuMH0sIkJhY2tncm91bmQiOnsiJGlkIjoiMTI2IiwiQ29sb3IiOnsiJHJlZiI6IjIyIn19LCJJc1Zpc2libGUiOnRydWUsIldpZHRoIjowLjAsIkhlaWdodCI6MC4wLCJCb3JkZXJTdHlsZSI6bnVsbCwiUGFyZW50U3R5bGUiOm51bGx9LCJEYXRlU3R5bGUiOnsiJGlkIjoiMTI3IiwiRm9udFNldHRpbmdzIjp7IiRpZCI6IjEyOCIsIkZvbnRTaXplIjo5LCJGb250TmFtZSI6IkFyaWFsIiwiSXNCb2xkIjpmYWxzZSwiSXNJdGFsaWMiOmZhbHNlLCJJc1VuZGVybGluZWQiOmZhbHNlLCJQYXJlbnRTdHlsZSI6bnVsbH0sIkF1dG9TaXplIjowLCJGb3JlZ3JvdW5kIjp7IiRpZCI6IjEyOSIsIkNvbG9yIjp7IiRpZCI6IjEzMCIsIkEiOjI1NSwiUiI6NjgsIkciOjg0LCJCIjoxMDZ9fSwiTWF4V2lkdGgiOjk2MC4wLCJNYXhIZWlnaHQiOiJJbmZpbml0eSIsIlNtYXJ0Rm9yZWdyb3VuZElzQWN0aXZlIjpmYWxzZSwiSG9yaXpvbnRhbEFsaWdubWVudCI6MCwiVmVydGljYWxBbGlnbm1lbnQiOjAsIlNtYXJ0Rm9yZWdyb3VuZCI6bnVsbCwiQmFja2dyb3VuZEZpbGxUeXBlIjowLCJNYXJnaW4iOnsiJGlkIjoiMTMxIiwiVG9wIjowLjAsIkxlZnQiOjAuMCwiUmlnaHQiOjAuMCwiQm90dG9tIjowLjB9LCJQYWRkaW5nIjp7IiRpZCI6IjEzMiIsIlRvcCI6MC4wLCJMZWZ0IjowLjAsIlJpZ2h0IjowLjAsIkJvdHRvbSI6MC4wfSwiQmFja2dyb3VuZCI6eyIkaWQiOiIxMzMiLCJDb2xvciI6eyIkcmVmIjoiMjIifX0sIklzVmlzaWJsZSI6dHJ1ZSwiV2lkdGgiOjAuMCwiSGVpZ2h0IjowLjAsIkJvcmRlclN0eWxlIjpudWxsLCJQYXJlbnRTdHlsZSI6bnVsbH0sIkRhdGVGb3JtYXQiOnsiJGlkIjoiMTM0IiwiRm9ybWF0U3RyaW5nIjoiTU1NIGQiLCJTZXBhcmF0b3IiOiIvIiwiVXNlSW50ZXJuYXRpb25hbERhdGVGb3JtYXQiOmZhbHNlLCJEYXRlSXNWaXNpYmxlIjp0cnVlLCJUaW1lSXNWaXNpYmxlIjpmYWxzZSwiSG91ckRpZ2l0cyI6MSwiQW1QbURlc2lnbmF0b3IiOjIsIlRyaW0wME1pbnV0ZXMiOmZhbHNlLCJMYXN0S25vd25WaXNpYmlsaXR5U3RhdGUiOnsiJGlkIjoiMTM1IiwiRGF0ZVBhcnRJc1Zpc2libGUiOmZhbHNlLCJUaW1lUGFydElzVmlzaWJsZSI6ZmFsc2V9fSwiV2Vla051bWJlcmluZyI6eyIkaWQiOiIxMzYiLCJGb3JtYXQiOjAsIklzVmlzaWJsZSI6ZmFsc2UsIkxhc3RLbm93blZpc2liaWxpdHlTdGF0ZSI6ZmFsc2V9LCJJc1Zpc2libGUiOnRydWUsIlBhcmVudFN0eWxlIjpudWxsLCJfZXhwbGljaXRseVNldCI6eyIkaWQiOiIxMzc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3JpZGxpbmVQYW5lbFN0eWxlIjp7IiRpZCI6IjEzOCIsIkdyaWRsaW5lU3R5bGUiOnsiJGlkIjoiMTM5IiwiTGluZUNvbG9yIjp7IiRpZCI6IjE0MCIsIiR0eXBlIjoiTkxSRS5Db21tb24uRG9tLlNvbGlkQ29sb3JCcnVzaCwgTkxSRS5Db21tb24iLCJDb2xvciI6eyIkaWQiOiIxNDEiLCJBIjozOCwiUiI6OTEsIkciOjE1NSwiQiI6MjEzfX0sIkxpbmVXZWlnaHQiOjEuMCwiTGluZVR5cGUiOjAsIlBhcmVudFN0eWxlIjpudWxsfSwiTWFyZ2luIjp7IiRpZCI6IjE0MiIsIlRvcCI6MC4wLCJMZWZ0IjowLjAsIlJpZ2h0IjowLjAsIkJvdHRvbSI6MC4wfSwiUGFkZGluZyI6eyIkaWQiOiIxNDMiLCJUb3AiOjAuMCwiTGVmdCI6MC4wLCJSaWdodCI6MC4wLCJCb3R0b20iOjAuMH0sIkJhY2tncm91bmQiOm51bGwsIklzVmlzaWJsZSI6dHJ1ZSwiV2lkdGgiOjAuMCwiSGVpZ2h0IjowLjAsIkJvcmRlclN0eWxlIjp7IiRpZCI6IjE0NCIsIkxpbmVDb2xvciI6bnVsbCwiTGluZVdlaWdodCI6MC4wLCJMaW5lVHlwZSI6MCwiUGFyZW50U3R5bGUiOm51bGx9LCJQYXJlbnRTdHlsZSI6bnVsbH0sIkFjdGl2aXR5TGluZVBhbmVsU3R5bGUiOnsiJGlkIjoiMTQ1IiwiQWN0aXZpdHlMaW5lU3R5bGUiOnsiJGlkIjoiMTQ2IiwiTGluZUNvbG9yIjp7IiRpZCI6IjE0NyIsIiR0eXBlIjoiTkxSRS5Db21tb24uRG9tLlNvbGlkQ29sb3JCcnVzaCwgTkxSRS5Db21tb24iLCJDb2xvciI6eyIkaWQiOiIxNDgiLCJBIjozOCwiUiI6OTEsIkciOjE1NSwiQiI6MjEzfX0sIkxpbmVXZWlnaHQiOjEuMCwiTGluZVR5cGUiOjAsIlBhcmVudFN0eWxlIjpudWxsfSwiTWFyZ2luIjp7IiRpZCI6IjE0OSIsIlRvcCI6MC4wLCJMZWZ0IjowLjAsIlJpZ2h0IjowLjAsIkJvdHRvbSI6MC4wfSwiUGFkZGluZyI6eyIkaWQiOiIxNTAiLCJUb3AiOjAuMCwiTGVmdCI6MC4wLCJSaWdodCI6MC4wLCJCb3R0b20iOjAuMH0sIkJhY2tncm91bmQiOm51bGwsIklzVmlzaWJsZSI6dHJ1ZSwiV2lkdGgiOjAuMCwiSGVpZ2h0IjowLjAsIkJvcmRlclN0eWxlIjpudWxsLCJQYXJlbnRTdHlsZSI6bnVsbH0sIlNob3dFbGFwc2VkVGltZUdyYWRpZW50U3R5bGUiOmZhbHNlLCJUaW1lYmFuZFJlc2VydmVkTGVmdEFyZWFTdHlsZSI6eyIkaWQiOiIxNTEiLCJBY3Rpdml0eUhlYWRlcldpZHRoIjowLjAsIklzU2V0IjpmYWxzZX0sIkRlZmF1bHRTd2ltbGFuZVN0eWxlIjp7IiRpZCI6IjE1MiIsIkhlYWRlclN0eWxlIjp7IiRpZCI6IjE1MyIsIlRleHRTdHlsZSI6eyIkaWQiOiIxNTQiLCJGb250U2V0dGluZ3MiOnsiJGlkIjoiMTU1IiwiRm9udFNpemUiOjEyLCJGb250TmFtZSI6IkNhbGlicmkiLCJJc0JvbGQiOmZhbHNlLCJJc0l0YWxpYyI6ZmFsc2UsIklzVW5kZXJsaW5lZCI6ZmFsc2UsIlBhcmVudFN0eWxlIjpudWxsfSwiQXV0b1NpemUiOjAsIkZvcmVncm91bmQiOnsiJGlkIjoiMTU2IiwiQ29sb3IiOnsiJGlkIjoiMTU3IiwiQSI6MjU1LCJSIjozMiwiRyI6NTYsIkIiOjEwMH19LCJNYXhXaWR0aCI6IkluZmluaXR5IiwiTWF4SGVpZ2h0IjoiSW5maW5pdHkiLCJTbWFydEZvcmVncm91bmRJc0FjdGl2ZSI6ZmFsc2UsIkhvcml6b250YWxBbGlnbm1lbnQiOjAsIlZlcnRpY2FsQWxpZ25tZW50IjowLCJTbWFydEZvcmVncm91bmQiOm51bGwsIkJhY2tncm91bmRGaWxsVHlwZSI6MCwiTWFyZ2luIjp7IiRpZCI6IjE1OCIsIlRvcCI6MC4wLCJMZWZ0IjowLjAsIlJpZ2h0IjowLjAsIkJvdHRvbSI6MC4wfSwiUGFkZGluZyI6eyIkaWQiOiIxNTkiLCJUb3AiOjAuMCwiTGVmdCI6MC4wLCJSaWdodCI6MC4wLCJCb3R0b20iOjAuMH0sIkJhY2tncm91bmQiOm51bGwsIklzVmlzaWJsZSI6dHJ1ZSwiV2lkdGgiOjAuMCwiSGVpZ2h0IjowLjAsIkJvcmRlclN0eWxlIjpudWxsLCJQYXJlbnRTdHlsZSI6bnVsbH0sIlJlY3RhbmdsZVN0eWxlIjp7IiRpZCI6IjE2MCIsIk1hcmdpbiI6eyIkaWQiOiIxNjEiLCJUb3AiOjAuMCwiTGVmdCI6MC4wLCJSaWdodCI6MC4wLCJCb3R0b20iOjAuMH0sIlBhZGRpbmciOnsiJGlkIjoiMTYyIiwiVG9wIjowLjAsIkxlZnQiOjAuMCwiUmlnaHQiOjAuMCwiQm90dG9tIjowLjB9LCJCYWNrZ3JvdW5kIjp7IiRpZCI6IjE2MyIsIkNvbG9yIjp7IiRpZCI6IjE2NCIsIkEiOjEyNywiUiI6OTEsIkciOjE1NSwiQiI6MjEzfX0sIklzVmlzaWJsZSI6dHJ1ZSwiV2lkdGgiOjAuMCwiSGVpZ2h0IjowLjAsIkJvcmRlclN0eWxlIjp7IiRpZCI6IjE2NSIsIkxpbmVDb2xvciI6eyIkaWQiOiIxNjYiLCIkdHlwZSI6Ik5MUkUuQ29tbW9uLkRvbS5Tb2xpZENvbG9yQnJ1c2gsIE5MUkUuQ29tbW9uIiwiQ29sb3IiOnsiJGlkIjoiMTY3IiwiQSI6MjU1LCJSIjoyNTUsIkciOjAsIkIiOjB9fSwiTGluZVdlaWdodCI6MC4wLCJMaW5lVHlwZSI6MCwiUGFyZW50U3R5bGUiOm51bGx9LCJQYXJlbnRTdHlsZSI6bnVsbH0sIk1hcmdpbiI6eyIkaWQiOiIxNjgiLCJUb3AiOjAuMCwiTGVmdCI6MC4wLCJSaWdodCI6MC4wLCJCb3R0b20iOjAuMH0sIlBhZGRpbmciOnsiJGlkIjoiMTY5IiwiVG9wIjowLjAsIkxlZnQiOjAuMCwiUmlnaHQiOjAuMCwiQm90dG9tIjowLjB9LCJCYWNrZ3JvdW5kIjpudWxsLCJJc1Zpc2libGUiOnRydWUsIldpZHRoIjowLjAsIkhlaWdodCI6MC4wLCJCb3JkZXJTdHlsZSI6bnVsbCwiUGFyZW50U3R5bGUiOm51bGx9LCJCYWNrZ3JvdW5kU3R5bGUiOnsiJGlkIjoiMTcwIiwiTWFyZ2luIjp7IiRpZCI6IjE3MSIsIlRvcCI6MC4wLCJMZWZ0IjowLjAsIlJpZ2h0IjowLjAsIkJvdHRvbSI6MC4wfSwiUGFkZGluZyI6eyIkaWQiOiIxNzIiLCJUb3AiOjAuMCwiTGVmdCI6MC4wLCJSaWdodCI6MC4wLCJCb3R0b20iOjAuMH0sIkJhY2tncm91bmQiOnsiJGlkIjoiMTczIiwiQ29sb3IiOnsiJGlkIjoiMTc0IiwiQSI6MzgsIlIiOjkxLCJHIjoxNTUsIkIiOjIxM319LCJJc1Zpc2libGUiOnRydWUsIldpZHRoIjowLjAsIkhlaWdodCI6MC4wLCJCb3JkZXJTdHlsZSI6eyIkaWQiOiIxNzUiLCJMaW5lQ29sb3IiOnsiJGlkIjoiMTc2IiwiJHR5cGUiOiJOTFJFLkNvbW1vbi5Eb20uU29saWRDb2xvckJydXNoLCBOTFJFLkNvbW1vbiIsIkNvbG9yIjp7IiRpZCI6IjE3NyIsIkEiOjI1NSwiUiI6MjU1LCJHIjowLCJCIjowfX0sIkxpbmVXZWlnaHQiOjAuMCwiTGluZVR5cGUiOjAsIlBhcmVudFN0eWxlIjpudWxsfSwiUGFyZW50U3R5bGUiOm51bGx9LCJJc0Fib3ZlVGltZWJhbmQiOmZhbHNlLCJNYXJnaW4iOnsiJGlkIjoiMTc4IiwiVG9wIjowLjAsIkxlZnQiOjAuMCwiUmlnaHQiOjAuMCwiQm90dG9tIjowLjB9LCJQYWRkaW5nIjp7IiRpZCI6IjE3OSIsIlRvcCI6MC4wLCJMZWZ0IjowLjAsIlJpZ2h0IjowLjAsIkJvdHRvbSI6MC4wfSwiSXNWaXNpYmxlIjp0cnVlLCJXaWR0aCI6MC4wLCJIZWlnaHQiOjAuMCwiQm9yZGVyU3R5bGUiOm51bGwsIlBhcmVudFN0eWxlIjpudWxsfX0sIlNjYWxlIjp7IiRpZCI6IjE4MCIsIlN0YXJ0RGF0ZSI6IjAwMDEtMDEtMDFUMDA6MDA6MDAiLCJFbmREYXRlIjoiMjAyMS0wMy0yMFQyMzo1OTowMCIsIkZvcm1hdCI6ImQiLCJUeXBlIjowLCJBdXRvRGF0ZVJhbmdlIjp0cnVlLCJXb3JraW5nRGF5cyI6MzEsIkZpc2NhbFllYXIiOnsiJGlkIjoiMTgxIiwiU3RhcnRNb250aCI6MSwiVXNlU3RhcnRpbmdZZWFyRm9yTnVtYmVyaW5nIjp0cnVlLCJTaG93RmlzY2FsWWVhckxhYmVsIjp0cnVlfSwiVG9kYXlNYXJrZXJUZXh0IjoiVG9kYXkiLCJBdXRvU2NhbGVUeXBlIjpmYWxzZX0sIlNjYWxlVjIiOnsiJGlkIjoiMTgyIiwiU3RhcnREYXRlIjoiMDAwMS0wMS0wMVQwMDowMDowMCIsIkVuZERhdGUiOiIyMDIxLTAzLTIwVDIzOjU5OjAwIiwiQXV0b0RhdGVSYW5nZSI6dHJ1ZSwiV29ya2luZ0RheXMiOjMxLCJGaXNjYWxZZWFyIjp7IiRyZWYiOiIxODEifSwiVG9kYXlNYXJrZXJUZXh0IjoiVG9kYXkiLCJBdXRvU2NhbGVUeXBlIjpmYWxzZSwiVGltZWJhbmRTY2FsZXMiOnsiJGlkIjoiMTgzIiwiVG9wU2NhbGVMYXllciI6eyIkaWQiOiIxODQiLCJGb3JtYXQiOiJkIiwiVHlwZSI6MH0sIk1pZGRsZVNjYWxlTGF5ZXIiOnsiJGlkIjoiMTg1IiwiRm9ybWF0IjpudWxsLCJUeXBlIjowfSwiQm90dG9tU2NhbGVMYXllciI6eyIkaWQiOiIxODYiLCJGb3JtYXQiOm51bGwsIlR5cGUiOjB9fX0sIk1pbGVzdG9uZXMiOlt7IiRpZCI6IjE4NyIsIkRhdGUiOiIyMDIxLTAxLTIxVDIzOjU5OjAwIiwiU3R5bGUiOnsiJGlkIjoiMTg4IiwiU2hhcGUiOjEwLCJDb25uZWN0b3JNYXJnaW4iOnsiJGlkIjoiMTg5IiwiVG9wIjowLjAsIkxlZnQiOjIuMCwiUmlnaHQiOjIuMCwiQm90dG9tIjowLjB9LCJDb25uZWN0b3JTdHlsZSI6eyIkaWQiOiIxOTAiLCJMaW5lQ29sb3IiOnsiJGlkIjoiMTkxIiwiJHR5cGUiOiJOTFJFLkNvbW1vbi5Eb20uU29saWRDb2xvckJydXNoLCBOTFJFLkNvbW1vbiIsIkNvbG9yIjp7IiRpZCI6IjE5MiIsIkEiOjEyNywiUiI6NDksIkciOjEwNCwiQiI6MTM0fX0sIkxpbmVXZWlnaHQiOjEuMCwiTGluZVR5cGUiOjAsIlBhcmVudFN0eWxlIjpudWxsfSwiSXNCZWxvd1RpbWViYW5kIjp0cnVlLCJQb3NpdGlvbk9uVGFzayI6MCwiSGlkZURhdGUiOnRydWUsIlNoYXBlU2l6ZSI6MywiU3BhY2luZyI6MS4wLCJQYWRkaW5nIjp7IiRpZCI6IjE5MyIsIlRvcCI6Ny4wLCJMZWZ0IjozLjAsIlJpZ2h0IjowLjAsIkJvdHRvbSI6Mi4wfSwiU2hhcGVTdHlsZSI6eyIkaWQiOiIxOTQiLCJNYXJnaW4iOnsiJGlkIjoiMTk1IiwiVG9wIjowLjAsIkxlZnQiOjAuMCwiUmlnaHQiOjAuMCwiQm90dG9tIjowLjB9LCJQYWRkaW5nIjp7IiRpZCI6IjE5NiIsIlRvcCI6MC4wLCJMZWZ0IjowLjAsIlJpZ2h0IjowLjAsIkJvdHRvbSI6MC4wfSwiQmFja2dyb3VuZCI6eyIkaWQiOiIxOTciLCJDb2xvciI6eyIkaWQiOiIxOTgiLCJBIjoyNTUsIlIiOjQ5LCJHIjoxMDQsIkIiOjEzNH19LCJJc1Zpc2libGUiOnRydWUsIldpZHRoIjoyNC4wLCJIZWlnaHQiOjI2LjY2NjY2NjY2NjY2NjY2OCwiQm9yZGVyU3R5bGUiOnsiJGlkIjoiMTk5IiwiTGluZUNvbG9yIjp7IiRyZWYiOiI3MiJ9LCJMaW5lV2VpZ2h0IjowLjAsIkxpbmVUeXBlIjowLCJQYXJlbnRTdHlsZSI6bnVsbH0sIlBhcmVudFN0eWxlIjpudWxsfSwiVGl0bGVTdHlsZSI6eyIkaWQiOiIyMDAiLCJGb250U2V0dGluZ3MiOnsiJGlkIjoiMjAxIiwiRm9udFNpemUiOjksIkZvbnROYW1lIjoiQXJpYWwiLCJJc0JvbGQiOnRydWUsIklzSXRhbGljIjpmYWxzZSwiSXNVbmRlcmxpbmVkIjpmYWxzZSwiUGFyZW50U3R5bGUiOm51bGx9LCJBdXRvU2l6ZSI6MCwiRm9yZWdyb3VuZCI6eyIkaWQiOiIyMDIiLCJDb2xvciI6eyIkaWQiOiIyMDMiLCJBIjoyNTUsIlIiOjExNSwiRyI6MTE1LCJCIjoxMTV9fSwiTWF4V2lkdGgiOjIwMC4wLCJNYXhIZWlnaHQiOiJJbmZpbml0eSIsIlNtYXJ0Rm9yZWdyb3VuZElzQWN0aXZlIjpmYWxzZSwiSG9yaXpvbnRhbEFsaWdubWVudCI6MSwiVmVydGljYWxBbGlnbm1lbnQiOjAsIlNtYXJ0Rm9yZWdyb3VuZCI6bnVsbCwiQmFja2dyb3VuZEZpbGxUeXBlIjowLCJNYXJnaW4iOnsiJGlkIjoiMjA0IiwiVG9wIjowLjAsIkxlZnQiOjAuMCwiUmlnaHQiOjAuMCwiQm90dG9tIjowLjB9LCJQYWRkaW5nIjp7IiRpZCI6IjIwNSIsIlRvcCI6MC4wLCJMZWZ0IjowLjAsIlJpZ2h0IjowLjAsIkJvdHRvbSI6MC4wfSwiQmFja2dyb3VuZCI6eyIkcmVmIjoiODAifSwiSXNWaXNpYmxlIjp0cnVlLCJXaWR0aCI6MC4wLCJIZWlnaHQiOjAuMCwiQm9yZGVyU3R5bGUiOnsiJGlkIjoiMjA2IiwiTGluZUNvbG9yIjpudWxsLCJMaW5lV2VpZ2h0IjowLjAsIkxpbmVUeXBlIjowLCJQYXJlbnRTdHlsZSI6bnVsbH0sIlBhcmVudFN0eWxlIjpudWxsfSwiRGF0ZVN0eWxlIjp7IiRpZCI6IjIwNyIsIkZvbnRTZXR0aW5ncyI6eyIkaWQiOiIyMDgiLCJGb250U2l6ZSI6OSwiRm9udE5hbWUiOiJBcmlhbCIsIklzQm9sZCI6ZmFsc2UsIklzSXRhbGljIjpmYWxzZSwiSXNVbmRlcmxpbmVkIjpmYWxzZSwiUGFyZW50U3R5bGUiOm51bGx9LCJBdXRvU2l6ZSI6MCwiRm9yZWdyb3VuZCI6eyIkaWQiOiIyMDkiLCJDb2xvciI6eyIkcmVmIjoiODQifX0sIk1heFdpZHRoIjoyMDAuMCwiTWF4SGVpZ2h0IjoiSW5maW5pdHkiLCJTbWFydEZvcmVncm91bmRJc0FjdGl2ZSI6ZmFsc2UsIkhvcml6b250YWxBbGlnbm1lbnQiOjEsIlZlcnRpY2FsQWxpZ25tZW50IjowLCJTbWFydEZvcmVncm91bmQiOm51bGwsIkJhY2tncm91bmRGaWxsVHlwZSI6MCwiTWFyZ2luIjp7IiRpZCI6IjIxMCIsIlRvcCI6MC4wLCJMZWZ0IjowLjAsIlJpZ2h0IjowLjAsIkJvdHRvbSI6MC4wfSwiUGFkZGluZyI6eyIkaWQiOiIyMTEiLCJUb3AiOjAuMCwiTGVmdCI6MC4wLCJSaWdodCI6MC4wLCJCb3R0b20iOjAuMH0sIkJhY2tncm91bmQiOnsiJHJlZiI6Ijg3In0sIklzVmlzaWJsZSI6ZmFsc2UsIldpZHRoIjowLjAsIkhlaWdodCI6MC4wLCJCb3JkZXJTdHlsZSI6eyIkaWQiOiIyMTIiLCJMaW5lQ29sb3IiOm51bGwsIkxpbmVXZWlnaHQiOjAuMCwiTGluZVR5cGUiOjAsIlBhcmVudFN0eWxlIjpudWxsfSwiUGFyZW50U3R5bGUiOm51bGx9LCJEYXRlRm9ybWF0Ijp7IiRpZCI6IjIxMyIsIkZvcm1hdFN0cmluZyI6Ik1NTSBkIiwiU2VwYXJhdG9yIjoiLyIsIlVzZUludGVybmF0aW9uYWxEYXRlRm9ybWF0IjpmYWxzZSwiRGF0ZUlzVmlzaWJsZSI6dHJ1ZSwiVGltZUlzVmlzaWJsZSI6ZmFsc2UsIkhvdXJEaWdpdHMiOjEsIkFtUG1EZXNpZ25hdG9yIjoyLCJUcmltMDBNaW51dGVzIjpmYWxzZSwiTGFzdEtub3duVmlzaWJpbGl0eVN0YXRlIjp7IiRyZWYiOiI4OSJ9fSwiV2Vla051bWJlcmluZyI6eyIkaWQiOiIyMTQiLCJGb3JtYXQiOjAsIklzVmlzaWJsZSI6ZmFsc2UsIkxhc3RLbm93blZpc2liaWxpdHlTdGF0ZSI6ZmFsc2V9LCJJc1Zpc2libGUiOnRydWUsIlBhcmVudFN0eWxlIjpudWxsfSwiSW5kZXgiOjAsIlBlcmNlbnRhZ2VDb21wbGV0ZSI6bnVsbCwiUG9zaXRpb24iOnsiUmF0aW8iOjAuMCwiSXNDdXN0b20iOmZhbHNlfSwiRGF0ZUZvcm1hdCI6eyIkcmVmIjoiMjEzIn0sIldlZWtOdW1iZXJpbmciOnsiJGlkIjoiMjE1IiwiRm9ybWF0IjowLCJJc1Zpc2libGUiOmZhbHNlLCJMYXN0S25vd25WaXNpYmlsaXR5U3RhdGUiOmZhbHNlfSwiUmVsYXRlZFRhc2tJZCI6IjAwMDAwMDAwLTAwMDAtMDAwMC0wMDAwLTAwMDAwMDAwMDAwMCIsIklkIjoiZmJlNDllODktOTdlZC00YWM5LWI1NDYtMWVmZDk1YjhhMzFiIiwiSW1wb3J0SWQiOm51bGwsIlRpdGxlIjoiUHJvamVjdCBBcHByb3ZhbCIsIk5vdGUiOm51bGwsIkh5cGVybGluayI6eyIkaWQiOiIyMTYiLCJBZGRyZXNzIjoiIiwiU3ViQWRkcmVzcyI6IiJ9LCJJc0NoYW5nZWQiOmZhbHNlLCJJc05ldyI6ZmFsc2V9LHsiJGlkIjoiMjE3IiwiRGF0ZSI6IjIwMjEtMDItMTdUMjM6NTk6MDAiLCJTdHlsZSI6eyIkaWQiOiIyMTgiLCJTaGFwZSI6MSwiQ29ubmVjdG9yTWFyZ2luIjp7IiRpZCI6IjIxOSIsIlRvcCI6MC4wLCJMZWZ0IjoyLjAsIlJpZ2h0IjoyLjAsIkJvdHRvbSI6MC4wfSwiQ29ubmVjdG9yU3R5bGUiOnsiJGlkIjoiMjIwIiwiTGluZUNvbG9yIjp7IiRpZCI6IjIyMSIsIiR0eXBlIjoiTkxSRS5Db21tb24uRG9tLlNvbGlkQ29sb3JCcnVzaCwgTkxSRS5Db21tb24iLCJDb2xvciI6eyIkaWQiOiIyMjIiLCJBIjoxMjcsIlIiOjIyMywiRyI6ODMsIkIiOjM5fX0sIkxpbmVXZWlnaHQiOjEuMCwiTGluZVR5cGUiOjAsIlBhcmVudFN0eWxlIjpudWxsfSwiSXNCZWxvd1RpbWViYW5kIjp0cnVlLCJQb3NpdGlvbk9uVGFzayI6MCwiSGlkZURhdGUiOnRydWUsIlNoYXBlU2l6ZSI6MywiU3BhY2luZyI6MS4wLCJQYWRkaW5nIjp7IiRpZCI6IjIyMyIsIlRvcCI6Ny4wLCJMZWZ0IjozLjAsIlJpZ2h0IjowLjAsIkJvdHRvbSI6Mi4wfSwiU2hhcGVTdHlsZSI6eyIkaWQiOiIyMjQiLCJNYXJnaW4iOnsiJGlkIjoiMjI1IiwiVG9wIjowLjAsIkxlZnQiOjAuMCwiUmlnaHQiOjAuMCwiQm90dG9tIjowLjB9LCJQYWRkaW5nIjp7IiRpZCI6IjIyNiIsIlRvcCI6MC4wLCJMZWZ0IjowLjAsIlJpZ2h0IjowLjAsIkJvdHRvbSI6MC4wfSwiQmFja2dyb3VuZCI6eyIkaWQiOiIyMjciLCJDb2xvciI6eyIkaWQiOiIyMjgiLCJBIjoyNTUsIlIiOjIyMywiRyI6ODMsIkIiOjM5fX0sIklzVmlzaWJsZSI6dHJ1ZSwiV2lkdGgiOjIwLjAsIkhlaWdodCI6MjIuMjIyMjIyMjIyMjIyMjIxLCJCb3JkZXJTdHlsZSI6eyIkaWQiOiIyMjkiLCJMaW5lQ29sb3IiOnsiJHJlZiI6IjcyIn0sIkxpbmVXZWlnaHQiOjAuMCwiTGluZVR5cGUiOjAsIlBhcmVudFN0eWxlIjpudWxsfSwiUGFyZW50U3R5bGUiOm51bGx9LCJUaXRsZVN0eWxlIjp7IiRpZCI6IjIzMCIsIkZvbnRTZXR0aW5ncyI6eyIkaWQiOiIyMzEiLCJGb250U2l6ZSI6OSwiRm9udE5hbWUiOiJBcmlhbCIsIklzQm9sZCI6dHJ1ZSwiSXNJdGFsaWMiOmZhbHNlLCJJc1VuZGVybGluZWQiOmZhbHNlLCJQYXJlbnRTdHlsZSI6bnVsbH0sIkF1dG9TaXplIjowLCJGb3JlZ3JvdW5kIjp7IiRpZCI6IjIzMiIsIkNvbG9yIjp7IiRpZCI6IjIzMyIsIkEiOjI1NSwiUiI6OTQsIkciOjk0LCJCIjo5NH19LCJNYXhXaWR0aCI6MjAwLjAsIk1heEhlaWdodCI6IkluZmluaXR5IiwiU21hcnRGb3JlZ3JvdW5kSXNBY3RpdmUiOmZhbHNlLCJIb3Jpem9udGFsQWxpZ25tZW50IjoxLCJWZXJ0aWNhbEFsaWdubWVudCI6MCwiU21hcnRGb3JlZ3JvdW5kIjpudWxsLCJCYWNrZ3JvdW5kRmlsbFR5cGUiOjAsIk1hcmdpbiI6eyIkaWQiOiIyMzQiLCJUb3AiOjAuMCwiTGVmdCI6MC4wLCJSaWdodCI6MC4wLCJCb3R0b20iOjAuMH0sIlBhZGRpbmciOnsiJGlkIjoiMjM1IiwiVG9wIjowLjAsIkxlZnQiOjAuMCwiUmlnaHQiOjAuMCwiQm90dG9tIjowLjB9LCJCYWNrZ3JvdW5kIjp7IiRyZWYiOiI4MCJ9LCJJc1Zpc2libGUiOnRydWUsIldpZHRoIjowLjAsIkhlaWdodCI6MC4wLCJCb3JkZXJTdHlsZSI6eyIkaWQiOiIyMzYiLCJMaW5lQ29sb3IiOm51bGwsIkxpbmVXZWlnaHQiOjAuMCwiTGluZVR5cGUiOjAsIlBhcmVudFN0eWxlIjpudWxsfSwiUGFyZW50U3R5bGUiOm51bGx9LCJEYXRlU3R5bGUiOnsiJGlkIjoiMjM3IiwiRm9udFNldHRpbmdzIjp7IiRpZCI6IjIzOCIsIkZvbnRTaXplIjo5LCJGb250TmFtZSI6IkFyaWFsIiwiSXNCb2xkIjpmYWxzZSwiSXNJdGFsaWMiOmZhbHNlLCJJc1VuZGVybGluZWQiOmZhbHNlLCJQYXJlbnRTdHlsZSI6bnVsbH0sIkF1dG9TaXplIjowLCJGb3JlZ3JvdW5kIjp7IiRpZCI6IjIzOSIsIkNvbG9yIjp7IiRyZWYiOiI4NCJ9fSwiTWF4V2lkdGgiOjIwMC4wLCJNYXhIZWlnaHQiOiJJbmZpbml0eSIsIlNtYXJ0Rm9yZWdyb3VuZElzQWN0aXZlIjpmYWxzZSwiSG9yaXpvbnRhbEFsaWdubWVudCI6MSwiVmVydGljYWxBbGlnbm1lbnQiOjAsIlNtYXJ0Rm9yZWdyb3VuZCI6bnVsbCwiQmFja2dyb3VuZEZpbGxUeXBlIjowLCJNYXJnaW4iOnsiJGlkIjoiMjQwIiwiVG9wIjowLjAsIkxlZnQiOjAuMCwiUmlnaHQiOjAuMCwiQm90dG9tIjowLjB9LCJQYWRkaW5nIjp7IiRpZCI6IjI0MSIsIlRvcCI6MC4wLCJMZWZ0IjowLjAsIlJpZ2h0IjowLjAsIkJvdHRvbSI6MC4wfSwiQmFja2dyb3VuZCI6eyIkcmVmIjoiODcifSwiSXNWaXNpYmxlIjpmYWxzZSwiV2lkdGgiOjAuMCwiSGVpZ2h0IjowLjAsIkJvcmRlclN0eWxlIjp7IiRpZCI6IjI0MiIsIkxpbmVDb2xvciI6bnVsbCwiTGluZVdlaWdodCI6MC4wLCJMaW5lVHlwZSI6MCwiUGFyZW50U3R5bGUiOm51bGx9LCJQYXJlbnRTdHlsZSI6bnVsbH0sIkRhdGVGb3JtYXQiOnsiJGlkIjoiMjQzIiwiRm9ybWF0U3RyaW5nIjoiTU1NIGQiLCJTZXBhcmF0b3IiOiIvIiwiVXNlSW50ZXJuYXRpb25hbERhdGVGb3JtYXQiOmZhbHNlLCJEYXRlSXNWaXNpYmxlIjp0cnVlLCJUaW1lSXNWaXNpYmxlIjpmYWxzZSwiSG91ckRpZ2l0cyI6MSwiQW1QbURlc2lnbmF0b3IiOjIsIlRyaW0wME1pbnV0ZXMiOmZhbHNlLCJMYXN0S25vd25WaXNpYmlsaXR5U3RhdGUiOnsiJHJlZiI6Ijg5In19LCJXZWVrTnVtYmVyaW5nIjp7IiRpZCI6IjI0NCIsIkZvcm1hdCI6MCwiSXNWaXNpYmxlIjpmYWxzZSwiTGFzdEtub3duVmlzaWJpbGl0eVN0YXRlIjpmYWxzZX0sIklzVmlzaWJsZSI6dHJ1ZSwiUGFyZW50U3R5bGUiOm51bGx9LCJJbmRleCI6MSwiUGVyY2VudGFnZUNvbXBsZXRlIjpudWxsLCJQb3NpdGlvbiI6eyJSYXRpbyI6MC4wLCJJc0N1c3RvbSI6ZmFsc2V9LCJEYXRlRm9ybWF0Ijp7IiRyZWYiOiIyNDMifSwiV2Vla051bWJlcmluZyI6eyIkaWQiOiIyNDUiLCJGb3JtYXQiOjAsIklzVmlzaWJsZSI6ZmFsc2UsIkxhc3RLbm93blZpc2liaWxpdHlTdGF0ZSI6ZmFsc2V9LCJSZWxhdGVkVGFza0lkIjoiMDAwMDAwMDAtMDAwMC0wMDAwLTAwMDAtMDAwMDAwMDAwMDAwIiwiSWQiOiIzNjJjNzIxMy0xZGQyLTRlMDQtOTYxZi0wOTcxODAyMTE5YzgiLCJJbXBvcnRJZCI6bnVsbCwiVGl0bGUiOiJJbWFnZSBSb2xsZWQgT3V0IiwiTm90ZSI6bnVsbCwiSHlwZXJsaW5rIjp7IiRpZCI6IjI0NiIsIkFkZHJlc3MiOiIiLCJTdWJBZGRyZXNzIjoiIn0sIklzQ2hhbmdlZCI6ZmFsc2UsIklzTmV3IjpmYWxzZX0seyIkaWQiOiIyNDciLCJEYXRlIjoiMjAyMS0wMy0wNFQyMzo1OTowMCIsIlN0eWxlIjp7IiRpZCI6IjI0OCIsIlNoYXBlIjowLCJDb25uZWN0b3JNYXJnaW4iOnsiJGlkIjoiMjQ5IiwiVG9wIjowLjAsIkxlZnQiOjIuMCwiUmlnaHQiOjIuMCwiQm90dG9tIjowLjB9LCJDb25uZWN0b3JTdHlsZSI6eyIkaWQiOiIyNTAiLCJMaW5lQ29sb3IiOnsiJGlkIjoiMjUxIiwiJHR5cGUiOiJOTFJFLkNvbW1vbi5Eb20uU29saWRDb2xvckJydXNoLCBOTFJFLkNvbW1vbiIsIkNvbG9yIjp7IiRpZCI6IjI1MiIsIkEiOjEyNywiUiI6MjIzLCJHIjo4MywiQiI6Mzl9fSwiTGluZVdlaWdodCI6MS4wLCJMaW5lVHlwZSI6MCwiUGFyZW50U3R5bGUiOm51bGx9LCJJc0JlbG93VGltZWJhbmQiOnRydWUsIlBvc2l0aW9uT25UYXNrIjowLCJIaWRlRGF0ZSI6dHJ1ZSwiU2hhcGVTaXplIjozLCJTcGFjaW5nIjoxLjAsIlBhZGRpbmciOnsiJGlkIjoiMjUzIiwiVG9wIjo3LjAsIkxlZnQiOjMuMCwiUmlnaHQiOjAuMCwiQm90dG9tIjoyLjB9LCJTaGFwZVN0eWxlIjp7IiRpZCI6IjI1NCIsIk1hcmdpbiI6eyIkaWQiOiIyNTUiLCJUb3AiOjAuMCwiTGVmdCI6MC4wLCJSaWdodCI6MC4wLCJCb3R0b20iOjAuMH0sIlBhZGRpbmciOnsiJGlkIjoiMjU2IiwiVG9wIjowLjAsIkxlZnQiOjAuMCwiUmlnaHQiOjAuMCwiQm90dG9tIjowLjB9LCJCYWNrZ3JvdW5kIjp7IiRpZCI6IjI1NyIsIkNvbG9yIjp7IiRpZCI6IjI1OCIsIkEiOjI1NSwiUiI6MjIzLCJHIjo4MywiQiI6Mzl9fSwiSXNWaXNpYmxlIjp0cnVlLCJXaWR0aCI6MjAuMCwiSGVpZ2h0IjoyMi4yMjIyMjIyMjIyMjIyMjEsIkJvcmRlclN0eWxlIjp7IiRpZCI6IjI1OSIsIkxpbmVDb2xvciI6eyIkcmVmIjoiNzIifSwiTGluZVdlaWdodCI6MC4wLCJMaW5lVHlwZSI6MCwiUGFyZW50U3R5bGUiOm51bGx9LCJQYXJlbnRTdHlsZSI6bnVsbH0sIlRpdGxlU3R5bGUiOnsiJGlkIjoiMjYwIiwiRm9udFNldHRpbmdzIjp7IiRpZCI6IjI2MSIsIkZvbnRTaXplIjo5LCJGb250TmFtZSI6IkFyaWFsIiwiSXNCb2xkIjp0cnVlLCJJc0l0YWxpYyI6ZmFsc2UsIklzVW5kZXJsaW5lZCI6ZmFsc2UsIlBhcmVudFN0eWxlIjpudWxsfSwiQXV0b1NpemUiOjAsIkZvcmVncm91bmQiOnsiJGlkIjoiMjYyIiwiQ29sb3IiOnsiJGlkIjoiMjYzIiwiQSI6MjU1LCJSIjo5NCwiRyI6OTQsIkIiOjk0fX0sIk1heFdpZHRoIjoyMDAuMCwiTWF4SGVpZ2h0IjoiSW5maW5pdHkiLCJTbWFydEZvcmVncm91bmRJc0FjdGl2ZSI6ZmFsc2UsIkhvcml6b250YWxBbGlnbm1lbnQiOjEsIlZlcnRpY2FsQWxpZ25tZW50IjowLCJTbWFydEZvcmVncm91bmQiOm51bGwsIkJhY2tncm91bmRGaWxsVHlwZSI6MCwiTWFyZ2luIjp7IiRpZCI6IjI2NCIsIlRvcCI6MC4wLCJMZWZ0IjowLjAsIlJpZ2h0IjowLjAsIkJvdHRvbSI6MC4wfSwiUGFkZGluZyI6eyIkaWQiOiIyNjUiLCJUb3AiOjAuMCwiTGVmdCI6MC4wLCJSaWdodCI6MC4wLCJCb3R0b20iOjAuMH0sIkJhY2tncm91bmQiOnsiJHJlZiI6IjgwIn0sIklzVmlzaWJsZSI6dHJ1ZSwiV2lkdGgiOjAuMCwiSGVpZ2h0IjowLjAsIkJvcmRlclN0eWxlIjp7IiRpZCI6IjI2NiIsIkxpbmVDb2xvciI6bnVsbCwiTGluZVdlaWdodCI6MC4wLCJMaW5lVHlwZSI6MCwiUGFyZW50U3R5bGUiOm51bGx9LCJQYXJlbnRTdHlsZSI6bnVsbH0sIkRhdGVTdHlsZSI6eyIkaWQiOiIyNjciLCJGb250U2V0dGluZ3MiOnsiJGlkIjoiMjY4IiwiRm9udFNpemUiOjksIkZvbnROYW1lIjoiQXJpYWwiLCJJc0JvbGQiOmZhbHNlLCJJc0l0YWxpYyI6ZmFsc2UsIklzVW5kZXJsaW5lZCI6ZmFsc2UsIlBhcmVudFN0eWxlIjpudWxsfSwiQXV0b1NpemUiOjAsIkZvcmVncm91bmQiOnsiJGlkIjoiMjY5IiwiQ29sb3IiOnsiJHJlZiI6Ijg0In19LCJNYXhXaWR0aCI6MjAwLjAsIk1heEhlaWdodCI6IkluZmluaXR5IiwiU21hcnRGb3JlZ3JvdW5kSXNBY3RpdmUiOmZhbHNlLCJIb3Jpem9udGFsQWxpZ25tZW50IjoxLCJWZXJ0aWNhbEFsaWdubWVudCI6MCwiU21hcnRGb3JlZ3JvdW5kIjpudWxsLCJCYWNrZ3JvdW5kRmlsbFR5cGUiOjAsIk1hcmdpbiI6eyIkaWQiOiIyNzAiLCJUb3AiOjAuMCwiTGVmdCI6MC4wLCJSaWdodCI6MC4wLCJCb3R0b20iOjAuMH0sIlBhZGRpbmciOnsiJGlkIjoiMjcxIiwiVG9wIjowLjAsIkxlZnQiOjAuMCwiUmlnaHQiOjAuMCwiQm90dG9tIjowLjB9LCJCYWNrZ3JvdW5kIjp7IiRyZWYiOiI4NyJ9LCJJc1Zpc2libGUiOmZhbHNlLCJXaWR0aCI6MC4wLCJIZWlnaHQiOjAuMCwiQm9yZGVyU3R5bGUiOnsiJGlkIjoiMjcyIiwiTGluZUNvbG9yIjpudWxsLCJMaW5lV2VpZ2h0IjowLjAsIkxpbmVUeXBlIjowLCJQYXJlbnRTdHlsZSI6bnVsbH0sIlBhcmVudFN0eWxlIjpudWxsfSwiRGF0ZUZvcm1hdCI6eyIkaWQiOiIyNzMiLCJGb3JtYXRTdHJpbmciOiJNTU0gZCIsIlNlcGFyYXRvciI6Ii8iLCJVc2VJbnRlcm5hdGlvbmFsRGF0ZUZvcm1hdCI6ZmFsc2UsIkRhdGVJc1Zpc2libGUiOnRydWUsIlRpbWVJc1Zpc2libGUiOmZhbHNlLCJIb3VyRGlnaXRzIjoxLCJBbVBtRGVzaWduYXRvciI6MiwiVHJpbTAwTWludXRlcyI6ZmFsc2UsIkxhc3RLbm93blZpc2liaWxpdHlTdGF0ZSI6eyIkcmVmIjoiODkifX0sIldlZWtOdW1iZXJpbmciOnsiJGlkIjoiMjc0IiwiRm9ybWF0IjowLCJJc1Zpc2libGUiOmZhbHNlLCJMYXN0S25vd25WaXNpYmlsaXR5U3RhdGUiOmZhbHNlfSwiSXNWaXNpYmxlIjp0cnVlLCJQYXJlbnRTdHlsZSI6bnVsbH0sIkluZGV4IjoyLCJQZXJjZW50YWdlQ29tcGxldGUiOm51bGwsIlBvc2l0aW9uIjp7IlJhdGlvIjowLjAsIklzQ3VzdG9tIjpmYWxzZX0sIkRhdGVGb3JtYXQiOnsiJHJlZiI6IjI3MyJ9LCJXZWVrTnVtYmVyaW5nIjp7IiRpZCI6IjI3NSIsIkZvcm1hdCI6MCwiSXNWaXNpYmxlIjpmYWxzZSwiTGFzdEtub3duVmlzaWJpbGl0eVN0YXRlIjpmYWxzZX0sIlJlbGF0ZWRUYXNrSWQiOiIwMDAwMDAwMC0wMDAwLTAwMDAtMDAwMC0wMDAwMDAwMDAwMDAiLCJJZCI6IjBjNmE2OTJlLTljZjMtNGFiMy04MmExLTFlNTA5MGQ3ZjNmMyIsIkltcG9ydElkIjpudWxsLCJUaXRsZSI6IkltYWdlIEFwcHJvdmVkIiwiTm90ZSI6bnVsbCwiSHlwZXJsaW5rIjp7IiRpZCI6IjI3NiIsIkFkZHJlc3MiOiIiLCJTdWJBZGRyZXNzIjoiIn0sIklzQ2hhbmdlZCI6ZmFsc2UsIklzTmV3IjpmYWxzZX0seyIkaWQiOiIyNzciLCJEYXRlIjoiMjAyMS0wMy0xN1QyMzo1OTowMCIsIlN0eWxlIjp7IiRpZCI6IjI3OCIsIlNoYXBlIjoyLCJDb25uZWN0b3JNYXJnaW4iOnsiJGlkIjoiMjc5IiwiVG9wIjowLjAsIkxlZnQiOjIuMCwiUmlnaHQiOjIuMCwiQm90dG9tIjowLjB9LCJDb25uZWN0b3JTdHlsZSI6eyIkaWQiOiIyODAiLCJMaW5lQ29sb3IiOnsiJGlkIjoiMjgxIiwiJHR5cGUiOiJOTFJFLkNvbW1vbi5Eb20uU29saWRDb2xvckJydXNoLCBOTFJFLkNvbW1vbiIsIkNvbG9yIjp7IiRpZCI6IjI4MiIsIkEiOjEyNywiUiI6ODMsIkciOjkyLCJCIjoxOX19LCJMaW5lV2VpZ2h0IjoxLjAsIkxpbmVUeXBlIjowLCJQYXJlbnRTdHlsZSI6bnVsbH0sIklzQmVsb3dUaW1lYmFuZCI6ZmFsc2UsIlBvc2l0aW9uT25UYXNrIjowLCJIaWRlRGF0ZSI6dHJ1ZSwiU2hhcGVTaXplIjozLCJTcGFjaW5nIjoxLjAsIlBhZGRpbmciOnsiJGlkIjoiMjgzIiwiVG9wIjo3LjAsIkxlZnQiOjMuMCwiUmlnaHQiOjAuMCwiQm90dG9tIjoyLjB9LCJTaGFwZVN0eWxlIjp7IiRpZCI6IjI4NCIsIk1hcmdpbiI6eyIkaWQiOiIyODUiLCJUb3AiOjAuMCwiTGVmdCI6MC4wLCJSaWdodCI6MC4wLCJCb3R0b20iOjAuMH0sIlBhZGRpbmciOnsiJGlkIjoiMjg2IiwiVG9wIjowLjAsIkxlZnQiOjAuMCwiUmlnaHQiOjAuMCwiQm90dG9tIjowLjB9LCJCYWNrZ3JvdW5kIjp7IiRpZCI6IjI4NyIsIkNvbG9yIjp7IiRpZCI6IjI4OCIsIkEiOjI1NSwiUiI6MTY2LCJHIjoxODMsIkIiOjM5fX0sIklzVmlzaWJsZSI6dHJ1ZSwiV2lkdGgiOjE3Ljc3Nzc3Nzc3Nzc3Nzc3OSwiSGVpZ2h0IjoxNy43Nzc3Nzc3Nzc3Nzc3NzksIkJvcmRlclN0eWxlIjp7IiRpZCI6IjI4OSIsIkxpbmVDb2xvciI6eyIkcmVmIjoiNzIifSwiTGluZVdlaWdodCI6MC4wLCJMaW5lVHlwZSI6MCwiUGFyZW50U3R5bGUiOm51bGx9LCJQYXJlbnRTdHlsZSI6bnVsbH0sIlRpdGxlU3R5bGUiOnsiJGlkIjoiMjkwIiwiRm9udFNldHRpbmdzIjp7IiRpZCI6IjI5MSIsIkZvbnRTaXplIjo5LCJGb250TmFtZSI6IkFyaWFsIiwiSXNCb2xkIjp0cnVlLCJJc0l0YWxpYyI6ZmFsc2UsIklzVW5kZXJsaW5lZCI6dHJ1ZSwiUGFyZW50U3R5bGUiOm51bGx9LCJBdXRvU2l6ZSI6MCwiRm9yZWdyb3VuZCI6eyIkaWQiOiIyOTIiLCJDb2xvciI6eyIkaWQiOiIyOTMiLCJBIjoyNTUsIlIiOjgzLCJHIjo5MiwiQiI6MTl9fSwiTWF4V2lkdGgiOjIwMC4wLCJNYXhIZWlnaHQiOiJJbmZpbml0eSIsIlNtYXJ0Rm9yZWdyb3VuZElzQWN0aXZlIjpmYWxzZSwiSG9yaXpvbnRhbEFsaWdubWVudCI6MCwiVmVydGljYWxBbGlnbm1lbnQiOjAsIlNtYXJ0Rm9yZWdyb3VuZCI6bnVsbCwiQmFja2dyb3VuZEZpbGxUeXBlIjowLCJNYXJnaW4iOnsiJGlkIjoiMjk0IiwiVG9wIjowLjAsIkxlZnQiOjAuMCwiUmlnaHQiOjAuMCwiQm90dG9tIjowLjB9LCJQYWRkaW5nIjp7IiRpZCI6IjI5NSIsIlRvcCI6MC4wLCJMZWZ0IjowLjAsIlJpZ2h0IjowLjAsIkJvdHRvbSI6MC4wfSwiQmFja2dyb3VuZCI6eyIkcmVmIjoiODAifSwiSXNWaXNpYmxlIjp0cnVlLCJXaWR0aCI6MC4wLCJIZWlnaHQiOjAuMCwiQm9yZGVyU3R5bGUiOnsiJGlkIjoiMjk2IiwiTGluZUNvbG9yIjpudWxsLCJMaW5lV2VpZ2h0IjowLjAsIkxpbmVUeXBlIjowLCJQYXJlbnRTdHlsZSI6bnVsbH0sIlBhcmVudFN0eWxlIjpudWxsfSwiRGF0ZVN0eWxlIjp7IiRpZCI6IjI5NyIsIkZvbnRTZXR0aW5ncyI6eyIkaWQiOiIyOTgiLCJGb250U2l6ZSI6OSwiRm9udE5hbWUiOiJBcmlhbCIsIklzQm9sZCI6ZmFsc2UsIklzSXRhbGljIjpmYWxzZSwiSXNVbmRlcmxpbmVkIjpmYWxzZSwiUGFyZW50U3R5bGUiOm51bGx9LCJBdXRvU2l6ZSI6MCwiRm9yZWdyb3VuZCI6eyIkaWQiOiIyOTkiLCJDb2xvciI6eyIkcmVmIjoiODQifX0sIk1heFdpZHRoIjoyMDAuMCwiTWF4SGVpZ2h0IjoiSW5maW5pdHkiLCJTbWFydEZvcmVncm91bmRJc0FjdGl2ZSI6ZmFsc2UsIkhvcml6b250YWxBbGlnbm1lbnQiOjAsIlZlcnRpY2FsQWxpZ25tZW50IjowLCJTbWFydEZvcmVncm91bmQiOm51bGwsIkJhY2tncm91bmRGaWxsVHlwZSI6MCwiTWFyZ2luIjp7IiRpZCI6IjMwMCIsIlRvcCI6MC4wLCJMZWZ0IjowLjAsIlJpZ2h0IjowLjAsIkJvdHRvbSI6MC4wfSwiUGFkZGluZyI6eyIkaWQiOiIzMDEiLCJUb3AiOjAuMCwiTGVmdCI6MC4wLCJSaWdodCI6MC4wLCJCb3R0b20iOjAuMH0sIkJhY2tncm91bmQiOnsiJHJlZiI6Ijg3In0sIklzVmlzaWJsZSI6ZmFsc2UsIldpZHRoIjowLjAsIkhlaWdodCI6MC4wLCJCb3JkZXJTdHlsZSI6eyIkaWQiOiIzMDIiLCJMaW5lQ29sb3IiOm51bGwsIkxpbmVXZWlnaHQiOjAuMCwiTGluZVR5cGUiOjAsIlBhcmVudFN0eWxlIjpudWxsfSwiUGFyZW50U3R5bGUiOm51bGx9LCJEYXRlRm9ybWF0Ijp7IiRpZCI6IjMwMyIsIkZvcm1hdFN0cmluZyI6Ik1NTSBkIiwiU2VwYXJhdG9yIjoiLyIsIlVzZUludGVybmF0aW9uYWxEYXRlRm9ybWF0IjpmYWxzZSwiRGF0ZUlzVmlzaWJsZSI6dHJ1ZSwiVGltZUlzVmlzaWJsZSI6ZmFsc2UsIkhvdXJEaWdpdHMiOjEsIkFtUG1EZXNpZ25hdG9yIjoyLCJUcmltMDBNaW51dGVzIjpmYWxzZSwiTGFzdEtub3duVmlzaWJpbGl0eVN0YXRlIjp7IiRyZWYiOiI4OSJ9fSwiV2Vla051bWJlcmluZyI6eyIkaWQiOiIzMDQiLCJGb3JtYXQiOjAsIklzVmlzaWJsZSI6ZmFsc2UsIkxhc3RLbm93blZpc2liaWxpdHlTdGF0ZSI6ZmFsc2V9LCJJc1Zpc2libGUiOnRydWUsIlBhcmVudFN0eWxlIjpudWxsfSwiSW5kZXgiOjMsIlBlcmNlbnRhZ2VDb21wbGV0ZSI6bnVsbCwiUG9zaXRpb24iOnsiUmF0aW8iOjAuMCwiSXNDdXN0b20iOmZhbHNlfSwiRGF0ZUZvcm1hdCI6eyIkcmVmIjoiMzAzIn0sIldlZWtOdW1iZXJpbmciOnsiJGlkIjoiMzA1IiwiRm9ybWF0IjowLCJJc1Zpc2libGUiOmZhbHNlLCJMYXN0S25vd25WaXNpYmlsaXR5U3RhdGUiOmZhbHNlfSwiUmVsYXRlZFRhc2tJZCI6IjAwMDAwMDAwLTAwMDAtMDAwMC0wMDAwLTAwMDAwMDAwMDAwMCIsIklkIjoiZjZiMzE1ZGItNmZmNS00YmRjLWE3NjgtODcxMGViYmI0YzE2IiwiSW1wb3J0SWQiOm51bGwsIlRpdGxlIjoiUHJvZHVjdGlvbiIsIk5vdGUiOm51bGwsIkh5cGVybGluayI6eyIkaWQiOiIzMDYiLCJBZGRyZXNzIjoiIiwiU3ViQWRkcmVzcyI6IiJ9LCJJc0NoYW5nZWQiOmZhbHNlLCJJc05ldyI6ZmFsc2V9LHsiJGlkIjoiMzA3IiwiRGF0ZSI6IjIwMjEtMDMtMjBUMjM6NTk6MDAiLCJTdHlsZSI6eyIkaWQiOiIzMDgiLCJTaGFwZSI6MTEsIkNvbm5lY3Rvck1hcmdpbiI6eyIkaWQiOiIzMDkiLCJUb3AiOjAuMCwiTGVmdCI6Mi4wLCJSaWdodCI6Mi4wLCJCb3R0b20iOjAuMH0sIkNvbm5lY3RvclN0eWxlIjp7IiRpZCI6IjMxMCIsIkxpbmVDb2xvciI6eyIkaWQiOiIzMTEiLCIkdHlwZSI6Ik5MUkUuQ29tbW9uLkRvbS5Tb2xpZENvbG9yQnJ1c2gsIE5MUkUuQ29tbW9uIiwiQ29sb3IiOnsiJGlkIjoiMzEyIiwiQSI6MTI3LCJSIjoxNjYsIkciOjE4MywiQiI6Mzl9fSwiTGluZVdlaWdodCI6MS4wLCJMaW5lVHlwZSI6MCwiUGFyZW50U3R5bGUiOm51bGx9LCJJc0JlbG93VGltZWJhbmQiOnRydWUsIlBvc2l0aW9uT25UYXNrIjowLCJIaWRlRGF0ZSI6dHJ1ZSwiU2hhcGVTaXplIjozLCJTcGFjaW5nIjoxLjAsIlBhZGRpbmciOnsiJGlkIjoiMzEzIiwiVG9wIjo3LjAsIkxlZnQiOjMuMCwiUmlnaHQiOjAuMCwiQm90dG9tIjoyLjB9LCJTaGFwZVN0eWxlIjp7IiRpZCI6IjMxNCIsIk1hcmdpbiI6eyIkaWQiOiIzMTUiLCJUb3AiOjAuMCwiTGVmdCI6MC4wLCJSaWdodCI6MC4wLCJCb3R0b20iOjAuMH0sIlBhZGRpbmciOnsiJGlkIjoiMzE2IiwiVG9wIjowLjAsIkxlZnQiOjAuMCwiUmlnaHQiOjAuMCwiQm90dG9tIjowLjB9LCJCYWNrZ3JvdW5kIjp7IiRpZCI6IjMxNyIsIkNvbG9yIjp7IiRpZCI6IjMxOCIsIkEiOjI1NSwiUiI6MTY2LCJHIjoxODMsIkIiOjM5fX0sIklzVmlzaWJsZSI6dHJ1ZSwiV2lkdGgiOjI0LjAsIkhlaWdodCI6MjYuNjY2NjY2NjY2NjY2NjY4LCJCb3JkZXJTdHlsZSI6eyIkaWQiOiIzMTkiLCJMaW5lQ29sb3IiOnsiJHJlZiI6IjcyIn0sIkxpbmVXZWlnaHQiOjAuMCwiTGluZVR5cGUiOjAsIlBhcmVudFN0eWxlIjpudWxsfSwiUGFyZW50U3R5bGUiOm51bGx9LCJUaXRsZVN0eWxlIjp7IiRpZCI6IjMyMCIsIkZvbnRTZXR0aW5ncyI6eyIkaWQiOiIzMjEiLCJGb250U2l6ZSI6OSwiRm9udE5hbWUiOiJBcmlhbCIsIklzQm9sZCI6dHJ1ZSwiSXNJdGFsaWMiOmZhbHNlLCJJc1VuZGVybGluZWQiOmZhbHNlLCJQYXJlbnRTdHlsZSI6bnVsbH0sIkF1dG9TaXplIjowLCJGb3JlZ3JvdW5kIjp7IiRpZCI6IjMyMiIsIkNvbG9yIjp7IiRpZCI6IjMyMyIsIkEiOjI1NSwiUiI6MTE1LCJHIjoxMTUsIkIiOjExNX19LCJNYXhXaWR0aCI6MjAwLjAsIk1heEhlaWdodCI6IkluZmluaXR5IiwiU21hcnRGb3JlZ3JvdW5kSXNBY3RpdmUiOmZhbHNlLCJIb3Jpem9udGFsQWxpZ25tZW50IjoxLCJWZXJ0aWNhbEFsaWdubWVudCI6MCwiU21hcnRGb3JlZ3JvdW5kIjpudWxsLCJCYWNrZ3JvdW5kRmlsbFR5cGUiOjAsIk1hcmdpbiI6eyIkaWQiOiIzMjQiLCJUb3AiOjAuMCwiTGVmdCI6MC4wLCJSaWdodCI6MC4wLCJCb3R0b20iOjAuMH0sIlBhZGRpbmciOnsiJGlkIjoiMzI1IiwiVG9wIjowLjAsIkxlZnQiOjAuMCwiUmlnaHQiOjAuMCwiQm90dG9tIjowLjB9LCJCYWNrZ3JvdW5kIjp7IiRyZWYiOiI4MCJ9LCJJc1Zpc2libGUiOnRydWUsIldpZHRoIjowLjAsIkhlaWdodCI6MC4wLCJCb3JkZXJTdHlsZSI6eyIkaWQiOiIzMjYiLCJMaW5lQ29sb3IiOm51bGwsIkxpbmVXZWlnaHQiOjAuMCwiTGluZVR5cGUiOjAsIlBhcmVudFN0eWxlIjpudWxsfSwiUGFyZW50U3R5bGUiOm51bGx9LCJEYXRlU3R5bGUiOnsiJGlkIjoiMzI3IiwiRm9udFNldHRpbmdzIjp7IiRpZCI6IjMyOCIsIkZvbnRTaXplIjo5LCJGb250TmFtZSI6IkFyaWFsIiwiSXNCb2xkIjpmYWxzZSwiSXNJdGFsaWMiOmZhbHNlLCJJc1VuZGVybGluZWQiOmZhbHNlLCJQYXJlbnRTdHlsZSI6bnVsbH0sIkF1dG9TaXplIjowLCJGb3JlZ3JvdW5kIjp7IiRpZCI6IjMyOSIsIkNvbG9yIjp7IiRyZWYiOiI4NCJ9fSwiTWF4V2lkdGgiOjIwMC4wLCJNYXhIZWlnaHQiOiJJbmZpbml0eSIsIlNtYXJ0Rm9yZWdyb3VuZElzQWN0aXZlIjpmYWxzZSwiSG9yaXpvbnRhbEFsaWdubWVudCI6MSwiVmVydGljYWxBbGlnbm1lbnQiOjAsIlNtYXJ0Rm9yZWdyb3VuZCI6bnVsbCwiQmFja2dyb3VuZEZpbGxUeXBlIjowLCJNYXJnaW4iOnsiJGlkIjoiMzMwIiwiVG9wIjowLjAsIkxlZnQiOjAuMCwiUmlnaHQiOjAuMCwiQm90dG9tIjowLjB9LCJQYWRkaW5nIjp7IiRpZCI6IjMzMSIsIlRvcCI6MC4wLCJMZWZ0IjowLjAsIlJpZ2h0IjowLjAsIkJvdHRvbSI6MC4wfSwiQmFja2dyb3VuZCI6eyIkcmVmIjoiODcifSwiSXNWaXNpYmxlIjpmYWxzZSwiV2lkdGgiOjAuMCwiSGVpZ2h0IjowLjAsIkJvcmRlclN0eWxlIjp7IiRpZCI6IjMzMiIsIkxpbmVDb2xvciI6bnVsbCwiTGluZVdlaWdodCI6MC4wLCJMaW5lVHlwZSI6MCwiUGFyZW50U3R5bGUiOm51bGx9LCJQYXJlbnRTdHlsZSI6bnVsbH0sIkRhdGVGb3JtYXQiOnsiJGlkIjoiMzMzIiwiRm9ybWF0U3RyaW5nIjoiTU1NIGQiLCJTZXBhcmF0b3IiOiIvIiwiVXNlSW50ZXJuYXRpb25hbERhdGVGb3JtYXQiOmZhbHNlLCJEYXRlSXNWaXNpYmxlIjp0cnVlLCJUaW1lSXNWaXNpYmxlIjpmYWxzZSwiSG91ckRpZ2l0cyI6MSwiQW1QbURlc2lnbmF0b3IiOjIsIlRyaW0wME1pbnV0ZXMiOmZhbHNlLCJMYXN0S25vd25WaXNpYmlsaXR5U3RhdGUiOnsiJHJlZiI6Ijg5In19LCJXZWVrTnVtYmVyaW5nIjp7IiRpZCI6IjMzNCIsIkZvcm1hdCI6MCwiSXNWaXNpYmxlIjpmYWxzZSwiTGFzdEtub3duVmlzaWJpbGl0eVN0YXRlIjpmYWxzZX0sIklzVmlzaWJsZSI6dHJ1ZSwiUGFyZW50U3R5bGUiOm51bGx9LCJJbmRleCI6NCwiUGVyY2VudGFnZUNvbXBsZXRlIjpudWxsLCJQb3NpdGlvbiI6eyJSYXRpbyI6MC4wLCJJc0N1c3RvbSI6ZmFsc2V9LCJEYXRlRm9ybWF0Ijp7IiRyZWYiOiIzMzMifSwiV2Vla051bWJlcmluZyI6eyIkaWQiOiIzMzUiLCJGb3JtYXQiOjAsIklzVmlzaWJsZSI6ZmFsc2UsIkxhc3RLbm93blZpc2liaWxpdHlTdGF0ZSI6ZmFsc2V9LCJSZWxhdGVkVGFza0lkIjoiMDAwMDAwMDAtMDAwMC0wMDAwLTAwMDAtMDAwMDAwMDAwMDAwIiwiSWQiOiJhMDhhOTFjOS03MDRiLTQzMjUtOTEwNy0xYTgzODViY2E4ZTQiLCJJbXBvcnRJZCI6bnVsbCwiVGl0bGUiOiJQcm9qZWN0IEhhbmQtT2ZmIiwiTm90ZSI6bnVsbCwiSHlwZXJsaW5rIjp7IiRpZCI6IjMzNiIsIkFkZHJlc3MiOiIiLCJTdWJBZGRyZXNzIjoiIn0sIklzQ2hhbmdlZCI6ZmFsc2UsIklzTmV3IjpmYWxzZX1dLCJUYXNrcyI6W3siJGlkIjoiMzM3IiwiR3JvdXBOYW1lIjpudWxsLCJTdGFydERhdGUiOiIyMDIxLTAxLTI3VDAwOjAwOjAwWiIsIkVuZERhdGUiOiIyMDIxLTAxLTMxVDIzOjU5OjAwWiIsIlBlcmNlbnRhZ2VDb21wbGV0ZSI6MC4wLCJTdHlsZSI6eyIkaWQiOiIzMzgiLCJTaGFwZSI6NywiU2hhcGVUaGlja25lc3MiOjMsIkR1cmF0aW9uRm9ybWF0IjowLCJJbmNsdWRlTm9uV29ya2luZ0RheXNJbkR1cmF0aW9uIjpmYWxzZSwiUGVyY2VudGFnZUNvbXBsZXRlU3R5bGUiOnsiJGlkIjoiMzM5IiwiRm9udFNldHRpbmdzIjp7IiRpZCI6IjM0MCIsIkZvbnRTaXplIjo5LCJGb250TmFtZSI6IkFyaWFsIiwiSXNCb2xkIjpmYWxzZSwiSXNJdGFsaWMiOmZhbHNlLCJJc1VuZGVybGluZWQiOmZhbHNlLCJQYXJlbnRTdHlsZSI6bnVsbH0sIkF1dG9TaXplIjowLCJGb3JlZ3JvdW5kIjp7IiRyZWYiOiI5NCJ9LCJNYXhXaWR0aCI6OTYwLjAsIk1heEhlaWdodCI6IkluZmluaXR5IiwiU21hcnRGb3JlZ3JvdW5kSXNBY3RpdmUiOmZhbHNlLCJIb3Jpem9udGFsQWxpZ25tZW50IjowLCJWZXJ0aWNhbEFsaWdubWVudCI6MCwiU21hcnRGb3JlZ3JvdW5kIjpudWxsLCJCYWNrZ3JvdW5kRmlsbFR5cGUiOjAsIk1hcmdpbiI6eyIkaWQiOiIzNDEiLCJUb3AiOjAuMCwiTGVmdCI6MC4wLCJSaWdodCI6MC4wLCJCb3R0b20iOjAuMH0sIlBhZGRpbmciOnsiJGlkIjoiMzQyIiwiVG9wIjowLjAsIkxlZnQiOjAuMCwiUmlnaHQiOjAuMCwiQm90dG9tIjowLjB9LCJCYWNrZ3JvdW5kIjp7IiRyZWYiOiI5OCJ9LCJJc1Zpc2libGUiOnRydWUsIldpZHRoIjowLjAsIkhlaWdodCI6MC4wLCJCb3JkZXJTdHlsZSI6eyIkaWQiOiIzNDMiLCJMaW5lQ29sb3IiOm51bGwsIkxpbmVXZWlnaHQiOjAuMCwiTGluZVR5cGUiOjAsIlBhcmVudFN0eWxlIjpudWxsfSwiUGFyZW50U3R5bGUiOm51bGx9LCJEdXJhdGlvblN0eWxlIjp7IiRpZCI6IjM0NCIsIkZvbnRTZXR0aW5ncyI6eyIkaWQiOiIzNDUiLCJGb250U2l6ZSI6OCwiRm9udE5hbWUiOiJBcmlhbCIsIklzQm9sZCI6ZmFsc2UsIklzSXRhbGljIjpmYWxzZSwiSXNVbmRlcmxpbmVkIjpmYWxzZSwiUGFyZW50U3R5bGUiOm51bGx9LCJBdXRvU2l6ZSI6MCwiRm9yZWdyb3VuZCI6eyIkaWQiOiIzNDYiLCJDb2xvciI6eyIkaWQiOiIzNDciLCJBIjoyNTUsIlIiOjY1LCJHIjoxMzgsIkIiOjE3OX19LCJNYXhXaWR0aCI6OTYwLjAsIk1heEhlaWdodCI6IkluZmluaXR5IiwiU21hcnRGb3JlZ3JvdW5kSXNBY3RpdmUiOmZhbHNlLCJIb3Jpem9udGFsQWxpZ25tZW50IjowLCJWZXJ0aWNhbEFsaWdubWVudCI6MCwiU21hcnRGb3JlZ3JvdW5kIjpudWxsLCJCYWNrZ3JvdW5kRmlsbFR5cGUiOjAsIk1hcmdpbiI6eyIkaWQiOiIzNDgiLCJUb3AiOjAuMCwiTGVmdCI6MC4wLCJSaWdodCI6MC4wLCJCb3R0b20iOjAuMH0sIlBhZGRpbmciOnsiJGlkIjoiMzQ5IiwiVG9wIjowLjAsIkxlZnQiOjAuMCwiUmlnaHQiOjAuMCwiQm90dG9tIjowLjB9LCJCYWNrZ3JvdW5kIjp7IiRyZWYiOiIxMDUifSwiSXNWaXNpYmxlIjp0cnVlLCJXaWR0aCI6MC4wLCJIZWlnaHQiOjAuMCwiQm9yZGVyU3R5bGUiOnsiJGlkIjoiMzUwIiwiTGluZUNvbG9yIjpudWxsLCJMaW5lV2VpZ2h0IjowLjAsIkxpbmVUeXBlIjowLCJQYXJlbnRTdHlsZSI6bnVsbH0sIlBhcmVudFN0eWxlIjpudWxsfSwiSG9yaXpvbnRhbENvbm5lY3RvclN0eWxlIjp7IiRpZCI6IjM1MSIsIkxpbmVDb2xvciI6eyIkcmVmIjoiMTA3In0sIkxpbmVXZWlnaHQiOjEuMCwiTGluZVR5cGUiOjAsIlBhcmVudFN0eWxlIjpudWxsfSwiVmVydGljYWxDb25uZWN0b3JTdHlsZSI6eyIkaWQiOiIzNTIiLCJMaW5lQ29sb3IiOnsiJHJlZiI6IjExMCJ9LCJMaW5lV2VpZ2h0IjowLjAsIkxpbmVUeXBlIjowLCJQYXJlbnRTdHlsZSI6bnVsbH0sIk1hcmdpbiI6bnVsbCwiU3RhcnREYXRlUG9zaXRpb24iOjYsIkVuZERhdGVQb3NpdGlvbiI6NiwiRGF0ZUlzVmlzaWJsZSI6ZmFsc2UsIlRpdGxlUG9zaXRpb24iOjUsIkR1cmF0aW9uUG9zaXRpb24iOjQsIlBlcmNlbnRhZ2VDb21wbGV0ZWRQb3NpdGlvbiI6NiwiU3BhY2luZyI6NSwiSXNCZWxvd1RpbWViYW5kIjpmYWxzZSwiUGVyY2VudGFnZUNvbXBsZXRlU2hhcGVPcGFjaXR5IjozNSwiU2hhcGVTdHlsZSI6eyIkaWQiOiIzNTMiLCJNYXJnaW4iOnsiJGlkIjoiMzU0IiwiVG9wIjowLjAsIkxlZnQiOjQuMCwiUmlnaHQiOjQuMCwiQm90dG9tIjowLjB9LCJQYWRkaW5nIjp7IiRpZCI6IjM1NSIsIlRvcCI6MC4wLCJMZWZ0IjowLjAsIlJpZ2h0IjowLjAsIkJvdHRvbSI6MC4wfSwiQmFja2dyb3VuZCI6eyIkaWQiOiIzNTYiLCJDb2xvciI6eyIkaWQiOiIzNTciLCJBIjoyNTUsIlIiOjEzMSwiRyI6MTMxLCJCIjoxMzF9fSwiSXNWaXNpYmxlIjp0cnVlLCJXaWR0aCI6MC4wLCJIZWlnaHQiOjEyLjAsIkJvcmRlclN0eWxlIjp7IiRpZCI6IjM1OCIsIkxpbmVDb2xvciI6eyIkcmVmIjoiMTE4In0sIkxpbmVXZWlnaHQiOjAuMCwiTGluZVR5cGUiOjAsIlBhcmVudFN0eWxlIjpudWxsfSwiUGFyZW50U3R5bGUiOm51bGx9LCJUaXRsZVN0eWxlIjp7IiRpZCI6IjM1OSIsIkZvbnRTZXR0aW5ncyI6eyIkaWQiOiIzNjAiLCJGb250U2l6ZSI6OSwiRm9udE5hbWUiOiJBcmlhbCIsIklzQm9sZCI6ZmFsc2UsIklzSXRhbGljIjpmYWxzZSwiSXNVbmRlcmxpbmVkIjpmYWxzZSwiUGFyZW50U3R5bGUiOm51bGx9LCJBdXRvU2l6ZSI6MCwiRm9yZWdyb3VuZCI6eyIkaWQiOiIzNjEiLCJDb2xvciI6eyIkaWQiOiIzNjIiLCJBIjoyNTUsIlIiOjk0LCJHIjo5NCwiQiI6OTR9fSwiTWF4V2lkdGgiOjk2MC4wLCJNYXhIZWlnaHQiOiJJbmZpbml0eSIsIlNtYXJ0Rm9yZWdyb3VuZElzQWN0aXZlIjpmYWxzZSwiSG9yaXpvbnRhbEFsaWdubWVudCI6MCwiVmVydGljYWxBbGlnbm1lbnQiOjAsIlNtYXJ0Rm9yZWdyb3VuZCI6bnVsbCwiQmFja2dyb3VuZEZpbGxUeXBlIjowLCJNYXJnaW4iOnsiJGlkIjoiMzYzIiwiVG9wIjowLjAsIkxlZnQiOjAuMCwiUmlnaHQiOjAuMCwiQm90dG9tIjowLjB9LCJQYWRkaW5nIjp7IiRpZCI6IjM2NCIsIlRvcCI6MC4wLCJMZWZ0IjowLjAsIlJpZ2h0IjowLjAsIkJvdHRvbSI6MC4wfSwiQmFja2dyb3VuZCI6eyIkcmVmIjoiMTI2In0sIklzVmlzaWJsZSI6dHJ1ZSwiV2lkdGgiOjAuMCwiSGVpZ2h0IjowLjAsIkJvcmRlclN0eWxlIjp7IiRpZCI6IjM2NSIsIkxpbmVDb2xvciI6bnVsbCwiTGluZVdlaWdodCI6MC4wLCJMaW5lVHlwZSI6MCwiUGFyZW50U3R5bGUiOm51bGx9LCJQYXJlbnRTdHlsZSI6bnVsbH0sIkRhdGVTdHlsZSI6eyIkaWQiOiIzNjYiLCJGb250U2V0dGluZ3MiOnsiJGlkIjoiMzY3IiwiRm9udFNpemUiOjksIkZvbnROYW1lIjoiQXJpYWwiLCJJc0JvbGQiOmZhbHNlLCJJc0l0YWxpYyI6ZmFsc2UsIklzVW5kZXJsaW5lZCI6ZmFsc2UsIlBhcmVudFN0eWxlIjpudWxsfSwiQXV0b1NpemUiOjAsIkZvcmVncm91bmQiOnsiJGlkIjoiMzY4IiwiQ29sb3IiOnsiJGlkIjoiMzY5IiwiQSI6MjU1LCJSIjoxMzEsIkciOjEzMSwiQiI6MTMxfX0sIk1heFdpZHRoIjo5NjAuMCwiTWF4SGVpZ2h0IjoiSW5maW5pdHkiLCJTbWFydEZvcmVncm91bmRJc0FjdGl2ZSI6ZmFsc2UsIkhvcml6b250YWxBbGlnbm1lbnQiOjAsIlZlcnRpY2FsQWxpZ25tZW50IjowLCJTbWFydEZvcmVncm91bmQiOm51bGwsIkJhY2tncm91bmRGaWxsVHlwZSI6MCwiTWFyZ2luIjp7IiRpZCI6IjM3MCIsIlRvcCI6MC4wLCJMZWZ0IjowLjAsIlJpZ2h0IjowLjAsIkJvdHRvbSI6MC4wfSwiUGFkZGluZyI6eyIkaWQiOiIzNzEiLCJUb3AiOjAuMCwiTGVmdCI6MC4wLCJSaWdodCI6MC4wLCJCb3R0b20iOjAuMH0sIkJhY2tncm91bmQiOnsiJHJlZiI6IjEzMyJ9LCJJc1Zpc2libGUiOmZhbHNlLCJXaWR0aCI6MC4wLCJIZWlnaHQiOjAuMCwiQm9yZGVyU3R5bGUiOnsiJGlkIjoiMzcyIiwiTGluZUNvbG9yIjpudWxsLCJMaW5lV2VpZ2h0IjowLjAsIkxpbmVUeXBlIjowLCJQYXJlbnRTdHlsZSI6bnVsbH0sIlBhcmVudFN0eWxlIjpudWxsfSwiRGF0ZUZvcm1hdCI6eyIkaWQiOiIzNzMiLCJGb3JtYXRTdHJpbmciOiJNTU0gZCIsIlNlcGFyYXRvciI6Ii8iLCJVc2VJbnRlcm5hdGlvbmFsRGF0ZUZvcm1hdCI6ZmFsc2UsIkRhdGVJc1Zpc2libGUiOnRydWUsIlRpbWVJc1Zpc2libGUiOmZhbHNlLCJIb3VyRGlnaXRzIjoxLCJBbVBtRGVzaWduYXRvciI6MiwiVHJpbTAwTWludXRlcyI6ZmFsc2UsIkxhc3RLbm93blZpc2liaWxpdHlTdGF0ZSI6eyIkcmVmIjoiMTM1In19LCJXZWVrTnVtYmVyaW5nIjp7IiRpZCI6IjM3NCIsIkZvcm1hdCI6MCwiSXNWaXNpYmxlIjpmYWxzZSwiTGFzdEtub3duVmlzaWJpbGl0eVN0YXRlIjpmYWxzZX0sIklzVmlzaWJsZSI6dHJ1ZSwiUGFyZW50U3R5bGUiOm51bGx9LCJJbmRleCI6NSwiU21hcnREdXJhdGlvbkFjdGl2YXRlZCI6ZmFsc2UsIkRhdGVGb3JtYXQiOnsiJHJlZiI6IjM3MyJ9LCJXZWVrTnVtYmVyaW5nIjp7IiRpZCI6IjM3NSIsIkZvcm1hdCI6MCwiSXNWaXNpYmxlIjpmYWxzZSwiTGFzdEtub3duVmlzaWJpbGl0eVN0YXRlIjpmYWxzZX0sIklkIjoiYzc4YjkxODEtMTljMi00NGQxLWIyMWItOGRlMTNlMDFlZjBlIiwiSW1wb3J0SWQiOm51bGwsIlRpdGxlIjoiUEMgSW1hZ2UgQW5hbHlzaXMiLCJOb3RlIjpudWxsLCJIeXBlcmxpbmsiOnsiJGlkIjoiMzc2IiwiQWRkcmVzcyI6IiIsIlN1YkFkZHJlc3MiOiIifSwiSXNDaGFuZ2VkIjpmYWxzZSwiSXNOZXciOmZhbHNlfSx7IiRpZCI6IjM3NyIsIkdyb3VwTmFtZSI6bnVsbCwiU3RhcnREYXRlIjoiMjAyMS0wMi0wM1QwMDowMDowMFoiLCJFbmREYXRlIjoiMjAyMS0wMi0xMFQyMzo1OTowMFoiLCJQZXJjZW50YWdlQ29tcGxldGUiOjAuMCwiU3R5bGUiOnsiJGlkIjoiMzc4IiwiU2hhcGUiOjcsIlNoYXBlVGhpY2tuZXNzIjozLCJEdXJhdGlvbkZvcm1hdCI6MCwiSW5jbHVkZU5vbldvcmtpbmdEYXlzSW5EdXJhdGlvbiI6ZmFsc2UsIlBlcmNlbnRhZ2VDb21wbGV0ZVN0eWxlIjp7IiRpZCI6IjM3OSIsIkZvbnRTZXR0aW5ncyI6eyIkaWQiOiIzODAiLCJGb250U2l6ZSI6OSwiRm9udE5hbWUiOiJBcmlhbCIsIklzQm9sZCI6ZmFsc2UsIklzSXRhbGljIjpmYWxzZSwiSXNVbmRlcmxpbmVkIjpmYWxzZSwiUGFyZW50U3R5bGUiOm51bGx9LCJBdXRvU2l6ZSI6MCwiRm9yZWdyb3VuZCI6eyIkcmVmIjoiOTQifSwiTWF4V2lkdGgiOjk2MC4wLCJNYXhIZWlnaHQiOiJJbmZpbml0eSIsIlNtYXJ0Rm9yZWdyb3VuZElzQWN0aXZlIjpmYWxzZSwiSG9yaXpvbnRhbEFsaWdubWVudCI6MCwiVmVydGljYWxBbGlnbm1lbnQiOjAsIlNtYXJ0Rm9yZWdyb3VuZCI6bnVsbCwiQmFja2dyb3VuZEZpbGxUeXBlIjowLCJNYXJnaW4iOnsiJGlkIjoiMzgxIiwiVG9wIjowLjAsIkxlZnQiOjAuMCwiUmlnaHQiOjAuMCwiQm90dG9tIjowLjB9LCJQYWRkaW5nIjp7IiRpZCI6IjM4MiIsIlRvcCI6MC4wLCJMZWZ0IjowLjAsIlJpZ2h0IjowLjAsIkJvdHRvbSI6MC4wfSwiQmFja2dyb3VuZCI6eyIkcmVmIjoiOTgifSwiSXNWaXNpYmxlIjp0cnVlLCJXaWR0aCI6MC4wLCJIZWlnaHQiOjAuMCwiQm9yZGVyU3R5bGUiOnsiJGlkIjoiMzgzIiwiTGluZUNvbG9yIjpudWxsLCJMaW5lV2VpZ2h0IjowLjAsIkxpbmVUeXBlIjowLCJQYXJlbnRTdHlsZSI6bnVsbH0sIlBhcmVudFN0eWxlIjpudWxsfSwiRHVyYXRpb25TdHlsZSI6eyIkaWQiOiIzODQiLCJGb250U2V0dGluZ3MiOnsiJGlkIjoiMzg1IiwiRm9udFNpemUiOjgsIkZvbnROYW1lIjoiQXJpYWwiLCJJc0JvbGQiOmZhbHNlLCJJc0l0YWxpYyI6ZmFsc2UsIklzVW5kZXJsaW5lZCI6ZmFsc2UsIlBhcmVudFN0eWxlIjpudWxsfSwiQXV0b1NpemUiOjAsIkZvcmVncm91bmQiOnsiJGlkIjoiMzg2IiwiQ29sb3IiOnsiJGlkIjoiMzg3IiwiQSI6MjU1LCJSIjo2NSwiRyI6MTM4LCJCIjoxNzl9fSwiTWF4V2lkdGgiOjk2MC4wLCJNYXhIZWlnaHQiOiJJbmZpbml0eSIsIlNtYXJ0Rm9yZWdyb3VuZElzQWN0aXZlIjpmYWxzZSwiSG9yaXpvbnRhbEFsaWdubWVudCI6MCwiVmVydGljYWxBbGlnbm1lbnQiOjAsIlNtYXJ0Rm9yZWdyb3VuZCI6bnVsbCwiQmFja2dyb3VuZEZpbGxUeXBlIjowLCJNYXJnaW4iOnsiJGlkIjoiMzg4IiwiVG9wIjowLjAsIkxlZnQiOjAuMCwiUmlnaHQiOjAuMCwiQm90dG9tIjowLjB9LCJQYWRkaW5nIjp7IiRpZCI6IjM4OSIsIlRvcCI6MC4wLCJMZWZ0IjowLjAsIlJpZ2h0IjowLjAsIkJvdHRvbSI6MC4wfSwiQmFja2dyb3VuZCI6eyIkcmVmIjoiMTA1In0sIklzVmlzaWJsZSI6dHJ1ZSwiV2lkdGgiOjAuMCwiSGVpZ2h0IjowLjAsIkJvcmRlclN0eWxlIjp7IiRpZCI6IjM5MCIsIkxpbmVDb2xvciI6bnVsbCwiTGluZVdlaWdodCI6MC4wLCJMaW5lVHlwZSI6MCwiUGFyZW50U3R5bGUiOm51bGx9LCJQYXJlbnRTdHlsZSI6bnVsbH0sIkhvcml6b250YWxDb25uZWN0b3JTdHlsZSI6eyIkaWQiOiIzOTEiLCJMaW5lQ29sb3IiOnsiJHJlZiI6IjEwNyJ9LCJMaW5lV2VpZ2h0IjoxLjAsIkxpbmVUeXBlIjowLCJQYXJlbnRTdHlsZSI6bnVsbH0sIlZlcnRpY2FsQ29ubmVjdG9yU3R5bGUiOnsiJGlkIjoiMzkyIiwiTGluZUNvbG9yIjp7IiRyZWYiOiIxMTAifSwiTGluZVdlaWdodCI6MC4wLCJMaW5lVHlwZSI6MCwiUGFyZW50U3R5bGUiOm51bGx9LCJNYXJnaW4iOm51bGwsIlN0YXJ0RGF0ZVBvc2l0aW9uIjo2LCJFbmREYXRlUG9zaXRpb24iOjYsIkRhdGVJc1Zpc2libGUiOmZhbHNlLCJUaXRsZVBvc2l0aW9uIjo1LCJEdXJhdGlvblBvc2l0aW9uIjo0LCJQZXJjZW50YWdlQ29tcGxldGVkUG9zaXRpb24iOjYsIlNwYWNpbmciOjUsIklzQmVsb3dUaW1lYmFuZCI6ZmFsc2UsIlBlcmNlbnRhZ2VDb21wbGV0ZVNoYXBlT3BhY2l0eSI6MzUsIlNoYXBlU3R5bGUiOnsiJGlkIjoiMzkzIiwiTWFyZ2luIjp7IiRpZCI6IjM5NCIsIlRvcCI6MC4wLCJMZWZ0Ijo0LjAsIlJpZ2h0Ijo0LjAsIkJvdHRvbSI6MC4wfSwiUGFkZGluZyI6eyIkaWQiOiIzOTUiLCJUb3AiOjAuMCwiTGVmdCI6MC4wLCJSaWdodCI6MC4wLCJCb3R0b20iOjAuMH0sIkJhY2tncm91bmQiOnsiJGlkIjoiMzk2IiwiQ29sb3IiOnsiJGlkIjoiMzk3IiwiQSI6MjU1LCJSIjoxMzEsIkciOjEzMSwiQiI6MTMxfX0sIklzVmlzaWJsZSI6dHJ1ZSwiV2lkdGgiOjAuMCwiSGVpZ2h0IjoxMi4wLCJCb3JkZXJTdHlsZSI6eyIkaWQiOiIzOTgiLCJMaW5lQ29sb3IiOnsiJHJlZiI6IjExOCJ9LCJMaW5lV2VpZ2h0IjowLjAsIkxpbmVUeXBlIjowLCJQYXJlbnRTdHlsZSI6bnVsbH0sIlBhcmVudFN0eWxlIjpudWxsfSwiVGl0bGVTdHlsZSI6eyIkaWQiOiIzOTkiLCJGb250U2V0dGluZ3MiOnsiJGlkIjoiNDAwIiwiRm9udFNpemUiOjksIkZvbnROYW1lIjoiQXJpYWwiLCJJc0JvbGQiOmZhbHNlLCJJc0l0YWxpYyI6ZmFsc2UsIklzVW5kZXJsaW5lZCI6ZmFsc2UsIlBhcmVudFN0eWxlIjpudWxsfSwiQXV0b1NpemUiOjAsIkZvcmVncm91bmQiOnsiJGlkIjoiNDAxIiwiQ29sb3IiOnsiJGlkIjoiNDAyIiwiQSI6MjU1LCJSIjo5NCwiRyI6OTQsIkIiOjk0fX0sIk1heFdpZHRoIjo5NjAuMCwiTWF4SGVpZ2h0IjoiSW5maW5pdHkiLCJTbWFydEZvcmVncm91bmRJc0FjdGl2ZSI6ZmFsc2UsIkhvcml6b250YWxBbGlnbm1lbnQiOjAsIlZlcnRpY2FsQWxpZ25tZW50IjowLCJTbWFydEZvcmVncm91bmQiOm51bGwsIkJhY2tncm91bmRGaWxsVHlwZSI6MCwiTWFyZ2luIjp7IiRpZCI6IjQwMyIsIlRvcCI6MC4wLCJMZWZ0IjowLjAsIlJpZ2h0IjowLjAsIkJvdHRvbSI6MC4wfSwiUGFkZGluZyI6eyIkaWQiOiI0MDQiLCJUb3AiOjAuMCwiTGVmdCI6MC4wLCJSaWdodCI6MC4wLCJCb3R0b20iOjAuMH0sIkJhY2tncm91bmQiOnsiJHJlZiI6IjEyNiJ9LCJJc1Zpc2libGUiOnRydWUsIldpZHRoIjowLjAsIkhlaWdodCI6MC4wLCJCb3JkZXJTdHlsZSI6eyIkaWQiOiI0MDUiLCJMaW5lQ29sb3IiOm51bGwsIkxpbmVXZWlnaHQiOjAuMCwiTGluZVR5cGUiOjAsIlBhcmVudFN0eWxlIjpudWxsfSwiUGFyZW50U3R5bGUiOm51bGx9LCJEYXRlU3R5bGUiOnsiJGlkIjoiNDA2IiwiRm9udFNldHRpbmdzIjp7IiRpZCI6IjQwNyIsIkZvbnRTaXplIjo5LCJGb250TmFtZSI6IkFyaWFsIiwiSXNCb2xkIjpmYWxzZSwiSXNJdGFsaWMiOmZhbHNlLCJJc1VuZGVybGluZWQiOmZhbHNlLCJQYXJlbnRTdHlsZSI6bnVsbH0sIkF1dG9TaXplIjowLCJGb3JlZ3JvdW5kIjp7IiRpZCI6IjQwOCIsIkNvbG9yIjp7IiRpZCI6IjQwOSIsIkEiOjI1NSwiUiI6MTMxLCJHIjoxMzEsIkIiOjEzMX19LCJNYXhXaWR0aCI6OTYwLjAsIk1heEhlaWdodCI6IkluZmluaXR5IiwiU21hcnRGb3JlZ3JvdW5kSXNBY3RpdmUiOmZhbHNlLCJIb3Jpem9udGFsQWxpZ25tZW50IjowLCJWZXJ0aWNhbEFsaWdubWVudCI6MCwiU21hcnRGb3JlZ3JvdW5kIjpudWxsLCJCYWNrZ3JvdW5kRmlsbFR5cGUiOjAsIk1hcmdpbiI6eyIkaWQiOiI0MTAiLCJUb3AiOjAuMCwiTGVmdCI6MC4wLCJSaWdodCI6MC4wLCJCb3R0b20iOjAuMH0sIlBhZGRpbmciOnsiJGlkIjoiNDExIiwiVG9wIjowLjAsIkxlZnQiOjAuMCwiUmlnaHQiOjAuMCwiQm90dG9tIjowLjB9LCJCYWNrZ3JvdW5kIjp7IiRyZWYiOiIxMzMifSwiSXNWaXNpYmxlIjpmYWxzZSwiV2lkdGgiOjAuMCwiSGVpZ2h0IjowLjAsIkJvcmRlclN0eWxlIjp7IiRpZCI6IjQxMiIsIkxpbmVDb2xvciI6bnVsbCwiTGluZVdlaWdodCI6MC4wLCJMaW5lVHlwZSI6MCwiUGFyZW50U3R5bGUiOm51bGx9LCJQYXJlbnRTdHlsZSI6bnVsbH0sIkRhdGVGb3JtYXQiOnsiJGlkIjoiNDEzIiwiRm9ybWF0U3RyaW5nIjoiTU1NIGQiLCJTZXBhcmF0b3IiOiIvIiwiVXNlSW50ZXJuYXRpb25hbERhdGVGb3JtYXQiOmZhbHNlLCJEYXRlSXNWaXNpYmxlIjp0cnVlLCJUaW1lSXNWaXNpYmxlIjpmYWxzZSwiSG91ckRpZ2l0cyI6MSwiQW1QbURlc2lnbmF0b3IiOjIsIlRyaW0wME1pbnV0ZXMiOmZhbHNlLCJMYXN0S25vd25WaXNpYmlsaXR5U3RhdGUiOnsiJHJlZiI6IjEzNSJ9fSwiV2Vla051bWJlcmluZyI6eyIkaWQiOiI0MTQiLCJGb3JtYXQiOjAsIklzVmlzaWJsZSI6ZmFsc2UsIkxhc3RLbm93blZpc2liaWxpdHlTdGF0ZSI6ZmFsc2V9LCJJc1Zpc2libGUiOnRydWUsIlBhcmVudFN0eWxlIjpudWxsfSwiSW5kZXgiOjYsIlNtYXJ0RHVyYXRpb25BY3RpdmF0ZWQiOmZhbHNlLCJEYXRlRm9ybWF0Ijp7IiRyZWYiOiI0MTMifSwiV2Vla051bWJlcmluZyI6eyIkaWQiOiI0MTUiLCJGb3JtYXQiOjAsIklzVmlzaWJsZSI6ZmFsc2UsIkxhc3RLbm93blZpc2liaWxpdHlTdGF0ZSI6ZmFsc2V9LCJJZCI6IjZkNTVjZjBiLTYwZGYtNDEzMi04M2UwLWEzNDQ1M2IwNTE5YSIsIkltcG9ydElkIjpudWxsLCJUaXRsZSI6IlBDIEltYWdlIFByZXBhcmF0aW9uIiwiTm90ZSI6bnVsbCwiSHlwZXJsaW5rIjp7IiRpZCI6IjQxNiIsIkFkZHJlc3MiOiIiLCJTdWJBZGRyZXNzIjoiIn0sIklzQ2hhbmdlZCI6ZmFsc2UsIklzTmV3IjpmYWxzZX0seyIkaWQiOiI0MTciLCJHcm91cE5hbWUiOm51bGwsIlN0YXJ0RGF0ZSI6IjIwMjEtMDItMDdUMDA6MDA6MDBaIiwiRW5kRGF0ZSI6IjIwMjEtMDItMTRUMjM6NTk6MDBaIiwiUGVyY2VudGFnZUNvbXBsZXRlIjowLjAsIlN0eWxlIjp7IiRpZCI6IjQxOCIsIlNoYXBlIjo3LCJTaGFwZVRoaWNrbmVzcyI6MywiRHVyYXRpb25Gb3JtYXQiOjAsIkluY2x1ZGVOb25Xb3JraW5nRGF5c0luRHVyYXRpb24iOmZhbHNlLCJQZXJjZW50YWdlQ29tcGxldGVTdHlsZSI6eyIkaWQiOiI0MTkiLCJGb250U2V0dGluZ3MiOnsiJGlkIjoiNDIwIiwiRm9udFNpemUiOjksIkZvbnROYW1lIjoiQXJpYWwiLCJJc0JvbGQiOmZhbHNlLCJJc0l0YWxpYyI6ZmFsc2UsIklzVW5kZXJsaW5lZCI6ZmFsc2UsIlBhcmVudFN0eWxlIjpudWxsfSwiQXV0b1NpemUiOjAsIkZvcmVncm91bmQiOnsiJHJlZiI6Ijk0In0sIk1heFdpZHRoIjo5NjAuMCwiTWF4SGVpZ2h0IjoiSW5maW5pdHkiLCJTbWFydEZvcmVncm91bmRJc0FjdGl2ZSI6ZmFsc2UsIkhvcml6b250YWxBbGlnbm1lbnQiOjAsIlZlcnRpY2FsQWxpZ25tZW50IjowLCJTbWFydEZvcmVncm91bmQiOm51bGwsIkJhY2tncm91bmRGaWxsVHlwZSI6MCwiTWFyZ2luIjp7IiRpZCI6IjQyMSIsIlRvcCI6MC4wLCJMZWZ0IjowLjAsIlJpZ2h0IjowLjAsIkJvdHRvbSI6MC4wfSwiUGFkZGluZyI6eyIkaWQiOiI0MjIiLCJUb3AiOjAuMCwiTGVmdCI6MC4wLCJSaWdodCI6MC4wLCJCb3R0b20iOjAuMH0sIkJhY2tncm91bmQiOnsiJHJlZiI6Ijk4In0sIklzVmlzaWJsZSI6dHJ1ZSwiV2lkdGgiOjAuMCwiSGVpZ2h0IjowLjAsIkJvcmRlclN0eWxlIjp7IiRpZCI6IjQyMyIsIkxpbmVDb2xvciI6bnVsbCwiTGluZVdlaWdodCI6MC4wLCJMaW5lVHlwZSI6MCwiUGFyZW50U3R5bGUiOm51bGx9LCJQYXJlbnRTdHlsZSI6bnVsbH0sIkR1cmF0aW9uU3R5bGUiOnsiJGlkIjoiNDI0IiwiRm9udFNldHRpbmdzIjp7IiRpZCI6IjQyNSIsIkZvbnRTaXplIjo4LCJGb250TmFtZSI6IkFyaWFsIiwiSXNCb2xkIjpmYWxzZSwiSXNJdGFsaWMiOmZhbHNlLCJJc1VuZGVybGluZWQiOmZhbHNlLCJQYXJlbnRTdHlsZSI6bnVsbH0sIkF1dG9TaXplIjowLCJGb3JlZ3JvdW5kIjp7IiRpZCI6IjQyNiIsIkNvbG9yIjp7IiRpZCI6IjQyNyIsIkEiOjI1NSwiUiI6NjUsIkciOjEzOCwiQiI6MTc5fX0sIk1heFdpZHRoIjo5NjAuMCwiTWF4SGVpZ2h0IjoiSW5maW5pdHkiLCJTbWFydEZvcmVncm91bmRJc0FjdGl2ZSI6ZmFsc2UsIkhvcml6b250YWxBbGlnbm1lbnQiOjAsIlZlcnRpY2FsQWxpZ25tZW50IjowLCJTbWFydEZvcmVncm91bmQiOm51bGwsIkJhY2tncm91bmRGaWxsVHlwZSI6MCwiTWFyZ2luIjp7IiRpZCI6IjQyOCIsIlRvcCI6MC4wLCJMZWZ0IjowLjAsIlJpZ2h0IjowLjAsIkJvdHRvbSI6MC4wfSwiUGFkZGluZyI6eyIkaWQiOiI0MjkiLCJUb3AiOjAuMCwiTGVmdCI6MC4wLCJSaWdodCI6MC4wLCJCb3R0b20iOjAuMH0sIkJhY2tncm91bmQiOnsiJHJlZiI6IjEwNSJ9LCJJc1Zpc2libGUiOnRydWUsIldpZHRoIjowLjAsIkhlaWdodCI6MC4wLCJCb3JkZXJTdHlsZSI6eyIkaWQiOiI0MzAiLCJMaW5lQ29sb3IiOm51bGwsIkxpbmVXZWlnaHQiOjAuMCwiTGluZVR5cGUiOjAsIlBhcmVudFN0eWxlIjpudWxsfSwiUGFyZW50U3R5bGUiOm51bGx9LCJIb3Jpem9udGFsQ29ubmVjdG9yU3R5bGUiOnsiJGlkIjoiNDMxIiwiTGluZUNvbG9yIjp7IiRyZWYiOiIxMDcifSwiTGluZVdlaWdodCI6MS4wLCJMaW5lVHlwZSI6MCwiUGFyZW50U3R5bGUiOm51bGx9LCJWZXJ0aWNhbENvbm5lY3RvclN0eWxlIjp7IiRpZCI6IjQzMiIsIkxpbmVDb2xvciI6eyIkcmVmIjoiMTEwIn0sIkxpbmVXZWlnaHQiOjAuMCwiTGluZVR5cGUiOjAsIlBhcmVudFN0eWxlIjpudWxsfSwiTWFyZ2luIjpudWxsLCJTdGFydERhdGVQb3NpdGlvbiI6NiwiRW5kRGF0ZVBvc2l0aW9uIjo2LCJEYXRlSXNWaXNpYmxlIjpmYWxzZSwiVGl0bGVQb3NpdGlvbiI6NSwiRHVyYXRpb25Qb3NpdGlvbiI6NCwiUGVyY2VudGFnZUNvbXBsZXRlZFBvc2l0aW9uIjo2LCJTcGFjaW5nIjo1LCJJc0JlbG93VGltZWJhbmQiOmZhbHNlLCJQZXJjZW50YWdlQ29tcGxldGVTaGFwZU9wYWNpdHkiOjM1LCJTaGFwZVN0eWxlIjp7IiRpZCI6IjQzMyIsIk1hcmdpbiI6eyIkaWQiOiI0MzQiLCJUb3AiOjAuMCwiTGVmdCI6NC4wLCJSaWdodCI6NC4wLCJCb3R0b20iOjAuMH0sIlBhZGRpbmciOnsiJGlkIjoiNDM1IiwiVG9wIjowLjAsIkxlZnQiOjAuMCwiUmlnaHQiOjAuMCwiQm90dG9tIjowLjB9LCJCYWNrZ3JvdW5kIjp7IiRpZCI6IjQzNiIsIkNvbG9yIjp7IiRpZCI6IjQzNyIsIkEiOjI1NSwiUiI6OTQsIkciOjk0LCJCIjo5NH19LCJJc1Zpc2libGUiOnRydWUsIldpZHRoIjowLjAsIkhlaWdodCI6MTIuMCwiQm9yZGVyU3R5bGUiOnsiJGlkIjoiNDM4IiwiTGluZUNvbG9yIjp7IiRyZWYiOiIxMTgifSwiTGluZVdlaWdodCI6MC4wLCJMaW5lVHlwZSI6MCwiUGFyZW50U3R5bGUiOm51bGx9LCJQYXJlbnRTdHlsZSI6bnVsbH0sIlRpdGxlU3R5bGUiOnsiJGlkIjoiNDM5IiwiRm9udFNldHRpbmdzIjp7IiRpZCI6IjQ0MCIsIkZvbnRTaXplIjo5LCJGb250TmFtZSI6IkFyaWFsIiwiSXNCb2xkIjpmYWxzZSwiSXNJdGFsaWMiOmZhbHNlLCJJc1VuZGVybGluZWQiOmZhbHNlLCJQYXJlbnRTdHlsZSI6bnVsbH0sIkF1dG9TaXplIjowLCJGb3JlZ3JvdW5kIjp7IiRpZCI6IjQ0MSIsIkNvbG9yIjp7IiRpZCI6IjQ0MiIsIkEiOjI1NSwiUiI6OTQsIkciOjk0LCJCIjo5NH19LCJNYXhXaWR0aCI6OTYwLjAsIk1heEhlaWdodCI6IkluZmluaXR5IiwiU21hcnRGb3JlZ3JvdW5kSXNBY3RpdmUiOmZhbHNlLCJIb3Jpem9udGFsQWxpZ25tZW50IjowLCJWZXJ0aWNhbEFsaWdubWVudCI6MCwiU21hcnRGb3JlZ3JvdW5kIjpudWxsLCJCYWNrZ3JvdW5kRmlsbFR5cGUiOjAsIk1hcmdpbiI6eyIkaWQiOiI0NDMiLCJUb3AiOjAuMCwiTGVmdCI6MC4wLCJSaWdodCI6MC4wLCJCb3R0b20iOjAuMH0sIlBhZGRpbmciOnsiJGlkIjoiNDQ0IiwiVG9wIjowLjAsIkxlZnQiOjAuMCwiUmlnaHQiOjAuMCwiQm90dG9tIjowLjB9LCJCYWNrZ3JvdW5kIjp7IiRyZWYiOiIxMjYifSwiSXNWaXNpYmxlIjp0cnVlLCJXaWR0aCI6MC4wLCJIZWlnaHQiOjAuMCwiQm9yZGVyU3R5bGUiOnsiJGlkIjoiNDQ1IiwiTGluZUNvbG9yIjpudWxsLCJMaW5lV2VpZ2h0IjowLjAsIkxpbmVUeXBlIjowLCJQYXJlbnRTdHlsZSI6bnVsbH0sIlBhcmVudFN0eWxlIjpudWxsfSwiRGF0ZVN0eWxlIjp7IiRpZCI6IjQ0NiIsIkZvbnRTZXR0aW5ncyI6eyIkaWQiOiI0NDciLCJGb250U2l6ZSI6OSwiRm9udE5hbWUiOiJBcmlhbCIsIklzQm9sZCI6ZmFsc2UsIklzSXRhbGljIjpmYWxzZSwiSXNVbmRlcmxpbmVkIjpmYWxzZSwiUGFyZW50U3R5bGUiOm51bGx9LCJBdXRvU2l6ZSI6MCwiRm9yZWdyb3VuZCI6eyIkaWQiOiI0NDgiLCJDb2xvciI6eyIkaWQiOiI0NDkiLCJBIjoyNTUsIlIiOjk0LCJHIjo5NCwiQiI6OTR9fSwiTWF4V2lkdGgiOjk2MC4wLCJNYXhIZWlnaHQiOiJJbmZpbml0eSIsIlNtYXJ0Rm9yZWdyb3VuZElzQWN0aXZlIjpmYWxzZSwiSG9yaXpvbnRhbEFsaWdubWVudCI6MCwiVmVydGljYWxBbGlnbm1lbnQiOjAsIlNtYXJ0Rm9yZWdyb3VuZCI6bnVsbCwiQmFja2dyb3VuZEZpbGxUeXBlIjowLCJNYXJnaW4iOnsiJGlkIjoiNDUwIiwiVG9wIjowLjAsIkxlZnQiOjAuMCwiUmlnaHQiOjAuMCwiQm90dG9tIjowLjB9LCJQYWRkaW5nIjp7IiRpZCI6IjQ1MSIsIlRvcCI6MC4wLCJMZWZ0IjowLjAsIlJpZ2h0IjowLjAsIkJvdHRvbSI6MC4wfSwiQmFja2dyb3VuZCI6eyIkcmVmIjoiMTMzIn0sIklzVmlzaWJsZSI6ZmFsc2UsIldpZHRoIjowLjAsIkhlaWdodCI6MC4wLCJCb3JkZXJTdHlsZSI6eyIkaWQiOiI0NTIiLCJMaW5lQ29sb3IiOm51bGwsIkxpbmVXZWlnaHQiOjAuMCwiTGluZVR5cGUiOjAsIlBhcmVudFN0eWxlIjpudWxsfSwiUGFyZW50U3R5bGUiOm51bGx9LCJEYXRlRm9ybWF0Ijp7IiRpZCI6IjQ1MyIsIkZvcm1hdFN0cmluZyI6Ik1NTSBkIiwiU2VwYXJhdG9yIjoiLyIsIlVzZUludGVybmF0aW9uYWxEYXRlRm9ybWF0IjpmYWxzZSwiRGF0ZUlzVmlzaWJsZSI6dHJ1ZSwiVGltZUlzVmlzaWJsZSI6ZmFsc2UsIkhvdXJEaWdpdHMiOjEsIkFtUG1EZXNpZ25hdG9yIjoyLCJUcmltMDBNaW51dGVzIjpmYWxzZSwiTGFzdEtub3duVmlzaWJpbGl0eVN0YXRlIjp7IiRyZWYiOiIxMzUifX0sIldlZWtOdW1iZXJpbmciOnsiJGlkIjoiNDU0IiwiRm9ybWF0IjowLCJJc1Zpc2libGUiOmZhbHNlLCJMYXN0S25vd25WaXNpYmlsaXR5U3RhdGUiOmZhbHNlfSwiSXNWaXNpYmxlIjp0cnVlLCJQYXJlbnRTdHlsZSI6bnVsbH0sIkluZGV4Ijo3LCJTbWFydER1cmF0aW9uQWN0aXZhdGVkIjpmYWxzZSwiRGF0ZUZvcm1hdCI6eyIkcmVmIjoiNDUzIn0sIldlZWtOdW1iZXJpbmciOnsiJGlkIjoiNDU1IiwiRm9ybWF0IjowLCJJc1Zpc2libGUiOmZhbHNlLCJMYXN0S25vd25WaXNpYmlsaXR5U3RhdGUiOmZhbHNlfSwiSWQiOiI4ZWMyMGU1OS0wNTI3LTQxY2QtYTViMi01MjQ0N2U4YjlhN2EiLCJJbXBvcnRJZCI6bnVsbCwiVGl0bGUiOiJTbWFydHBob25lIEltYWdlIFByZXBhcmF0aW9uIiwiTm90ZSI6bnVsbCwiSHlwZXJsaW5rIjp7IiRpZCI6IjQ1NiIsIkFkZHJlc3MiOiIiLCJTdWJBZGRyZXNzIjoiIn0sIklzQ2hhbmdlZCI6ZmFsc2UsIklzTmV3IjpmYWxzZX0seyIkaWQiOiI0NTciLCJHcm91cE5hbWUiOm51bGwsIlN0YXJ0RGF0ZSI6IjIwMjEtMDItMTdUMDA6MDA6MDBaIiwiRW5kRGF0ZSI6IjIwMjEtMDItMjFUMjM6NTk6MDBaIiwiUGVyY2VudGFnZUNvbXBsZXRlIjowLjAsIlN0eWxlIjp7IiRpZCI6IjQ1OCIsIlNoYXBlIjo3LCJTaGFwZVRoaWNrbmVzcyI6MywiRHVyYXRpb25Gb3JtYXQiOjAsIkluY2x1ZGVOb25Xb3JraW5nRGF5c0luRHVyYXRpb24iOmZhbHNlLCJQZXJjZW50YWdlQ29tcGxldGVTdHlsZSI6eyIkaWQiOiI0NTkiLCJGb250U2V0dGluZ3MiOnsiJGlkIjoiNDYwIiwiRm9udFNpemUiOjksIkZvbnROYW1lIjoiQXJpYWwiLCJJc0JvbGQiOmZhbHNlLCJJc0l0YWxpYyI6ZmFsc2UsIklzVW5kZXJsaW5lZCI6ZmFsc2UsIlBhcmVudFN0eWxlIjpudWxsfSwiQXV0b1NpemUiOjAsIkZvcmVncm91bmQiOnsiJHJlZiI6Ijk0In0sIk1heFdpZHRoIjo5NjAuMCwiTWF4SGVpZ2h0IjoiSW5maW5pdHkiLCJTbWFydEZvcmVncm91bmRJc0FjdGl2ZSI6ZmFsc2UsIkhvcml6b250YWxBbGlnbm1lbnQiOjAsIlZlcnRpY2FsQWxpZ25tZW50IjowLCJTbWFydEZvcmVncm91bmQiOm51bGwsIkJhY2tncm91bmRGaWxsVHlwZSI6MCwiTWFyZ2luIjp7IiRpZCI6IjQ2MSIsIlRvcCI6MC4wLCJMZWZ0IjowLjAsIlJpZ2h0IjowLjAsIkJvdHRvbSI6MC4wfSwiUGFkZGluZyI6eyIkaWQiOiI0NjIiLCJUb3AiOjAuMCwiTGVmdCI6MC4wLCJSaWdodCI6MC4wLCJCb3R0b20iOjAuMH0sIkJhY2tncm91bmQiOnsiJHJlZiI6Ijk4In0sIklzVmlzaWJsZSI6dHJ1ZSwiV2lkdGgiOjAuMCwiSGVpZ2h0IjowLjAsIkJvcmRlclN0eWxlIjp7IiRpZCI6IjQ2MyIsIkxpbmVDb2xvciI6bnVsbCwiTGluZVdlaWdodCI6MC4wLCJMaW5lVHlwZSI6MCwiUGFyZW50U3R5bGUiOm51bGx9LCJQYXJlbnRTdHlsZSI6bnVsbH0sIkR1cmF0aW9uU3R5bGUiOnsiJGlkIjoiNDY0IiwiRm9udFNldHRpbmdzIjp7IiRpZCI6IjQ2NSIsIkZvbnRTaXplIjo4LCJGb250TmFtZSI6IkFyaWFsIiwiSXNCb2xkIjpmYWxzZSwiSXNJdGFsaWMiOmZhbHNlLCJJc1VuZGVybGluZWQiOmZhbHNlLCJQYXJlbnRTdHlsZSI6bnVsbH0sIkF1dG9TaXplIjowLCJGb3JlZ3JvdW5kIjp7IiRpZCI6IjQ2NiIsIkNvbG9yIjp7IiRpZCI6IjQ2NyIsIkEiOjI1NSwiUiI6NjUsIkciOjEzOCwiQiI6MTc5fX0sIk1heFdpZHRoIjo5NjAuMCwiTWF4SGVpZ2h0IjoiSW5maW5pdHkiLCJTbWFydEZvcmVncm91bmRJc0FjdGl2ZSI6ZmFsc2UsIkhvcml6b250YWxBbGlnbm1lbnQiOjAsIlZlcnRpY2FsQWxpZ25tZW50IjowLCJTbWFydEZvcmVncm91bmQiOm51bGwsIkJhY2tncm91bmRGaWxsVHlwZSI6MCwiTWFyZ2luIjp7IiRpZCI6IjQ2OCIsIlRvcCI6MC4wLCJMZWZ0IjowLjAsIlJpZ2h0IjowLjAsIkJvdHRvbSI6MC4wfSwiUGFkZGluZyI6eyIkaWQiOiI0NjkiLCJUb3AiOjAuMCwiTGVmdCI6MC4wLCJSaWdodCI6MC4wLCJCb3R0b20iOjAuMH0sIkJhY2tncm91bmQiOnsiJHJlZiI6IjEwNSJ9LCJJc1Zpc2libGUiOnRydWUsIldpZHRoIjowLjAsIkhlaWdodCI6MC4wLCJCb3JkZXJTdHlsZSI6eyIkaWQiOiI0NzAiLCJMaW5lQ29sb3IiOm51bGwsIkxpbmVXZWlnaHQiOjAuMCwiTGluZVR5cGUiOjAsIlBhcmVudFN0eWxlIjpudWxsfSwiUGFyZW50U3R5bGUiOm51bGx9LCJIb3Jpem9udGFsQ29ubmVjdG9yU3R5bGUiOnsiJGlkIjoiNDcxIiwiTGluZUNvbG9yIjp7IiRyZWYiOiIxMDcifSwiTGluZVdlaWdodCI6MS4wLCJMaW5lVHlwZSI6MCwiUGFyZW50U3R5bGUiOm51bGx9LCJWZXJ0aWNhbENvbm5lY3RvclN0eWxlIjp7IiRpZCI6IjQ3MiIsIkxpbmVDb2xvciI6eyIkcmVmIjoiMTEwIn0sIkxpbmVXZWlnaHQiOjAuMCwiTGluZVR5cGUiOjAsIlBhcmVudFN0eWxlIjpudWxsfSwiTWFyZ2luIjpudWxsLCJTdGFydERhdGVQb3NpdGlvbiI6NiwiRW5kRGF0ZVBvc2l0aW9uIjo2LCJEYXRlSXNWaXNpYmxlIjpmYWxzZSwiVGl0bGVQb3NpdGlvbiI6NSwiRHVyYXRpb25Qb3NpdGlvbiI6NCwiUGVyY2VudGFnZUNvbXBsZXRlZFBvc2l0aW9uIjo2LCJTcGFjaW5nIjo1LCJJc0JlbG93VGltZWJhbmQiOmZhbHNlLCJQZXJjZW50YWdlQ29tcGxldGVTaGFwZU9wYWNpdHkiOjM1LCJTaGFwZVN0eWxlIjp7IiRpZCI6IjQ3MyIsIk1hcmdpbiI6eyIkaWQiOiI0NzQiLCJUb3AiOjAuMCwiTGVmdCI6NC4wLCJSaWdodCI6NC4wLCJCb3R0b20iOjAuMH0sIlBhZGRpbmciOnsiJGlkIjoiNDc1IiwiVG9wIjowLjAsIkxlZnQiOjAuMCwiUmlnaHQiOjAuMCwiQm90dG9tIjowLjB9LCJCYWNrZ3JvdW5kIjp7IiRpZCI6IjQ3NiIsIkNvbG9yIjp7IiRpZCI6IjQ3NyIsIkEiOjI1NSwiUiI6MTMxLCJHIjoxMzEsIkIiOjEzMX19LCJJc1Zpc2libGUiOnRydWUsIldpZHRoIjowLjAsIkhlaWdodCI6MTIuMCwiQm9yZGVyU3R5bGUiOnsiJGlkIjoiNDc4IiwiTGluZUNvbG9yIjp7IiRyZWYiOiIxMTgifSwiTGluZVdlaWdodCI6MC4wLCJMaW5lVHlwZSI6MCwiUGFyZW50U3R5bGUiOm51bGx9LCJQYXJlbnRTdHlsZSI6bnVsbH0sIlRpdGxlU3R5bGUiOnsiJGlkIjoiNDc5IiwiRm9udFNldHRpbmdzIjp7IiRpZCI6IjQ4MCIsIkZvbnRTaXplIjo5LCJGb250TmFtZSI6IkFyaWFsIiwiSXNCb2xkIjpmYWxzZSwiSXNJdGFsaWMiOmZhbHNlLCJJc1VuZGVybGluZWQiOmZhbHNlLCJQYXJlbnRTdHlsZSI6bnVsbH0sIkF1dG9TaXplIjowLCJGb3JlZ3JvdW5kIjp7IiRpZCI6IjQ4MSIsIkNvbG9yIjp7IiRpZCI6IjQ4MiIsIkEiOjI1NSwiUiI6OTQsIkciOjk0LCJCIjo5NH19LCJNYXhXaWR0aCI6OTYwLjAsIk1heEhlaWdodCI6IkluZmluaXR5IiwiU21hcnRGb3JlZ3JvdW5kSXNBY3RpdmUiOmZhbHNlLCJIb3Jpem9udGFsQWxpZ25tZW50IjowLCJWZXJ0aWNhbEFsaWdubWVudCI6MCwiU21hcnRGb3JlZ3JvdW5kIjpudWxsLCJCYWNrZ3JvdW5kRmlsbFR5cGUiOjAsIk1hcmdpbiI6eyIkaWQiOiI0ODMiLCJUb3AiOjAuMCwiTGVmdCI6MC4wLCJSaWdodCI6MC4wLCJCb3R0b20iOjAuMH0sIlBhZGRpbmciOnsiJGlkIjoiNDg0IiwiVG9wIjowLjAsIkxlZnQiOjAuMCwiUmlnaHQiOjAuMCwiQm90dG9tIjowLjB9LCJCYWNrZ3JvdW5kIjp7IiRyZWYiOiIxMjYifSwiSXNWaXNpYmxlIjp0cnVlLCJXaWR0aCI6MC4wLCJIZWlnaHQiOjAuMCwiQm9yZGVyU3R5bGUiOnsiJGlkIjoiNDg1IiwiTGluZUNvbG9yIjpudWxsLCJMaW5lV2VpZ2h0IjowLjAsIkxpbmVUeXBlIjowLCJQYXJlbnRTdHlsZSI6bnVsbH0sIlBhcmVudFN0eWxlIjpudWxsfSwiRGF0ZVN0eWxlIjp7IiRpZCI6IjQ4NiIsIkZvbnRTZXR0aW5ncyI6eyIkaWQiOiI0ODciLCJGb250U2l6ZSI6OSwiRm9udE5hbWUiOiJBcmlhbCIsIklzQm9sZCI6ZmFsc2UsIklzSXRhbGljIjpmYWxzZSwiSXNVbmRlcmxpbmVkIjpmYWxzZSwiUGFyZW50U3R5bGUiOm51bGx9LCJBdXRvU2l6ZSI6MCwiRm9yZWdyb3VuZCI6eyIkaWQiOiI0ODgiLCJDb2xvciI6eyIkaWQiOiI0ODkiLCJBIjoyNTUsIlIiOjEzMSwiRyI6MTMxLCJCIjoxMzF9fSwiTWF4V2lkdGgiOjk2MC4wLCJNYXhIZWlnaHQiOiJJbmZpbml0eSIsIlNtYXJ0Rm9yZWdyb3VuZElzQWN0aXZlIjpmYWxzZSwiSG9yaXpvbnRhbEFsaWdubWVudCI6MCwiVmVydGljYWxBbGlnbm1lbnQiOjAsIlNtYXJ0Rm9yZWdyb3VuZCI6bnVsbCwiQmFja2dyb3VuZEZpbGxUeXBlIjowLCJNYXJnaW4iOnsiJGlkIjoiNDkwIiwiVG9wIjowLjAsIkxlZnQiOjAuMCwiUmlnaHQiOjAuMCwiQm90dG9tIjowLjB9LCJQYWRkaW5nIjp7IiRpZCI6IjQ5MSIsIlRvcCI6MC4wLCJMZWZ0IjowLjAsIlJpZ2h0IjowLjAsIkJvdHRvbSI6MC4wfSwiQmFja2dyb3VuZCI6eyIkcmVmIjoiMTMzIn0sIklzVmlzaWJsZSI6ZmFsc2UsIldpZHRoIjowLjAsIkhlaWdodCI6MC4wLCJCb3JkZXJTdHlsZSI6eyIkaWQiOiI0OTIiLCJMaW5lQ29sb3IiOm51bGwsIkxpbmVXZWlnaHQiOjAuMCwiTGluZVR5cGUiOjAsIlBhcmVudFN0eWxlIjpudWxsfSwiUGFyZW50U3R5bGUiOm51bGx9LCJEYXRlRm9ybWF0Ijp7IiRpZCI6IjQ5MyIsIkZvcm1hdFN0cmluZyI6Ik1NTSBkIiwiU2VwYXJhdG9yIjoiLyIsIlVzZUludGVybmF0aW9uYWxEYXRlRm9ybWF0IjpmYWxzZSwiRGF0ZUlzVmlzaWJsZSI6dHJ1ZSwiVGltZUlzVmlzaWJsZSI6ZmFsc2UsIkhvdXJEaWdpdHMiOjEsIkFtUG1EZXNpZ25hdG9yIjoyLCJUcmltMDBNaW51dGVzIjpmYWxzZSwiTGFzdEtub3duVmlzaWJpbGl0eVN0YXRlIjp7IiRyZWYiOiIxMzUifX0sIldlZWtOdW1iZXJpbmciOnsiJGlkIjoiNDk0IiwiRm9ybWF0IjowLCJJc1Zpc2libGUiOmZhbHNlLCJMYXN0S25vd25WaXNpYmlsaXR5U3RhdGUiOmZhbHNlfSwiSXNWaXNpYmxlIjp0cnVlLCJQYXJlbnRTdHlsZSI6bnVsbH0sIkluZGV4Ijo4LCJTbWFydER1cmF0aW9uQWN0aXZhdGVkIjpmYWxzZSwiRGF0ZUZvcm1hdCI6eyIkcmVmIjoiNDkzIn0sIldlZWtOdW1iZXJpbmciOnsiJGlkIjoiNDk1IiwiRm9ybWF0IjowLCJJc1Zpc2libGUiOmZhbHNlLCJMYXN0S25vd25WaXNpYmlsaXR5U3RhdGUiOmZhbHNlfSwiSWQiOiJmODc3NDZkMS00NGZkLTQ2NWUtYWE2Yy1mMzdmMGE0OGJiZTQiLCJJbXBvcnRJZCI6bnVsbCwiVGl0bGUiOiJPcHRpbWl6YXRpb24iLCJOb3RlIjpudWxsLCJIeXBlcmxpbmsiOnsiJGlkIjoiNDk2IiwiQWRkcmVzcyI6IiIsIlN1YkFkZHJlc3MiOiIifSwiSXNDaGFuZ2VkIjpmYWxzZSwiSXNOZXciOmZhbHNlfSx7IiRpZCI6IjQ5NyIsIkdyb3VwTmFtZSI6bnVsbCwiU3RhcnREYXRlIjoiMjAyMS0wMi0yMVQwMDowMDowMFoiLCJFbmREYXRlIjoiMjAyMS0wMi0yN1QyMzo1OTowMFoiLCJQZXJjZW50YWdlQ29tcGxldGUiOjAuMCwiU3R5bGUiOnsiJGlkIjoiNDk4IiwiU2hhcGUiOjcsIlNoYXBlVGhpY2tuZXNzIjozLCJEdXJhdGlvbkZvcm1hdCI6MCwiSW5jbHVkZU5vbldvcmtpbmdEYXlzSW5EdXJhdGlvbiI6ZmFsc2UsIlBlcmNlbnRhZ2VDb21wbGV0ZVN0eWxlIjp7IiRpZCI6IjQ5OSIsIkZvbnRTZXR0aW5ncyI6eyIkaWQiOiI1MDAiLCJGb250U2l6ZSI6OSwiRm9udE5hbWUiOiJBcmlhbCIsIklzQm9sZCI6ZmFsc2UsIklzSXRhbGljIjpmYWxzZSwiSXNVbmRlcmxpbmVkIjpmYWxzZSwiUGFyZW50U3R5bGUiOm51bGx9LCJBdXRvU2l6ZSI6MCwiRm9yZWdyb3VuZCI6eyIkcmVmIjoiOTQifSwiTWF4V2lkdGgiOjk2MC4wLCJNYXhIZWlnaHQiOiJJbmZpbml0eSIsIlNtYXJ0Rm9yZWdyb3VuZElzQWN0aXZlIjpmYWxzZSwiSG9yaXpvbnRhbEFsaWdubWVudCI6MCwiVmVydGljYWxBbGlnbm1lbnQiOjAsIlNtYXJ0Rm9yZWdyb3VuZCI6bnVsbCwiQmFja2dyb3VuZEZpbGxUeXBlIjowLCJNYXJnaW4iOnsiJGlkIjoiNTAxIiwiVG9wIjowLjAsIkxlZnQiOjAuMCwiUmlnaHQiOjAuMCwiQm90dG9tIjowLjB9LCJQYWRkaW5nIjp7IiRpZCI6IjUwMiIsIlRvcCI6MC4wLCJMZWZ0IjowLjAsIlJpZ2h0IjowLjAsIkJvdHRvbSI6MC4wfSwiQmFja2dyb3VuZCI6eyIkcmVmIjoiOTgifSwiSXNWaXNpYmxlIjp0cnVlLCJXaWR0aCI6MC4wLCJIZWlnaHQiOjAuMCwiQm9yZGVyU3R5bGUiOnsiJGlkIjoiNTAzIiwiTGluZUNvbG9yIjpudWxsLCJMaW5lV2VpZ2h0IjowLjAsIkxpbmVUeXBlIjowLCJQYXJlbnRTdHlsZSI6bnVsbH0sIlBhcmVudFN0eWxlIjpudWxsfSwiRHVyYXRpb25TdHlsZSI6eyIkaWQiOiI1MDQiLCJGb250U2V0dGluZ3MiOnsiJGlkIjoiNTA1IiwiRm9udFNpemUiOjgsIkZvbnROYW1lIjoiQXJpYWwiLCJJc0JvbGQiOmZhbHNlLCJJc0l0YWxpYyI6ZmFsc2UsIklzVW5kZXJsaW5lZCI6ZmFsc2UsIlBhcmVudFN0eWxlIjpudWxsfSwiQXV0b1NpemUiOjAsIkZvcmVncm91bmQiOnsiJGlkIjoiNTA2IiwiQ29sb3IiOnsiJGlkIjoiNTA3IiwiQSI6MjU1LCJSIjo2NSwiRyI6MTM4LCJCIjoxNzl9fSwiTWF4V2lkdGgiOjk2MC4wLCJNYXhIZWlnaHQiOiJJbmZpbml0eSIsIlNtYXJ0Rm9yZWdyb3VuZElzQWN0aXZlIjpmYWxzZSwiSG9yaXpvbnRhbEFsaWdubWVudCI6MCwiVmVydGljYWxBbGlnbm1lbnQiOjAsIlNtYXJ0Rm9yZWdyb3VuZCI6bnVsbCwiQmFja2dyb3VuZEZpbGxUeXBlIjowLCJNYXJnaW4iOnsiJGlkIjoiNTA4IiwiVG9wIjowLjAsIkxlZnQiOjAuMCwiUmlnaHQiOjAuMCwiQm90dG9tIjowLjB9LCJQYWRkaW5nIjp7IiRpZCI6IjUwOSIsIlRvcCI6MC4wLCJMZWZ0IjowLjAsIlJpZ2h0IjowLjAsIkJvdHRvbSI6MC4wfSwiQmFja2dyb3VuZCI6eyIkcmVmIjoiMTA1In0sIklzVmlzaWJsZSI6dHJ1ZSwiV2lkdGgiOjAuMCwiSGVpZ2h0IjowLjAsIkJvcmRlclN0eWxlIjp7IiRpZCI6IjUxMCIsIkxpbmVDb2xvciI6bnVsbCwiTGluZVdlaWdodCI6MC4wLCJMaW5lVHlwZSI6MCwiUGFyZW50U3R5bGUiOm51bGx9LCJQYXJlbnRTdHlsZSI6bnVsbH0sIkhvcml6b250YWxDb25uZWN0b3JTdHlsZSI6eyIkaWQiOiI1MTEiLCJMaW5lQ29sb3IiOnsiJHJlZiI6IjEwNyJ9LCJMaW5lV2VpZ2h0IjoxLjAsIkxpbmVUeXBlIjowLCJQYXJlbnRTdHlsZSI6bnVsbH0sIlZlcnRpY2FsQ29ubmVjdG9yU3R5bGUiOnsiJGlkIjoiNTEyIiwiTGluZUNvbG9yIjp7IiRyZWYiOiIxMTAifSwiTGluZVdlaWdodCI6MC4wLCJMaW5lVHlwZSI6MCwiUGFyZW50U3R5bGUiOm51bGx9LCJNYXJnaW4iOm51bGwsIlN0YXJ0RGF0ZVBvc2l0aW9uIjo2LCJFbmREYXRlUG9zaXRpb24iOjYsIkRhdGVJc1Zpc2libGUiOmZhbHNlLCJUaXRsZVBvc2l0aW9uIjo1LCJEdXJhdGlvblBvc2l0aW9uIjo0LCJQZXJjZW50YWdlQ29tcGxldGVkUG9zaXRpb24iOjYsIlNwYWNpbmciOjUsIklzQmVsb3dUaW1lYmFuZCI6ZmFsc2UsIlBlcmNlbnRhZ2VDb21wbGV0ZVNoYXBlT3BhY2l0eSI6MzUsIlNoYXBlU3R5bGUiOnsiJGlkIjoiNTEzIiwiTWFyZ2luIjp7IiRpZCI6IjUxNCIsIlRvcCI6MC4wLCJMZWZ0Ijo0LjAsIlJpZ2h0Ijo0LjAsIkJvdHRvbSI6MC4wfSwiUGFkZGluZyI6eyIkaWQiOiI1MTUiLCJUb3AiOjAuMCwiTGVmdCI6MC4wLCJSaWdodCI6MC4wLCJCb3R0b20iOjAuMH0sIkJhY2tncm91bmQiOnsiJGlkIjoiNTE2IiwiQ29sb3IiOnsiJGlkIjoiNTE3IiwiQSI6MjU1LCJSIjoyNTUsIkciOjE1MywiQiI6Mzl9fSwiSXNWaXNpYmxlIjp0cnVlLCJXaWR0aCI6MC4wLCJIZWlnaHQiOjEyLjAsIkJvcmRlclN0eWxlIjp7IiRpZCI6IjUxOCIsIkxpbmVDb2xvciI6eyIkcmVmIjoiMTE4In0sIkxpbmVXZWlnaHQiOjAuMCwiTGluZVR5cGUiOjAsIlBhcmVudFN0eWxlIjpudWxsfSwiUGFyZW50U3R5bGUiOm51bGx9LCJUaXRsZVN0eWxlIjp7IiRpZCI6IjUxOSIsIkZvbnRTZXR0aW5ncyI6eyIkaWQiOiI1MjAiLCJGb250U2l6ZSI6OSwiRm9udE5hbWUiOiJBcmlhbCIsIklzQm9sZCI6ZmFsc2UsIklzSXRhbGljIjpmYWxzZSwiSXNVbmRlcmxpbmVkIjpmYWxzZSwiUGFyZW50U3R5bGUiOm51bGx9LCJBdXRvU2l6ZSI6MCwiRm9yZWdyb3VuZCI6eyIkaWQiOiI1MjEiLCJDb2xvciI6eyIkaWQiOiI1MjIiLCJBIjoyNTUsIlIiOjE4NSwiRyI6MTA5LCJCIjowfX0sIk1heFdpZHRoIjo5NjAuMCwiTWF4SGVpZ2h0IjoiSW5maW5pdHkiLCJTbWFydEZvcmVncm91bmRJc0FjdGl2ZSI6ZmFsc2UsIkhvcml6b250YWxBbGlnbm1lbnQiOjAsIlZlcnRpY2FsQWxpZ25tZW50IjowLCJTbWFydEZvcmVncm91bmQiOm51bGwsIkJhY2tncm91bmRGaWxsVHlwZSI6MCwiTWFyZ2luIjp7IiRpZCI6IjUyMyIsIlRvcCI6MC4wLCJMZWZ0IjowLjAsIlJpZ2h0IjowLjAsIkJvdHRvbSI6MC4wfSwiUGFkZGluZyI6eyIkaWQiOiI1MjQiLCJUb3AiOjAuMCwiTGVmdCI6MC4wLCJSaWdodCI6MC4wLCJCb3R0b20iOjAuMH0sIkJhY2tncm91bmQiOnsiJHJlZiI6IjEyNiJ9LCJJc1Zpc2libGUiOnRydWUsIldpZHRoIjowLjAsIkhlaWdodCI6MC4wLCJCb3JkZXJTdHlsZSI6eyIkaWQiOiI1MjUiLCJMaW5lQ29sb3IiOm51bGwsIkxpbmVXZWlnaHQiOjAuMCwiTGluZVR5cGUiOjAsIlBhcmVudFN0eWxlIjpudWxsfSwiUGFyZW50U3R5bGUiOm51bGx9LCJEYXRlU3R5bGUiOnsiJGlkIjoiNTI2IiwiRm9udFNldHRpbmdzIjp7IiRpZCI6IjUyNyIsIkZvbnRTaXplIjo5LCJGb250TmFtZSI6IkFyaWFsIiwiSXNCb2xkIjpmYWxzZSwiSXNJdGFsaWMiOmZhbHNlLCJJc1VuZGVybGluZWQiOmZhbHNlLCJQYXJlbnRTdHlsZSI6bnVsbH0sIkF1dG9TaXplIjowLCJGb3JlZ3JvdW5kIjp7IiRpZCI6IjUyOCIsIkNvbG9yIjp7IiRpZCI6IjUyOSIsIkEiOjI1NSwiUiI6MjU1LCJHIjoxNTMsIkIiOjM5fX0sIk1heFdpZHRoIjo5NjAuMCwiTWF4SGVpZ2h0IjoiSW5maW5pdHkiLCJTbWFydEZvcmVncm91bmRJc0FjdGl2ZSI6ZmFsc2UsIkhvcml6b250YWxBbGlnbm1lbnQiOjAsIlZlcnRpY2FsQWxpZ25tZW50IjowLCJTbWFydEZvcmVncm91bmQiOm51bGwsIkJhY2tncm91bmRGaWxsVHlwZSI6MCwiTWFyZ2luIjp7IiRpZCI6IjUzMCIsIlRvcCI6MC4wLCJMZWZ0IjowLjAsIlJpZ2h0IjowLjAsIkJvdHRvbSI6MC4wfSwiUGFkZGluZyI6eyIkaWQiOiI1MzEiLCJUb3AiOjAuMCwiTGVmdCI6MC4wLCJSaWdodCI6MC4wLCJCb3R0b20iOjAuMH0sIkJhY2tncm91bmQiOnsiJHJlZiI6IjEzMyJ9LCJJc1Zpc2libGUiOmZhbHNlLCJXaWR0aCI6MC4wLCJIZWlnaHQiOjAuMCwiQm9yZGVyU3R5bGUiOnsiJGlkIjoiNTMyIiwiTGluZUNvbG9yIjpudWxsLCJMaW5lV2VpZ2h0IjowLjAsIkxpbmVUeXBlIjowLCJQYXJlbnRTdHlsZSI6bnVsbH0sIlBhcmVudFN0eWxlIjpudWxsfSwiRGF0ZUZvcm1hdCI6eyIkaWQiOiI1MzMiLCJGb3JtYXRTdHJpbmciOiJNTU0gZCIsIlNlcGFyYXRvciI6Ii8iLCJVc2VJbnRlcm5hdGlvbmFsRGF0ZUZvcm1hdCI6ZmFsc2UsIkRhdGVJc1Zpc2libGUiOnRydWUsIlRpbWVJc1Zpc2libGUiOmZhbHNlLCJIb3VyRGlnaXRzIjoxLCJBbVBtRGVzaWduYXRvciI6MiwiVHJpbTAwTWludXRlcyI6ZmFsc2UsIkxhc3RLbm93blZpc2liaWxpdHlTdGF0ZSI6eyIkcmVmIjoiMTM1In19LCJXZWVrTnVtYmVyaW5nIjp7IiRpZCI6IjUzNCIsIkZvcm1hdCI6MCwiSXNWaXNpYmxlIjpmYWxzZSwiTGFzdEtub3duVmlzaWJpbGl0eVN0YXRlIjpmYWxzZX0sIklzVmlzaWJsZSI6dHJ1ZSwiUGFyZW50U3R5bGUiOm51bGx9LCJJbmRleCI6OSwiU21hcnREdXJhdGlvbkFjdGl2YXRlZCI6ZmFsc2UsIkRhdGVGb3JtYXQiOnsiJHJlZiI6IjUzMyJ9LCJXZWVrTnVtYmVyaW5nIjp7IiRpZCI6IjUzNSIsIkZvcm1hdCI6MCwiSXNWaXNpYmxlIjpmYWxzZSwiTGFzdEtub3duVmlzaWJpbGl0eVN0YXRlIjpmYWxzZX0sIklkIjoiYjg3ZTBiMTUtZDdlMS00OWU2LWEzZGItNjllZGRmZmY1M2E2IiwiSW1wb3J0SWQiOm51bGwsIlRpdGxlIjoiUEMgSW1hZ2UgVGVzdCIsIk5vdGUiOm51bGwsIkh5cGVybGluayI6eyIkaWQiOiI1MzYiLCJBZGRyZXNzIjoiIiwiU3ViQWRkcmVzcyI6IiJ9LCJJc0NoYW5nZWQiOmZhbHNlLCJJc05ldyI6ZmFsc2V9LHsiJGlkIjoiNTM3IiwiR3JvdXBOYW1lIjpudWxsLCJTdGFydERhdGUiOiIyMDIxLTAyLTIxVDAwOjAwOjAwWiIsIkVuZERhdGUiOiIyMDIxLTAyLTI3VDIzOjU5OjAwWiIsIlBlcmNlbnRhZ2VDb21wbGV0ZSI6MC4wLCJTdHlsZSI6eyIkaWQiOiI1MzgiLCJTaGFwZSI6NywiU2hhcGVUaGlja25lc3MiOjMsIkR1cmF0aW9uRm9ybWF0IjowLCJJbmNsdWRlTm9uV29ya2luZ0RheXNJbkR1cmF0aW9uIjpmYWxzZSwiUGVyY2VudGFnZUNvbXBsZXRlU3R5bGUiOnsiJGlkIjoiNTM5IiwiRm9udFNldHRpbmdzIjp7IiRpZCI6IjU0MCIsIkZvbnRTaXplIjo5LCJGb250TmFtZSI6IkFyaWFsIiwiSXNCb2xkIjpmYWxzZSwiSXNJdGFsaWMiOmZhbHNlLCJJc1VuZGVybGluZWQiOmZhbHNlLCJQYXJlbnRTdHlsZSI6bnVsbH0sIkF1dG9TaXplIjowLCJGb3JlZ3JvdW5kIjp7IiRyZWYiOiI5NCJ9LCJNYXhXaWR0aCI6OTYwLjAsIk1heEhlaWdodCI6IkluZmluaXR5IiwiU21hcnRGb3JlZ3JvdW5kSXNBY3RpdmUiOmZhbHNlLCJIb3Jpem9udGFsQWxpZ25tZW50IjowLCJWZXJ0aWNhbEFsaWdubWVudCI6MCwiU21hcnRGb3JlZ3JvdW5kIjpudWxsLCJCYWNrZ3JvdW5kRmlsbFR5cGUiOjAsIk1hcmdpbiI6eyIkaWQiOiI1NDEiLCJUb3AiOjAuMCwiTGVmdCI6MC4wLCJSaWdodCI6MC4wLCJCb3R0b20iOjAuMH0sIlBhZGRpbmciOnsiJGlkIjoiNTQyIiwiVG9wIjowLjAsIkxlZnQiOjAuMCwiUmlnaHQiOjAuMCwiQm90dG9tIjowLjB9LCJCYWNrZ3JvdW5kIjp7IiRyZWYiOiI5OCJ9LCJJc1Zpc2libGUiOnRydWUsIldpZHRoIjowLjAsIkhlaWdodCI6MC4wLCJCb3JkZXJTdHlsZSI6eyIkaWQiOiI1NDMiLCJMaW5lQ29sb3IiOm51bGwsIkxpbmVXZWlnaHQiOjAuMCwiTGluZVR5cGUiOjAsIlBhcmVudFN0eWxlIjpudWxsfSwiUGFyZW50U3R5bGUiOm51bGx9LCJEdXJhdGlvblN0eWxlIjp7IiRpZCI6IjU0NCIsIkZvbnRTZXR0aW5ncyI6eyIkaWQiOiI1NDUiLCJGb250U2l6ZSI6OCwiRm9udE5hbWUiOiJBcmlhbCIsIklzQm9sZCI6ZmFsc2UsIklzSXRhbGljIjpmYWxzZSwiSXNVbmRlcmxpbmVkIjpmYWxzZSwiUGFyZW50U3R5bGUiOm51bGx9LCJBdXRvU2l6ZSI6MCwiRm9yZWdyb3VuZCI6eyIkaWQiOiI1NDYiLCJDb2xvciI6eyIkaWQiOiI1NDciLCJBIjoyNTUsIlIiOjY1LCJHIjoxMzgsIkIiOjE3OX19LCJNYXhXaWR0aCI6OTYwLjAsIk1heEhlaWdodCI6IkluZmluaXR5IiwiU21hcnRGb3JlZ3JvdW5kSXNBY3RpdmUiOmZhbHNlLCJIb3Jpem9udGFsQWxpZ25tZW50IjowLCJWZXJ0aWNhbEFsaWdubWVudCI6MCwiU21hcnRGb3JlZ3JvdW5kIjpudWxsLCJCYWNrZ3JvdW5kRmlsbFR5cGUiOjAsIk1hcmdpbiI6eyIkaWQiOiI1NDgiLCJUb3AiOjAuMCwiTGVmdCI6MC4wLCJSaWdodCI6MC4wLCJCb3R0b20iOjAuMH0sIlBhZGRpbmciOnsiJGlkIjoiNTQ5IiwiVG9wIjowLjAsIkxlZnQiOjAuMCwiUmlnaHQiOjAuMCwiQm90dG9tIjowLjB9LCJCYWNrZ3JvdW5kIjp7IiRyZWYiOiIxMDUifSwiSXNWaXNpYmxlIjp0cnVlLCJXaWR0aCI6MC4wLCJIZWlnaHQiOjAuMCwiQm9yZGVyU3R5bGUiOnsiJGlkIjoiNTUwIiwiTGluZUNvbG9yIjpudWxsLCJMaW5lV2VpZ2h0IjowLjAsIkxpbmVUeXBlIjowLCJQYXJlbnRTdHlsZSI6bnVsbH0sIlBhcmVudFN0eWxlIjpudWxsfSwiSG9yaXpvbnRhbENvbm5lY3RvclN0eWxlIjp7IiRpZCI6IjU1MSIsIkxpbmVDb2xvciI6eyIkcmVmIjoiMTA3In0sIkxpbmVXZWlnaHQiOjEuMCwiTGluZVR5cGUiOjAsIlBhcmVudFN0eWxlIjpudWxsfSwiVmVydGljYWxDb25uZWN0b3JTdHlsZSI6eyIkaWQiOiI1NTIiLCJMaW5lQ29sb3IiOnsiJHJlZiI6IjExMCJ9LCJMaW5lV2VpZ2h0IjowLjAsIkxpbmVUeXBlIjowLCJQYXJlbnRTdHlsZSI6bnVsbH0sIk1hcmdpbiI6bnVsbCwiU3RhcnREYXRlUG9zaXRpb24iOjYsIkVuZERhdGVQb3NpdGlvbiI6NiwiRGF0ZUlzVmlzaWJsZSI6ZmFsc2UsIlRpdGxlUG9zaXRpb24iOjUsIkR1cmF0aW9uUG9zaXRpb24iOjQsIlBlcmNlbnRhZ2VDb21wbGV0ZWRQb3NpdGlvbiI6NiwiU3BhY2luZyI6NSwiSXNCZWxvd1RpbWViYW5kIjpmYWxzZSwiUGVyY2VudGFnZUNvbXBsZXRlU2hhcGVPcGFjaXR5IjozNSwiU2hhcGVTdHlsZSI6eyIkaWQiOiI1NTMiLCJNYXJnaW4iOnsiJGlkIjoiNTU0IiwiVG9wIjowLjAsIkxlZnQiOjQuMCwiUmlnaHQiOjQuMCwiQm90dG9tIjowLjB9LCJQYWRkaW5nIjp7IiRpZCI6IjU1NSIsIlRvcCI6MC4wLCJMZWZ0IjowLjAsIlJpZ2h0IjowLjAsIkJvdHRvbSI6MC4wfSwiQmFja2dyb3VuZCI6eyIkaWQiOiI1NTYiLCJDb2xvciI6eyIkaWQiOiI1NTciLCJBIjoyNTUsIlIiOjI1NSwiRyI6MTUzLCJCIjozOX19LCJJc1Zpc2libGUiOnRydWUsIldpZHRoIjowLjAsIkhlaWdodCI6MTIuMCwiQm9yZGVyU3R5bGUiOnsiJGlkIjoiNTU4IiwiTGluZUNvbG9yIjp7IiRyZWYiOiIxMTgifSwiTGluZVdlaWdodCI6MC4wLCJMaW5lVHlwZSI6MCwiUGFyZW50U3R5bGUiOm51bGx9LCJQYXJlbnRTdHlsZSI6bnVsbH0sIlRpdGxlU3R5bGUiOnsiJGlkIjoiNTU5IiwiRm9udFNldHRpbmdzIjp7IiRpZCI6IjU2MCIsIkZvbnRTaXplIjo5LCJGb250TmFtZSI6IkFyaWFsIiwiSXNCb2xkIjpmYWxzZSwiSXNJdGFsaWMiOmZhbHNlLCJJc1VuZGVybGluZWQiOmZhbHNlLCJQYXJlbnRTdHlsZSI6bnVsbH0sIkF1dG9TaXplIjowLCJGb3JlZ3JvdW5kIjp7IiRpZCI6IjU2MSIsIkNvbG9yIjp7IiRpZCI6IjU2MiIsIkEiOjI1NSwiUiI6MTg1LCJHIjoxMDksIkIiOjB9fSwiTWF4V2lkdGgiOjk2MC4wLCJNYXhIZWlnaHQiOiJJbmZpbml0eSIsIlNtYXJ0Rm9yZWdyb3VuZElzQWN0aXZlIjpmYWxzZSwiSG9yaXpvbnRhbEFsaWdubWVudCI6MCwiVmVydGljYWxBbGlnbm1lbnQiOjAsIlNtYXJ0Rm9yZWdyb3VuZCI6bnVsbCwiQmFja2dyb3VuZEZpbGxUeXBlIjowLCJNYXJnaW4iOnsiJGlkIjoiNTYzIiwiVG9wIjowLjAsIkxlZnQiOjAuMCwiUmlnaHQiOjAuMCwiQm90dG9tIjowLjB9LCJQYWRkaW5nIjp7IiRpZCI6IjU2NCIsIlRvcCI6MC4wLCJMZWZ0IjowLjAsIlJpZ2h0IjowLjAsIkJvdHRvbSI6MC4wfSwiQmFja2dyb3VuZCI6eyIkcmVmIjoiMTI2In0sIklzVmlzaWJsZSI6dHJ1ZSwiV2lkdGgiOjAuMCwiSGVpZ2h0IjowLjAsIkJvcmRlclN0eWxlIjp7IiRpZCI6IjU2NSIsIkxpbmVDb2xvciI6bnVsbCwiTGluZVdlaWdodCI6MC4wLCJMaW5lVHlwZSI6MCwiUGFyZW50U3R5bGUiOm51bGx9LCJQYXJlbnRTdHlsZSI6bnVsbH0sIkRhdGVTdHlsZSI6eyIkaWQiOiI1NjYiLCJGb250U2V0dGluZ3MiOnsiJGlkIjoiNTY3IiwiRm9udFNpemUiOjksIkZvbnROYW1lIjoiQXJpYWwiLCJJc0JvbGQiOmZhbHNlLCJJc0l0YWxpYyI6ZmFsc2UsIklzVW5kZXJsaW5lZCI6ZmFsc2UsIlBhcmVudFN0eWxlIjpudWxsfSwiQXV0b1NpemUiOjAsIkZvcmVncm91bmQiOnsiJGlkIjoiNTY4IiwiQ29sb3IiOnsiJGlkIjoiNTY5IiwiQSI6MjU1LCJSIjoyNTUsIkciOjE1MywiQiI6Mzl9fSwiTWF4V2lkdGgiOjk2MC4wLCJNYXhIZWlnaHQiOiJJbmZpbml0eSIsIlNtYXJ0Rm9yZWdyb3VuZElzQWN0aXZlIjpmYWxzZSwiSG9yaXpvbnRhbEFsaWdubWVudCI6MCwiVmVydGljYWxBbGlnbm1lbnQiOjAsIlNtYXJ0Rm9yZWdyb3VuZCI6bnVsbCwiQmFja2dyb3VuZEZpbGxUeXBlIjowLCJNYXJnaW4iOnsiJGlkIjoiNTcwIiwiVG9wIjowLjAsIkxlZnQiOjAuMCwiUmlnaHQiOjAuMCwiQm90dG9tIjowLjB9LCJQYWRkaW5nIjp7IiRpZCI6IjU3MSIsIlRvcCI6MC4wLCJMZWZ0IjowLjAsIlJpZ2h0IjowLjAsIkJvdHRvbSI6MC4wfSwiQmFja2dyb3VuZCI6eyIkcmVmIjoiMTMzIn0sIklzVmlzaWJsZSI6ZmFsc2UsIldpZHRoIjowLjAsIkhlaWdodCI6MC4wLCJCb3JkZXJTdHlsZSI6eyIkaWQiOiI1NzIiLCJMaW5lQ29sb3IiOm51bGwsIkxpbmVXZWlnaHQiOjAuMCwiTGluZVR5cGUiOjAsIlBhcmVudFN0eWxlIjpudWxsfSwiUGFyZW50U3R5bGUiOm51bGx9LCJEYXRlRm9ybWF0Ijp7IiRpZCI6IjU3MyIsIkZvcm1hdFN0cmluZyI6Ik1NTSBkIiwiU2VwYXJhdG9yIjoiLyIsIlVzZUludGVybmF0aW9uYWxEYXRlRm9ybWF0IjpmYWxzZSwiRGF0ZUlzVmlzaWJsZSI6dHJ1ZSwiVGltZUlzVmlzaWJsZSI6ZmFsc2UsIkhvdXJEaWdpdHMiOjEsIkFtUG1EZXNpZ25hdG9yIjoyLCJUcmltMDBNaW51dGVzIjpmYWxzZSwiTGFzdEtub3duVmlzaWJpbGl0eVN0YXRlIjp7IiRyZWYiOiIxMzUifX0sIldlZWtOdW1iZXJpbmciOnsiJGlkIjoiNTc0IiwiRm9ybWF0IjowLCJJc1Zpc2libGUiOmZhbHNlLCJMYXN0S25vd25WaXNpYmlsaXR5U3RhdGUiOmZhbHNlfSwiSXNWaXNpYmxlIjp0cnVlLCJQYXJlbnRTdHlsZSI6bnVsbH0sIkluZGV4IjoxMCwiU21hcnREdXJhdGlvbkFjdGl2YXRlZCI6ZmFsc2UsIkRhdGVGb3JtYXQiOnsiJHJlZiI6IjU3MyJ9LCJXZWVrTnVtYmVyaW5nIjp7IiRpZCI6IjU3NSIsIkZvcm1hdCI6MCwiSXNWaXNpYmxlIjpmYWxzZSwiTGFzdEtub3duVmlzaWJpbGl0eVN0YXRlIjpmYWxzZX0sIklkIjoiMzY1MGY3ZmUtM2U5Ny00ZTdiLWFlYjMtOGYzOTkyYWFjZDcwIiwiSW1wb3J0SWQiOm51bGwsIlRpdGxlIjoiU21hcnRwaG9uZSBUZXN0IiwiTm90ZSI6bnVsbCwiSHlwZXJsaW5rIjp7IiRpZCI6IjU3NiIsIkFkZHJlc3MiOiIiLCJTdWJBZGRyZXNzIjoiIn0sIklzQ2hhbmdlZCI6ZmFsc2UsIklzTmV3IjpmYWxzZX0seyIkaWQiOiI1NzciLCJHcm91cE5hbWUiOm51bGwsIlN0YXJ0RGF0ZSI6IjIwMjEtMDItMjZUMDA6MDA6MDBaIiwiRW5kRGF0ZSI6IjIwMjEtMDMtMDZUMjM6NTk6MDBaIiwiUGVyY2VudGFnZUNvbXBsZXRlIjowLjAsIlN0eWxlIjp7IiRpZCI6IjU3OCIsIlNoYXBlIjo1LCJTaGFwZVRoaWNrbmVzcyI6MywiRHVyYXRpb25Gb3JtYXQiOjAsIkluY2x1ZGVOb25Xb3JraW5nRGF5c0luRHVyYXRpb24iOmZhbHNlLCJQZXJjZW50YWdlQ29tcGxldGVTdHlsZSI6eyIkaWQiOiI1NzkiLCJGb250U2V0dGluZ3MiOnsiJGlkIjoiNTgwIiwiRm9udFNpemUiOjksIkZvbnROYW1lIjoiQXJpYWwiLCJJc0JvbGQiOmZhbHNlLCJJc0l0YWxpYyI6ZmFsc2UsIklzVW5kZXJsaW5lZCI6ZmFsc2UsIlBhcmVudFN0eWxlIjpudWxsfSwiQXV0b1NpemUiOjAsIkZvcmVncm91bmQiOnsiJHJlZiI6Ijk0In0sIk1heFdpZHRoIjo5NjAuMCwiTWF4SGVpZ2h0IjoiSW5maW5pdHkiLCJTbWFydEZvcmVncm91bmRJc0FjdGl2ZSI6ZmFsc2UsIkhvcml6b250YWxBbGlnbm1lbnQiOjAsIlZlcnRpY2FsQWxpZ25tZW50IjowLCJTbWFydEZvcmVncm91bmQiOm51bGwsIkJhY2tncm91bmRGaWxsVHlwZSI6MCwiTWFyZ2luIjp7IiRpZCI6IjU4MSIsIlRvcCI6MC4wLCJMZWZ0IjowLjAsIlJpZ2h0IjowLjAsIkJvdHRvbSI6MC4wfSwiUGFkZGluZyI6eyIkaWQiOiI1ODIiLCJUb3AiOjAuMCwiTGVmdCI6MC4wLCJSaWdodCI6MC4wLCJCb3R0b20iOjAuMH0sIkJhY2tncm91bmQiOnsiJHJlZiI6Ijk4In0sIklzVmlzaWJsZSI6dHJ1ZSwiV2lkdGgiOjAuMCwiSGVpZ2h0IjowLjAsIkJvcmRlclN0eWxlIjp7IiRpZCI6IjU4MyIsIkxpbmVDb2xvciI6bnVsbCwiTGluZVdlaWdodCI6MC4wLCJMaW5lVHlwZSI6MCwiUGFyZW50U3R5bGUiOm51bGx9LCJQYXJlbnRTdHlsZSI6bnVsbH0sIkR1cmF0aW9uU3R5bGUiOnsiJGlkIjoiNTg0IiwiRm9udFNldHRpbmdzIjp7IiRpZCI6IjU4NSIsIkZvbnRTaXplIjo4LCJGb250TmFtZSI6IkFyaWFsIiwiSXNCb2xkIjpmYWxzZSwiSXNJdGFsaWMiOmZhbHNlLCJJc1VuZGVybGluZWQiOmZhbHNlLCJQYXJlbnRTdHlsZSI6bnVsbH0sIkF1dG9TaXplIjowLCJGb3JlZ3JvdW5kIjp7IiRpZCI6IjU4NiIsIkNvbG9yIjp7IiRpZCI6IjU4NyIsIkEiOjI1NSwiUiI6NjUsIkciOjEzOCwiQiI6MTc5fX0sIk1heFdpZHRoIjo5NjAuMCwiTWF4SGVpZ2h0IjoiSW5maW5pdHkiLCJTbWFydEZvcmVncm91bmRJc0FjdGl2ZSI6ZmFsc2UsIkhvcml6b250YWxBbGlnbm1lbnQiOjAsIlZlcnRpY2FsQWxpZ25tZW50IjowLCJTbWFydEZvcmVncm91bmQiOm51bGwsIkJhY2tncm91bmRGaWxsVHlwZSI6MCwiTWFyZ2luIjp7IiRpZCI6IjU4OCIsIlRvcCI6MC4wLCJMZWZ0IjowLjAsIlJpZ2h0IjowLjAsIkJvdHRvbSI6MC4wfSwiUGFkZGluZyI6eyIkaWQiOiI1ODkiLCJUb3AiOjAuMCwiTGVmdCI6MC4wLCJSaWdodCI6MC4wLCJCb3R0b20iOjAuMH0sIkJhY2tncm91bmQiOnsiJHJlZiI6IjEwNSJ9LCJJc1Zpc2libGUiOnRydWUsIldpZHRoIjowLjAsIkhlaWdodCI6MC4wLCJCb3JkZXJTdHlsZSI6eyIkaWQiOiI1OTAiLCJMaW5lQ29sb3IiOm51bGwsIkxpbmVXZWlnaHQiOjAuMCwiTGluZVR5cGUiOjAsIlBhcmVudFN0eWxlIjpudWxsfSwiUGFyZW50U3R5bGUiOm51bGx9LCJIb3Jpem9udGFsQ29ubmVjdG9yU3R5bGUiOnsiJGlkIjoiNTkxIiwiTGluZUNvbG9yIjp7IiRyZWYiOiIxMDcifSwiTGluZVdlaWdodCI6MS4wLCJMaW5lVHlwZSI6MCwiUGFyZW50U3R5bGUiOm51bGx9LCJWZXJ0aWNhbENvbm5lY3RvclN0eWxlIjp7IiRpZCI6IjU5MiIsIkxpbmVDb2xvciI6eyIkaWQiOiI1OTMiLCIkdHlwZSI6Ik5MUkUuQ29tbW9uLkRvbS5Tb2xpZENvbG9yQnJ1c2gsIE5MUkUuQ29tbW9uIiwiQ29sb3IiOnsiJGlkIjoiNTk0IiwiQSI6MjU1LCJSIjoyMjMsIkciOjgzLCJCIjozOX19LCJMaW5lV2VpZ2h0IjoyLjAsIkxpbmVUeXBlIjowLCJQYXJlbnRTdHlsZSI6bnVsbH0sIk1hcmdpbiI6bnVsbCwiU3RhcnREYXRlUG9zaXRpb24iOjYsIkVuZERhdGVQb3NpdGlvbiI6NiwiRGF0ZUlzVmlzaWJsZSI6ZmFsc2UsIlRpdGxlUG9zaXRpb24iOjUsIkR1cmF0aW9uUG9zaXRpb24iOjQsIlBlcmNlbnRhZ2VDb21wbGV0ZWRQb3NpdGlvbiI6NiwiU3BhY2luZyI6NSwiSXNCZWxvd1RpbWViYW5kIjpmYWxzZSwiUGVyY2VudGFnZUNvbXBsZXRlU2hhcGVPcGFjaXR5IjozNSwiU2hhcGVTdHlsZSI6eyIkaWQiOiI1OTUiLCJNYXJnaW4iOnsiJGlkIjoiNTk2IiwiVG9wIjowLjAsIkxlZnQiOjQuMCwiUmlnaHQiOjQuMCwiQm90dG9tIjowLjB9LCJQYWRkaW5nIjp7IiRpZCI6IjU5NyIsIlRvcCI6MC4wLCJMZWZ0IjowLjAsIlJpZ2h0IjowLjAsIkJvdHRvbSI6MC4wfSwiQmFja2dyb3VuZCI6eyIkaWQiOiI1OTgiLCJDb2xvciI6eyIkaWQiOiI1OTkiLCJBIjoyNTUsIlIiOjIyMywiRyI6ODMsIkIiOjM5fX0sIklzVmlzaWJsZSI6dHJ1ZSwiV2lkdGgiOjAuMCwiSGVpZ2h0IjoxMi4wLCJCb3JkZXJTdHlsZSI6eyIkaWQiOiI2MDAiLCJMaW5lQ29sb3IiOnsiJHJlZiI6IjExOCJ9LCJMaW5lV2VpZ2h0IjowLjAsIkxpbmVUeXBlIjowLCJQYXJlbnRTdHlsZSI6bnVsbH0sIlBhcmVudFN0eWxlIjpudWxsfSwiVGl0bGVTdHlsZSI6eyIkaWQiOiI2MDEiLCJGb250U2V0dGluZ3MiOnsiJGlkIjoiNjAyIiwiRm9udFNpemUiOjksIkZvbnROYW1lIjoiQXJpYWwiLCJJc0JvbGQiOnRydWUsIklzSXRhbGljIjpmYWxzZSwiSXNVbmRlcmxpbmVkIjpmYWxzZSwiUGFyZW50U3R5bGUiOm51bGx9LCJBdXRvU2l6ZSI6MCwiRm9yZWdyb3VuZCI6eyIkaWQiOiI2MDMiLCJDb2xvciI6eyIkaWQiOiI2MDQiLCJBIjoyNTUsIlIiOjIyMywiRyI6ODMsIkIiOjM5fX0sIk1heFdpZHRoIjo5NjAuMCwiTWF4SGVpZ2h0IjoiSW5maW5pdHkiLCJTbWFydEZvcmVncm91bmRJc0FjdGl2ZSI6ZmFsc2UsIkhvcml6b250YWxBbGlnbm1lbnQiOjAsIlZlcnRpY2FsQWxpZ25tZW50IjowLCJTbWFydEZvcmVncm91bmQiOm51bGwsIkJhY2tncm91bmRGaWxsVHlwZSI6MCwiTWFyZ2luIjp7IiRpZCI6IjYwNSIsIlRvcCI6MC4wLCJMZWZ0IjowLjAsIlJpZ2h0IjowLjAsIkJvdHRvbSI6MC4wfSwiUGFkZGluZyI6eyIkaWQiOiI2MDYiLCJUb3AiOjAuMCwiTGVmdCI6MC4wLCJSaWdodCI6MC4wLCJCb3R0b20iOjAuMH0sIkJhY2tncm91bmQiOnsiJHJlZiI6IjEyNiJ9LCJJc1Zpc2libGUiOnRydWUsIldpZHRoIjowLjAsIkhlaWdodCI6MC4wLCJCb3JkZXJTdHlsZSI6eyIkaWQiOiI2MDciLCJMaW5lQ29sb3IiOm51bGwsIkxpbmVXZWlnaHQiOjAuMCwiTGluZVR5cGUiOjAsIlBhcmVudFN0eWxlIjpudWxsfSwiUGFyZW50U3R5bGUiOm51bGx9LCJEYXRlU3R5bGUiOnsiJGlkIjoiNjA4IiwiRm9udFNldHRpbmdzIjp7IiRpZCI6IjYwOSIsIkZvbnRTaXplIjo5LCJGb250TmFtZSI6IkFyaWFsIiwiSXNCb2xkIjpmYWxzZSwiSXNJdGFsaWMiOmZhbHNlLCJJc1VuZGVybGluZWQiOmZhbHNlLCJQYXJlbnRTdHlsZSI6bnVsbH0sIkF1dG9TaXplIjowLCJGb3JlZ3JvdW5kIjp7IiRpZCI6IjYxMCIsIkNvbG9yIjp7IiRyZWYiOiIxMzAifX0sIk1heFdpZHRoIjo5NjAuMCwiTWF4SGVpZ2h0IjoiSW5maW5pdHkiLCJTbWFydEZvcmVncm91bmRJc0FjdGl2ZSI6ZmFsc2UsIkhvcml6b250YWxBbGlnbm1lbnQiOjAsIlZlcnRpY2FsQWxpZ25tZW50IjowLCJTbWFydEZvcmVncm91bmQiOm51bGwsIkJhY2tncm91bmRGaWxsVHlwZSI6MCwiTWFyZ2luIjp7IiRpZCI6IjYxMSIsIlRvcCI6MC4wLCJMZWZ0IjowLjAsIlJpZ2h0IjowLjAsIkJvdHRvbSI6MC4wfSwiUGFkZGluZyI6eyIkaWQiOiI2MTIiLCJUb3AiOjAuMCwiTGVmdCI6MC4wLCJSaWdodCI6MC4wLCJCb3R0b20iOjAuMH0sIkJhY2tncm91bmQiOnsiJHJlZiI6IjEzMyJ9LCJJc1Zpc2libGUiOmZhbHNlLCJXaWR0aCI6MC4wLCJIZWlnaHQiOjAuMCwiQm9yZGVyU3R5bGUiOnsiJGlkIjoiNjEzIiwiTGluZUNvbG9yIjpudWxsLCJMaW5lV2VpZ2h0IjowLjAsIkxpbmVUeXBlIjowLCJQYXJlbnRTdHlsZSI6bnVsbH0sIlBhcmVudFN0eWxlIjpudWxsfSwiRGF0ZUZvcm1hdCI6eyIkaWQiOiI2MTQiLCJGb3JtYXRTdHJpbmciOiJNTU0gZCIsIlNlcGFyYXRvciI6Ii8iLCJVc2VJbnRlcm5hdGlvbmFsRGF0ZUZvcm1hdCI6ZmFsc2UsIkRhdGVJc1Zpc2libGUiOnRydWUsIlRpbWVJc1Zpc2libGUiOmZhbHNlLCJIb3VyRGlnaXRzIjoxLCJBbVBtRGVzaWduYXRvciI6MiwiVHJpbTAwTWludXRlcyI6ZmFsc2UsIkxhc3RLbm93blZpc2liaWxpdHlTdGF0ZSI6eyIkcmVmIjoiMTM1In19LCJXZWVrTnVtYmVyaW5nIjp7IiRpZCI6IjYxNSIsIkZvcm1hdCI6MCwiSXNWaXNpYmxlIjpmYWxzZSwiTGFzdEtub3duVmlzaWJpbGl0eVN0YXRlIjpmYWxzZX0sIklzVmlzaWJsZSI6dHJ1ZSwiUGFyZW50U3R5bGUiOm51bGx9LCJJbmRleCI6MTEsIlNtYXJ0RHVyYXRpb25BY3RpdmF0ZWQiOmZhbHNlLCJEYXRlRm9ybWF0Ijp7IiRyZWYiOiI2MTQifSwiV2Vla051bWJlcmluZyI6eyIkaWQiOiI2MTYiLCJGb3JtYXQiOjAsIklzVmlzaWJsZSI6ZmFsc2UsIkxhc3RLbm93blZpc2liaWxpdHlTdGF0ZSI6ZmFsc2V9LCJJZCI6ImFlZjI2M2ZkLTI1MmYtNDE1OC04Nzg3LWQxMDUxMzUzZjQ2YSIsIkltcG9ydElkIjpudWxsLCJUaXRsZSI6IlBDIEltYWdlIFNpZ24tT2ZmIiwiTm90ZSI6bnVsbCwiSHlwZXJsaW5rIjp7IiRpZCI6IjYxNyIsIkFkZHJlc3MiOiIiLCJTdWJBZGRyZXNzIjoiIn0sIklzQ2hhbmdlZCI6ZmFsc2UsIklzTmV3IjpmYWxzZX0seyIkaWQiOiI2MTgiLCJHcm91cE5hbWUiOm51bGwsIlN0YXJ0RGF0ZSI6IjIwMjEtMDItMjhUMDA6MDA6MDBaIiwiRW5kRGF0ZSI6IjIwMjEtMDMtMDdUMjM6NTk6MDBaIiwiUGVyY2VudGFnZUNvbXBsZXRlIjowLjAsIlN0eWxlIjp7IiRpZCI6IjYxOSIsIlNoYXBlIjo1LCJTaGFwZVRoaWNrbmVzcyI6MywiRHVyYXRpb25Gb3JtYXQiOjAsIkluY2x1ZGVOb25Xb3JraW5nRGF5c0luRHVyYXRpb24iOmZhbHNlLCJQZXJjZW50YWdlQ29tcGxldGVTdHlsZSI6eyIkaWQiOiI2MjAiLCJGb250U2V0dGluZ3MiOnsiJGlkIjoiNjIxIiwiRm9udFNpemUiOjksIkZvbnROYW1lIjoiQXJpYWwiLCJJc0JvbGQiOmZhbHNlLCJJc0l0YWxpYyI6ZmFsc2UsIklzVW5kZXJsaW5lZCI6ZmFsc2UsIlBhcmVudFN0eWxlIjpudWxsfSwiQXV0b1NpemUiOjAsIkZvcmVncm91bmQiOnsiJHJlZiI6Ijk0In0sIk1heFdpZHRoIjo5NjAuMCwiTWF4SGVpZ2h0IjoiSW5maW5pdHkiLCJTbWFydEZvcmVncm91bmRJc0FjdGl2ZSI6ZmFsc2UsIkhvcml6b250YWxBbGlnbm1lbnQiOjAsIlZlcnRpY2FsQWxpZ25tZW50IjowLCJTbWFydEZvcmVncm91bmQiOm51bGwsIkJhY2tncm91bmRGaWxsVHlwZSI6MCwiTWFyZ2luIjp7IiRpZCI6IjYyMiIsIlRvcCI6MC4wLCJMZWZ0IjowLjAsIlJpZ2h0IjowLjAsIkJvdHRvbSI6MC4wfSwiUGFkZGluZyI6eyIkaWQiOiI2MjMiLCJUb3AiOjAuMCwiTGVmdCI6MC4wLCJSaWdodCI6MC4wLCJCb3R0b20iOjAuMH0sIkJhY2tncm91bmQiOnsiJHJlZiI6Ijk4In0sIklzVmlzaWJsZSI6dHJ1ZSwiV2lkdGgiOjAuMCwiSGVpZ2h0IjowLjAsIkJvcmRlclN0eWxlIjp7IiRpZCI6IjYyNCIsIkxpbmVDb2xvciI6bnVsbCwiTGluZVdlaWdodCI6MC4wLCJMaW5lVHlwZSI6MCwiUGFyZW50U3R5bGUiOm51bGx9LCJQYXJlbnRTdHlsZSI6bnVsbH0sIkR1cmF0aW9uU3R5bGUiOnsiJGlkIjoiNjI1IiwiRm9udFNldHRpbmdzIjp7IiRpZCI6IjYyNiIsIkZvbnRTaXplIjo4LCJGb250TmFtZSI6IkFyaWFsIiwiSXNCb2xkIjpmYWxzZSwiSXNJdGFsaWMiOmZhbHNlLCJJc1VuZGVybGluZWQiOmZhbHNlLCJQYXJlbnRTdHlsZSI6bnVsbH0sIkF1dG9TaXplIjowLCJGb3JlZ3JvdW5kIjp7IiRpZCI6IjYyNyIsIkNvbG9yIjp7IiRpZCI6IjYyOCIsIkEiOjI1NSwiUiI6NjUsIkciOjEzOCwiQiI6MTc5fX0sIk1heFdpZHRoIjo5NjAuMCwiTWF4SGVpZ2h0IjoiSW5maW5pdHkiLCJTbWFydEZvcmVncm91bmRJc0FjdGl2ZSI6ZmFsc2UsIkhvcml6b250YWxBbGlnbm1lbnQiOjAsIlZlcnRpY2FsQWxpZ25tZW50IjowLCJTbWFydEZvcmVncm91bmQiOm51bGwsIkJhY2tncm91bmRGaWxsVHlwZSI6MCwiTWFyZ2luIjp7IiRpZCI6IjYyOSIsIlRvcCI6MC4wLCJMZWZ0IjowLjAsIlJpZ2h0IjowLjAsIkJvdHRvbSI6MC4wfSwiUGFkZGluZyI6eyIkaWQiOiI2MzAiLCJUb3AiOjAuMCwiTGVmdCI6MC4wLCJSaWdodCI6MC4wLCJCb3R0b20iOjAuMH0sIkJhY2tncm91bmQiOnsiJHJlZiI6IjEwNSJ9LCJJc1Zpc2libGUiOnRydWUsIldpZHRoIjowLjAsIkhlaWdodCI6MC4wLCJCb3JkZXJTdHlsZSI6eyIkaWQiOiI2MzEiLCJMaW5lQ29sb3IiOm51bGwsIkxpbmVXZWlnaHQiOjAuMCwiTGluZVR5cGUiOjAsIlBhcmVudFN0eWxlIjpudWxsfSwiUGFyZW50U3R5bGUiOm51bGx9LCJIb3Jpem9udGFsQ29ubmVjdG9yU3R5bGUiOnsiJGlkIjoiNjMyIiwiTGluZUNvbG9yIjp7IiRyZWYiOiIxMDcifSwiTGluZVdlaWdodCI6MS4wLCJMaW5lVHlwZSI6MCwiUGFyZW50U3R5bGUiOm51bGx9LCJWZXJ0aWNhbENvbm5lY3RvclN0eWxlIjp7IiRpZCI6IjYzMyIsIkxpbmVDb2xvciI6eyIkaWQiOiI2MzQiLCIkdHlwZSI6Ik5MUkUuQ29tbW9uLkRvbS5Tb2xpZENvbG9yQnJ1c2gsIE5MUkUuQ29tbW9uIiwiQ29sb3IiOnsiJGlkIjoiNjM1IiwiQSI6MjU1LCJSIjoyMjMsIkciOjgzLCJCIjozOX19LCJMaW5lV2VpZ2h0IjoyLjAsIkxpbmVUeXBlIjowLCJQYXJlbnRTdHlsZSI6bnVsbH0sIk1hcmdpbiI6bnVsbCwiU3RhcnREYXRlUG9zaXRpb24iOjYsIkVuZERhdGVQb3NpdGlvbiI6NiwiRGF0ZUlzVmlzaWJsZSI6ZmFsc2UsIlRpdGxlUG9zaXRpb24iOjUsIkR1cmF0aW9uUG9zaXRpb24iOjQsIlBlcmNlbnRhZ2VDb21wbGV0ZWRQb3NpdGlvbiI6NiwiU3BhY2luZyI6NSwiSXNCZWxvd1RpbWViYW5kIjpmYWxzZSwiUGVyY2VudGFnZUNvbXBsZXRlU2hhcGVPcGFjaXR5IjozNSwiU2hhcGVTdHlsZSI6eyIkaWQiOiI2MzYiLCJNYXJnaW4iOnsiJGlkIjoiNjM3IiwiVG9wIjowLjAsIkxlZnQiOjQuMCwiUmlnaHQiOjQuMCwiQm90dG9tIjowLjB9LCJQYWRkaW5nIjp7IiRpZCI6IjYzOCIsIlRvcCI6MC4wLCJMZWZ0IjowLjAsIlJpZ2h0IjowLjAsIkJvdHRvbSI6MC4wfSwiQmFja2dyb3VuZCI6eyIkaWQiOiI2MzkiLCJDb2xvciI6eyIkaWQiOiI2NDAiLCJBIjoyNTUsIlIiOjIyMywiRyI6ODMsIkIiOjM5fX0sIklzVmlzaWJsZSI6dHJ1ZSwiV2lkdGgiOjAuMCwiSGVpZ2h0IjoxMi4wLCJCb3JkZXJTdHlsZSI6eyIkaWQiOiI2NDEiLCJMaW5lQ29sb3IiOnsiJHJlZiI6IjExOCJ9LCJMaW5lV2VpZ2h0IjowLjAsIkxpbmVUeXBlIjowLCJQYXJlbnRTdHlsZSI6bnVsbH0sIlBhcmVudFN0eWxlIjpudWxsfSwiVGl0bGVTdHlsZSI6eyIkaWQiOiI2NDIiLCJGb250U2V0dGluZ3MiOnsiJGlkIjoiNjQzIiwiRm9udFNpemUiOjksIkZvbnROYW1lIjoiQXJpYWwiLCJJc0JvbGQiOnRydWUsIklzSXRhbGljIjpmYWxzZSwiSXNVbmRlcmxpbmVkIjpmYWxzZSwiUGFyZW50U3R5bGUiOm51bGx9LCJBdXRvU2l6ZSI6MCwiRm9yZWdyb3VuZCI6eyIkaWQiOiI2NDQiLCJDb2xvciI6eyIkaWQiOiI2NDUiLCJBIjoyNTUsIlIiOjIyMywiRyI6ODMsIkIiOjM5fX0sIk1heFdpZHRoIjo5NjAuMCwiTWF4SGVpZ2h0IjoiSW5maW5pdHkiLCJTbWFydEZvcmVncm91bmRJc0FjdGl2ZSI6ZmFsc2UsIkhvcml6b250YWxBbGlnbm1lbnQiOjAsIlZlcnRpY2FsQWxpZ25tZW50IjowLCJTbWFydEZvcmVncm91bmQiOm51bGwsIkJhY2tncm91bmRGaWxsVHlwZSI6MCwiTWFyZ2luIjp7IiRpZCI6IjY0NiIsIlRvcCI6MC4wLCJMZWZ0IjowLjAsIlJpZ2h0IjowLjAsIkJvdHRvbSI6MC4wfSwiUGFkZGluZyI6eyIkaWQiOiI2NDciLCJUb3AiOjAuMCwiTGVmdCI6MC4wLCJSaWdodCI6MC4wLCJCb3R0b20iOjAuMH0sIkJhY2tncm91bmQiOnsiJHJlZiI6IjEyNiJ9LCJJc1Zpc2libGUiOnRydWUsIldpZHRoIjowLjAsIkhlaWdodCI6MC4wLCJCb3JkZXJTdHlsZSI6eyIkaWQiOiI2NDgiLCJMaW5lQ29sb3IiOm51bGwsIkxpbmVXZWlnaHQiOjAuMCwiTGluZVR5cGUiOjAsIlBhcmVudFN0eWxlIjpudWxsfSwiUGFyZW50U3R5bGUiOm51bGx9LCJEYXRlU3R5bGUiOnsiJGlkIjoiNjQ5IiwiRm9udFNldHRpbmdzIjp7IiRpZCI6IjY1MCIsIkZvbnRTaXplIjo5LCJGb250TmFtZSI6IkFyaWFsIiwiSXNCb2xkIjpmYWxzZSwiSXNJdGFsaWMiOmZhbHNlLCJJc1VuZGVybGluZWQiOmZhbHNlLCJQYXJlbnRTdHlsZSI6bnVsbH0sIkF1dG9TaXplIjowLCJGb3JlZ3JvdW5kIjp7IiRpZCI6IjY1MSIsIkNvbG9yIjp7IiRyZWYiOiIxMzAifX0sIk1heFdpZHRoIjo5NjAuMCwiTWF4SGVpZ2h0IjoiSW5maW5pdHkiLCJTbWFydEZvcmVncm91bmRJc0FjdGl2ZSI6ZmFsc2UsIkhvcml6b250YWxBbGlnbm1lbnQiOjAsIlZlcnRpY2FsQWxpZ25tZW50IjowLCJTbWFydEZvcmVncm91bmQiOm51bGwsIkJhY2tncm91bmRGaWxsVHlwZSI6MCwiTWFyZ2luIjp7IiRpZCI6IjY1MiIsIlRvcCI6MC4wLCJMZWZ0IjowLjAsIlJpZ2h0IjowLjAsIkJvdHRvbSI6MC4wfSwiUGFkZGluZyI6eyIkaWQiOiI2NTMiLCJUb3AiOjAuMCwiTGVmdCI6MC4wLCJSaWdodCI6MC4wLCJCb3R0b20iOjAuMH0sIkJhY2tncm91bmQiOnsiJHJlZiI6IjEzMyJ9LCJJc1Zpc2libGUiOmZhbHNlLCJXaWR0aCI6MC4wLCJIZWlnaHQiOjAuMCwiQm9yZGVyU3R5bGUiOnsiJGlkIjoiNjU0IiwiTGluZUNvbG9yIjpudWxsLCJMaW5lV2VpZ2h0IjowLjAsIkxpbmVUeXBlIjowLCJQYXJlbnRTdHlsZSI6bnVsbH0sIlBhcmVudFN0eWxlIjpudWxsfSwiRGF0ZUZvcm1hdCI6eyIkaWQiOiI2NTUiLCJGb3JtYXRTdHJpbmciOiJNTU0gZCIsIlNlcGFyYXRvciI6Ii8iLCJVc2VJbnRlcm5hdGlvbmFsRGF0ZUZvcm1hdCI6ZmFsc2UsIkRhdGVJc1Zpc2libGUiOnRydWUsIlRpbWVJc1Zpc2libGUiOmZhbHNlLCJIb3VyRGlnaXRzIjoxLCJBbVBtRGVzaWduYXRvciI6MiwiVHJpbTAwTWludXRlcyI6ZmFsc2UsIkxhc3RLbm93blZpc2liaWxpdHlTdGF0ZSI6eyIkcmVmIjoiMTM1In19LCJXZWVrTnVtYmVyaW5nIjp7IiRpZCI6IjY1NiIsIkZvcm1hdCI6MCwiSXNWaXNpYmxlIjpmYWxzZSwiTGFzdEtub3duVmlzaWJpbGl0eVN0YXRlIjpmYWxzZX0sIklzVmlzaWJsZSI6dHJ1ZSwiUGFyZW50U3R5bGUiOm51bGx9LCJJbmRleCI6MTIsIlNtYXJ0RHVyYXRpb25BY3RpdmF0ZWQiOmZhbHNlLCJEYXRlRm9ybWF0Ijp7IiRyZWYiOiI2NTUifSwiV2Vla051bWJlcmluZyI6eyIkaWQiOiI2NTciLCJGb3JtYXQiOjAsIklzVmlzaWJsZSI6ZmFsc2UsIkxhc3RLbm93blZpc2liaWxpdHlTdGF0ZSI6ZmFsc2V9LCJJZCI6IjdkNTIwYTZhLTMzNWEtNGYzMi04MzNiLWI0MzAzN2FhMDNlZiIsIkltcG9ydElkIjpudWxsLCJUaXRsZSI6IlNtYXJ0cGhvbmUgSW1hZ2UgU2lnbi1PZmYiLCJOb3RlIjpudWxsLCJIeXBlcmxpbmsiOnsiJGlkIjoiNjU4IiwiQWRkcmVzcyI6IiIsIlN1YkFkZHJlc3MiOiIifSwiSXNDaGFuZ2VkIjpmYWxzZSwiSXNOZXciOmZhbHNlfSx7IiRpZCI6IjY1OSIsIkdyb3VwTmFtZSI6bnVsbCwiU3RhcnREYXRlIjoiMjAyMS0wMy0wNFQwMDowMDowMFoiLCJFbmREYXRlIjoiMjAyMS0wMy0wN1QyMzo1OTowMFoiLCJQZXJjZW50YWdlQ29tcGxldGUiOjAuMCwiU3R5bGUiOnsiJGlkIjoiNjYwIiwiU2hhcGUiOjcsIlNoYXBlVGhpY2tuZXNzIjozLCJEdXJhdGlvbkZvcm1hdCI6MCwiSW5jbHVkZU5vbldvcmtpbmdEYXlzSW5EdXJhdGlvbiI6ZmFsc2UsIlBlcmNlbnRhZ2VDb21wbGV0ZVN0eWxlIjp7IiRpZCI6IjY2MSIsIkZvbnRTZXR0aW5ncyI6eyIkaWQiOiI2NjIiLCJGb250U2l6ZSI6OSwiRm9udE5hbWUiOiJBcmlhbCIsIklzQm9sZCI6ZmFsc2UsIklzSXRhbGljIjpmYWxzZSwiSXNVbmRlcmxpbmVkIjpmYWxzZSwiUGFyZW50U3R5bGUiOm51bGx9LCJBdXRvU2l6ZSI6MCwiRm9yZWdyb3VuZCI6eyIkcmVmIjoiOTQifSwiTWF4V2lkdGgiOjk2MC4wLCJNYXhIZWlnaHQiOiJJbmZpbml0eSIsIlNtYXJ0Rm9yZWdyb3VuZElzQWN0aXZlIjpmYWxzZSwiSG9yaXpvbnRhbEFsaWdubWVudCI6MCwiVmVydGljYWxBbGlnbm1lbnQiOjAsIlNtYXJ0Rm9yZWdyb3VuZCI6bnVsbCwiQmFja2dyb3VuZEZpbGxUeXBlIjowLCJNYXJnaW4iOnsiJGlkIjoiNjYzIiwiVG9wIjowLjAsIkxlZnQiOjAuMCwiUmlnaHQiOjAuMCwiQm90dG9tIjowLjB9LCJQYWRkaW5nIjp7IiRpZCI6IjY2NCIsIlRvcCI6MC4wLCJMZWZ0IjowLjAsIlJpZ2h0IjowLjAsIkJvdHRvbSI6MC4wfSwiQmFja2dyb3VuZCI6eyIkcmVmIjoiOTgifSwiSXNWaXNpYmxlIjp0cnVlLCJXaWR0aCI6MC4wLCJIZWlnaHQiOjAuMCwiQm9yZGVyU3R5bGUiOnsiJGlkIjoiNjY1IiwiTGluZUNvbG9yIjpudWxsLCJMaW5lV2VpZ2h0IjowLjAsIkxpbmVUeXBlIjowLCJQYXJlbnRTdHlsZSI6bnVsbH0sIlBhcmVudFN0eWxlIjpudWxsfSwiRHVyYXRpb25TdHlsZSI6eyIkaWQiOiI2NjYiLCJGb250U2V0dGluZ3MiOnsiJGlkIjoiNjY3IiwiRm9udFNpemUiOjgsIkZvbnROYW1lIjoiQXJpYWwiLCJJc0JvbGQiOmZhbHNlLCJJc0l0YWxpYyI6ZmFsc2UsIklzVW5kZXJsaW5lZCI6ZmFsc2UsIlBhcmVudFN0eWxlIjpudWxsfSwiQXV0b1NpemUiOjAsIkZvcmVncm91bmQiOnsiJGlkIjoiNjY4IiwiQ29sb3IiOnsiJGlkIjoiNjY5IiwiQSI6MjU1LCJSIjo2NSwiRyI6MTM4LCJCIjoxNzl9fSwiTWF4V2lkdGgiOjk2MC4wLCJNYXhIZWlnaHQiOiJJbmZpbml0eSIsIlNtYXJ0Rm9yZWdyb3VuZElzQWN0aXZlIjpmYWxzZSwiSG9yaXpvbnRhbEFsaWdubWVudCI6MCwiVmVydGljYWxBbGlnbm1lbnQiOjAsIlNtYXJ0Rm9yZWdyb3VuZCI6bnVsbCwiQmFja2dyb3VuZEZpbGxUeXBlIjowLCJNYXJnaW4iOnsiJGlkIjoiNjcwIiwiVG9wIjowLjAsIkxlZnQiOjAuMCwiUmlnaHQiOjAuMCwiQm90dG9tIjowLjB9LCJQYWRkaW5nIjp7IiRpZCI6IjY3MSIsIlRvcCI6MC4wLCJMZWZ0IjowLjAsIlJpZ2h0IjowLjAsIkJvdHRvbSI6MC4wfSwiQmFja2dyb3VuZCI6eyIkcmVmIjoiMTA1In0sIklzVmlzaWJsZSI6dHJ1ZSwiV2lkdGgiOjAuMCwiSGVpZ2h0IjowLjAsIkJvcmRlclN0eWxlIjp7IiRpZCI6IjY3MiIsIkxpbmVDb2xvciI6bnVsbCwiTGluZVdlaWdodCI6MC4wLCJMaW5lVHlwZSI6MCwiUGFyZW50U3R5bGUiOm51bGx9LCJQYXJlbnRTdHlsZSI6bnVsbH0sIkhvcml6b250YWxDb25uZWN0b3JTdHlsZSI6eyIkaWQiOiI2NzMiLCJMaW5lQ29sb3IiOnsiJHJlZiI6IjEwNyJ9LCJMaW5lV2VpZ2h0IjoxLjAsIkxpbmVUeXBlIjowLCJQYXJlbnRTdHlsZSI6bnVsbH0sIlZlcnRpY2FsQ29ubmVjdG9yU3R5bGUiOnsiJGlkIjoiNjc0IiwiTGluZUNvbG9yIjp7IiRyZWYiOiIxMTAifSwiTGluZVdlaWdodCI6MC4wLCJMaW5lVHlwZSI6MCwiUGFyZW50U3R5bGUiOm51bGx9LCJNYXJnaW4iOm51bGwsIlN0YXJ0RGF0ZVBvc2l0aW9uIjo2LCJFbmREYXRlUG9zaXRpb24iOjYsIkRhdGVJc1Zpc2libGUiOmZhbHNlLCJUaXRsZVBvc2l0aW9uIjo1LCJEdXJhdGlvblBvc2l0aW9uIjo0LCJQZXJjZW50YWdlQ29tcGxldGVkUG9zaXRpb24iOjYsIlNwYWNpbmciOjUsIklzQmVsb3dUaW1lYmFuZCI6ZmFsc2UsIlBlcmNlbnRhZ2VDb21wbGV0ZVNoYXBlT3BhY2l0eSI6MzUsIlNoYXBlU3R5bGUiOnsiJGlkIjoiNjc1IiwiTWFyZ2luIjp7IiRpZCI6IjY3NiIsIlRvcCI6MC4wLCJMZWZ0Ijo0LjAsIlJpZ2h0Ijo0LjAsIkJvdHRvbSI6MC4wfSwiUGFkZGluZyI6eyIkaWQiOiI2NzciLCJUb3AiOjAuMCwiTGVmdCI6MC4wLCJSaWdodCI6MC4wLCJCb3R0b20iOjAuMH0sIkJhY2tncm91bmQiOnsiJGlkIjoiNjc4IiwiQ29sb3IiOnsiJGlkIjoiNjc5IiwiQSI6MjU1LCJSIjoxMzEsIkciOjEzMSwiQiI6MTMxfX0sIklzVmlzaWJsZSI6dHJ1ZSwiV2lkdGgiOjAuMCwiSGVpZ2h0IjoxMi4wLCJCb3JkZXJTdHlsZSI6eyIkaWQiOiI2ODAiLCJMaW5lQ29sb3IiOnsiJHJlZiI6IjExOCJ9LCJMaW5lV2VpZ2h0IjowLjAsIkxpbmVUeXBlIjowLCJQYXJlbnRTdHlsZSI6bnVsbH0sIlBhcmVudFN0eWxlIjpudWxsfSwiVGl0bGVTdHlsZSI6eyIkaWQiOiI2ODEiLCJGb250U2V0dGluZ3MiOnsiJGlkIjoiNjgyIiwiRm9udFNpemUiOjksIkZvbnROYW1lIjoiQXJpYWwiLCJJc0JvbGQiOmZhbHNlLCJJc0l0YWxpYyI6ZmFsc2UsIklzVW5kZXJsaW5lZCI6ZmFsc2UsIlBhcmVudFN0eWxlIjpudWxsfSwiQXV0b1NpemUiOjAsIkZvcmVncm91bmQiOnsiJGlkIjoiNjgzIiwiQ29sb3IiOnsiJGlkIjoiNjg0IiwiQSI6MjU1LCJSIjo5NCwiRyI6OTQsIkIiOjk0fX0sIk1heFdpZHRoIjo5NjAuMCwiTWF4SGVpZ2h0IjoiSW5maW5pdHkiLCJTbWFydEZvcmVncm91bmRJc0FjdGl2ZSI6ZmFsc2UsIkhvcml6b250YWxBbGlnbm1lbnQiOjAsIlZlcnRpY2FsQWxpZ25tZW50IjowLCJTbWFydEZvcmVncm91bmQiOm51bGwsIkJhY2tncm91bmRGaWxsVHlwZSI6MCwiTWFyZ2luIjp7IiRpZCI6IjY4NSIsIlRvcCI6MC4wLCJMZWZ0IjowLjAsIlJpZ2h0IjowLjAsIkJvdHRvbSI6MC4wfSwiUGFkZGluZyI6eyIkaWQiOiI2ODYiLCJUb3AiOjAuMCwiTGVmdCI6MC4wLCJSaWdodCI6MC4wLCJCb3R0b20iOjAuMH0sIkJhY2tncm91bmQiOnsiJHJlZiI6IjEyNiJ9LCJJc1Zpc2libGUiOnRydWUsIldpZHRoIjowLjAsIkhlaWdodCI6MC4wLCJCb3JkZXJTdHlsZSI6eyIkaWQiOiI2ODciLCJMaW5lQ29sb3IiOm51bGwsIkxpbmVXZWlnaHQiOjAuMCwiTGluZVR5cGUiOjAsIlBhcmVudFN0eWxlIjpudWxsfSwiUGFyZW50U3R5bGUiOm51bGx9LCJEYXRlU3R5bGUiOnsiJGlkIjoiNjg4IiwiRm9udFNldHRpbmdzIjp7IiRpZCI6IjY4OSIsIkZvbnRTaXplIjo5LCJGb250TmFtZSI6IkFyaWFsIiwiSXNCb2xkIjpmYWxzZSwiSXNJdGFsaWMiOmZhbHNlLCJJc1VuZGVybGluZWQiOmZhbHNlLCJQYXJlbnRTdHlsZSI6bnVsbH0sIkF1dG9TaXplIjowLCJGb3JlZ3JvdW5kIjp7IiRpZCI6IjY5MCIsIkNvbG9yIjp7IiRpZCI6IjY5MSIsIkEiOjI1NSwiUiI6MTMxLCJHIjoxMzEsIkIiOjEzMX19LCJNYXhXaWR0aCI6OTYwLjAsIk1heEhlaWdodCI6IkluZmluaXR5IiwiU21hcnRGb3JlZ3JvdW5kSXNBY3RpdmUiOmZhbHNlLCJIb3Jpem9udGFsQWxpZ25tZW50IjowLCJWZXJ0aWNhbEFsaWdubWVudCI6MCwiU21hcnRGb3JlZ3JvdW5kIjpudWxsLCJCYWNrZ3JvdW5kRmlsbFR5cGUiOjAsIk1hcmdpbiI6eyIkaWQiOiI2OTIiLCJUb3AiOjAuMCwiTGVmdCI6MC4wLCJSaWdodCI6MC4wLCJCb3R0b20iOjAuMH0sIlBhZGRpbmciOnsiJGlkIjoiNjkzIiwiVG9wIjowLjAsIkxlZnQiOjAuMCwiUmlnaHQiOjAuMCwiQm90dG9tIjowLjB9LCJCYWNrZ3JvdW5kIjp7IiRyZWYiOiIxMzMifSwiSXNWaXNpYmxlIjpmYWxzZSwiV2lkdGgiOjAuMCwiSGVpZ2h0IjowLjAsIkJvcmRlclN0eWxlIjp7IiRpZCI6IjY5NCIsIkxpbmVDb2xvciI6bnVsbCwiTGluZVdlaWdodCI6MC4wLCJMaW5lVHlwZSI6MCwiUGFyZW50U3R5bGUiOm51bGx9LCJQYXJlbnRTdHlsZSI6bnVsbH0sIkRhdGVGb3JtYXQiOnsiJGlkIjoiNjk1IiwiRm9ybWF0U3RyaW5nIjoiTU1NIGQiLCJTZXBhcmF0b3IiOiIvIiwiVXNlSW50ZXJuYXRpb25hbERhdGVGb3JtYXQiOmZhbHNlLCJEYXRlSXNWaXNpYmxlIjp0cnVlLCJUaW1lSXNWaXNpYmxlIjpmYWxzZSwiSG91ckRpZ2l0cyI6MSwiQW1QbURlc2lnbmF0b3IiOjIsIlRyaW0wME1pbnV0ZXMiOmZhbHNlLCJMYXN0S25vd25WaXNpYmlsaXR5U3RhdGUiOnsiJHJlZiI6IjEzNSJ9fSwiV2Vla051bWJlcmluZyI6eyIkaWQiOiI2OTYiLCJGb3JtYXQiOjAsIklzVmlzaWJsZSI6ZmFsc2UsIkxhc3RLbm93blZpc2liaWxpdHlTdGF0ZSI6ZmFsc2V9LCJJc1Zpc2libGUiOnRydWUsIlBhcmVudFN0eWxlIjpudWxsfSwiSW5kZXgiOjEzLCJTbWFydER1cmF0aW9uQWN0aXZhdGVkIjpmYWxzZSwiRGF0ZUZvcm1hdCI6eyIkcmVmIjoiNjk1In0sIldlZWtOdW1iZXJpbmciOnsiJGlkIjoiNjk3IiwiRm9ybWF0IjowLCJJc1Zpc2libGUiOmZhbHNlLCJMYXN0S25vd25WaXNpYmlsaXR5U3RhdGUiOmZhbHNlfSwiSWQiOiJiMTU1ZTc1NC01NjAxLTQxMzAtYmUzZS0yMGQ4NDMyNjk4NGEiLCJJbXBvcnRJZCI6bnVsbCwiVGl0bGUiOiJEb2N1bWVudGF0aW9uIiwiTm90ZSI6bnVsbCwiSHlwZXJsaW5rIjp7IiRpZCI6IjY5OCIsIkFkZHJlc3MiOiIiLCJTdWJBZGRyZXNzIjoiIn0sIklzQ2hhbmdlZCI6ZmFsc2UsIklzTmV3IjpmYWxzZX0seyIkaWQiOiI2OTkiLCJHcm91cE5hbWUiOm51bGwsIlN0YXJ0RGF0ZSI6IjIwMjEtMDMtMTBUMDA6MDA6MDBaIiwiRW5kRGF0ZSI6IjIwMjEtMDMtMTJUMjM6NTk6MDBaIiwiUGVyY2VudGFnZUNvbXBsZXRlIjowLjAsIlN0eWxlIjp7IiRpZCI6IjcwMCIsIlNoYXBlIjo3LCJTaGFwZVRoaWNrbmVzcyI6MywiRHVyYXRpb25Gb3JtYXQiOjAsIkluY2x1ZGVOb25Xb3JraW5nRGF5c0luRHVyYXRpb24iOmZhbHNlLCJQZXJjZW50YWdlQ29tcGxldGVTdHlsZSI6eyIkaWQiOiI3MDEiLCJGb250U2V0dGluZ3MiOnsiJGlkIjoiNzAyIiwiRm9udFNpemUiOjksIkZvbnROYW1lIjoiQXJpYWwiLCJJc0JvbGQiOmZhbHNlLCJJc0l0YWxpYyI6ZmFsc2UsIklzVW5kZXJsaW5lZCI6ZmFsc2UsIlBhcmVudFN0eWxlIjpudWxsfSwiQXV0b1NpemUiOjAsIkZvcmVncm91bmQiOnsiJHJlZiI6Ijk0In0sIk1heFdpZHRoIjo5NjAuMCwiTWF4SGVpZ2h0IjoiSW5maW5pdHkiLCJTbWFydEZvcmVncm91bmRJc0FjdGl2ZSI6ZmFsc2UsIkhvcml6b250YWxBbGlnbm1lbnQiOjAsIlZlcnRpY2FsQWxpZ25tZW50IjowLCJTbWFydEZvcmVncm91bmQiOm51bGwsIkJhY2tncm91bmRGaWxsVHlwZSI6MCwiTWFyZ2luIjp7IiRpZCI6IjcwMyIsIlRvcCI6MC4wLCJMZWZ0IjowLjAsIlJpZ2h0IjowLjAsIkJvdHRvbSI6MC4wfSwiUGFkZGluZyI6eyIkaWQiOiI3MDQiLCJUb3AiOjAuMCwiTGVmdCI6MC4wLCJSaWdodCI6MC4wLCJCb3R0b20iOjAuMH0sIkJhY2tncm91bmQiOnsiJHJlZiI6Ijk4In0sIklzVmlzaWJsZSI6dHJ1ZSwiV2lkdGgiOjAuMCwiSGVpZ2h0IjowLjAsIkJvcmRlclN0eWxlIjp7IiRpZCI6IjcwNSIsIkxpbmVDb2xvciI6bnVsbCwiTGluZVdlaWdodCI6MC4wLCJMaW5lVHlwZSI6MCwiUGFyZW50U3R5bGUiOm51bGx9LCJQYXJlbnRTdHlsZSI6bnVsbH0sIkR1cmF0aW9uU3R5bGUiOnsiJGlkIjoiNzA2IiwiRm9udFNldHRpbmdzIjp7IiRpZCI6IjcwNyIsIkZvbnRTaXplIjo4LCJGb250TmFtZSI6IkFyaWFsIiwiSXNCb2xkIjpmYWxzZSwiSXNJdGFsaWMiOmZhbHNlLCJJc1VuZGVybGluZWQiOmZhbHNlLCJQYXJlbnRTdHlsZSI6bnVsbH0sIkF1dG9TaXplIjowLCJGb3JlZ3JvdW5kIjp7IiRpZCI6IjcwOCIsIkNvbG9yIjp7IiRpZCI6IjcwOSIsIkEiOjI1NSwiUiI6NjUsIkciOjEzOCwiQiI6MTc5fX0sIk1heFdpZHRoIjo5NjAuMCwiTWF4SGVpZ2h0IjoiSW5maW5pdHkiLCJTbWFydEZvcmVncm91bmRJc0FjdGl2ZSI6ZmFsc2UsIkhvcml6b250YWxBbGlnbm1lbnQiOjAsIlZlcnRpY2FsQWxpZ25tZW50IjowLCJTbWFydEZvcmVncm91bmQiOm51bGwsIkJhY2tncm91bmRGaWxsVHlwZSI6MCwiTWFyZ2luIjp7IiRpZCI6IjcxMCIsIlRvcCI6MC4wLCJMZWZ0IjowLjAsIlJpZ2h0IjowLjAsIkJvdHRvbSI6MC4wfSwiUGFkZGluZyI6eyIkaWQiOiI3MTEiLCJUb3AiOjAuMCwiTGVmdCI6MC4wLCJSaWdodCI6MC4wLCJCb3R0b20iOjAuMH0sIkJhY2tncm91bmQiOnsiJHJlZiI6IjEwNSJ9LCJJc1Zpc2libGUiOnRydWUsIldpZHRoIjowLjAsIkhlaWdodCI6MC4wLCJCb3JkZXJTdHlsZSI6eyIkaWQiOiI3MTIiLCJMaW5lQ29sb3IiOm51bGwsIkxpbmVXZWlnaHQiOjAuMCwiTGluZVR5cGUiOjAsIlBhcmVudFN0eWxlIjpudWxsfSwiUGFyZW50U3R5bGUiOm51bGx9LCJIb3Jpem9udGFsQ29ubmVjdG9yU3R5bGUiOnsiJGlkIjoiNzEzIiwiTGluZUNvbG9yIjp7IiRyZWYiOiIxMDcifSwiTGluZVdlaWdodCI6MS4wLCJMaW5lVHlwZSI6MCwiUGFyZW50U3R5bGUiOm51bGx9LCJWZXJ0aWNhbENvbm5lY3RvclN0eWxlIjp7IiRpZCI6IjcxNCIsIkxpbmVDb2xvciI6eyIkcmVmIjoiMTEwIn0sIkxpbmVXZWlnaHQiOjAuMCwiTGluZVR5cGUiOjAsIlBhcmVudFN0eWxlIjpudWxsfSwiTWFyZ2luIjpudWxsLCJTdGFydERhdGVQb3NpdGlvbiI6NiwiRW5kRGF0ZVBvc2l0aW9uIjo2LCJEYXRlSXNWaXNpYmxlIjpmYWxzZSwiVGl0bGVQb3NpdGlvbiI6NSwiRHVyYXRpb25Qb3NpdGlvbiI6NCwiUGVyY2VudGFnZUNvbXBsZXRlZFBvc2l0aW9uIjo2LCJTcGFjaW5nIjo1LCJJc0JlbG93VGltZWJhbmQiOmZhbHNlLCJQZXJjZW50YWdlQ29tcGxldGVTaGFwZU9wYWNpdHkiOjM1LCJTaGFwZVN0eWxlIjp7IiRpZCI6IjcxNSIsIk1hcmdpbiI6eyIkaWQiOiI3MTYiLCJUb3AiOjAuMCwiTGVmdCI6NC4wLCJSaWdodCI6NC4wLCJCb3R0b20iOjAuMH0sIlBhZGRpbmciOnsiJGlkIjoiNzE3IiwiVG9wIjowLjAsIkxlZnQiOjAuMCwiUmlnaHQiOjAuMCwiQm90dG9tIjowLjB9LCJCYWNrZ3JvdW5kIjp7IiRpZCI6IjcxOCIsIkNvbG9yIjp7IiRpZCI6IjcxOSIsIkEiOjI1NSwiUiI6MTMxLCJHIjoxMzEsIkIiOjEzMX19LCJJc1Zpc2libGUiOnRydWUsIldpZHRoIjowLjAsIkhlaWdodCI6MTIuMCwiQm9yZGVyU3R5bGUiOnsiJGlkIjoiNzIwIiwiTGluZUNvbG9yIjp7IiRyZWYiOiIxMTgifSwiTGluZVdlaWdodCI6MC4wLCJMaW5lVHlwZSI6MCwiUGFyZW50U3R5bGUiOm51bGx9LCJQYXJlbnRTdHlsZSI6bnVsbH0sIlRpdGxlU3R5bGUiOnsiJGlkIjoiNzIxIiwiRm9udFNldHRpbmdzIjp7IiRpZCI6IjcyMiIsIkZvbnRTaXplIjo5LCJGb250TmFtZSI6IkFyaWFsIiwiSXNCb2xkIjpmYWxzZSwiSXNJdGFsaWMiOmZhbHNlLCJJc1VuZGVybGluZWQiOmZhbHNlLCJQYXJlbnRTdHlsZSI6bnVsbH0sIkF1dG9TaXplIjowLCJGb3JlZ3JvdW5kIjp7IiRpZCI6IjcyMyIsIkNvbG9yIjp7IiRpZCI6IjcyNCIsIkEiOjI1NSwiUiI6OTQsIkciOjk0LCJCIjo5NH19LCJNYXhXaWR0aCI6OTYwLjAsIk1heEhlaWdodCI6IkluZmluaXR5IiwiU21hcnRGb3JlZ3JvdW5kSXNBY3RpdmUiOmZhbHNlLCJIb3Jpem9udGFsQWxpZ25tZW50IjowLCJWZXJ0aWNhbEFsaWdubWVudCI6MCwiU21hcnRGb3JlZ3JvdW5kIjpudWxsLCJCYWNrZ3JvdW5kRmlsbFR5cGUiOjAsIk1hcmdpbiI6eyIkaWQiOiI3MjUiLCJUb3AiOjAuMCwiTGVmdCI6MC4wLCJSaWdodCI6MC4wLCJCb3R0b20iOjAuMH0sIlBhZGRpbmciOnsiJGlkIjoiNzI2IiwiVG9wIjowLjAsIkxlZnQiOjAuMCwiUmlnaHQiOjAuMCwiQm90dG9tIjowLjB9LCJCYWNrZ3JvdW5kIjp7IiRyZWYiOiIxMjYifSwiSXNWaXNpYmxlIjp0cnVlLCJXaWR0aCI6MC4wLCJIZWlnaHQiOjAuMCwiQm9yZGVyU3R5bGUiOnsiJGlkIjoiNzI3IiwiTGluZUNvbG9yIjpudWxsLCJMaW5lV2VpZ2h0IjowLjAsIkxpbmVUeXBlIjowLCJQYXJlbnRTdHlsZSI6bnVsbH0sIlBhcmVudFN0eWxlIjpudWxsfSwiRGF0ZVN0eWxlIjp7IiRpZCI6IjcyOCIsIkZvbnRTZXR0aW5ncyI6eyIkaWQiOiI3MjkiLCJGb250U2l6ZSI6OSwiRm9udE5hbWUiOiJBcmlhbCIsIklzQm9sZCI6ZmFsc2UsIklzSXRhbGljIjpmYWxzZSwiSXNVbmRlcmxpbmVkIjpmYWxzZSwiUGFyZW50U3R5bGUiOm51bGx9LCJBdXRvU2l6ZSI6MCwiRm9yZWdyb3VuZCI6eyIkaWQiOiI3MzAiLCJDb2xvciI6eyIkaWQiOiI3MzEiLCJBIjoyNTUsIlIiOjEzMSwiRyI6MTMxLCJCIjoxMzF9fSwiTWF4V2lkdGgiOjk2MC4wLCJNYXhIZWlnaHQiOiJJbmZpbml0eSIsIlNtYXJ0Rm9yZWdyb3VuZElzQWN0aXZlIjpmYWxzZSwiSG9yaXpvbnRhbEFsaWdubWVudCI6MCwiVmVydGljYWxBbGlnbm1lbnQiOjAsIlNtYXJ0Rm9yZWdyb3VuZCI6bnVsbCwiQmFja2dyb3VuZEZpbGxUeXBlIjowLCJNYXJnaW4iOnsiJGlkIjoiNzMyIiwiVG9wIjowLjAsIkxlZnQiOjAuMCwiUmlnaHQiOjAuMCwiQm90dG9tIjowLjB9LCJQYWRkaW5nIjp7IiRpZCI6IjczMyIsIlRvcCI6MC4wLCJMZWZ0IjowLjAsIlJpZ2h0IjowLjAsIkJvdHRvbSI6MC4wfSwiQmFja2dyb3VuZCI6eyIkcmVmIjoiMTMzIn0sIklzVmlzaWJsZSI6ZmFsc2UsIldpZHRoIjowLjAsIkhlaWdodCI6MC4wLCJCb3JkZXJTdHlsZSI6eyIkaWQiOiI3MzQiLCJMaW5lQ29sb3IiOm51bGwsIkxpbmVXZWlnaHQiOjAuMCwiTGluZVR5cGUiOjAsIlBhcmVudFN0eWxlIjpudWxsfSwiUGFyZW50U3R5bGUiOm51bGx9LCJEYXRlRm9ybWF0Ijp7IiRpZCI6IjczNSIsIkZvcm1hdFN0cmluZyI6Ik1NTSBkIiwiU2VwYXJhdG9yIjoiLyIsIlVzZUludGVybmF0aW9uYWxEYXRlRm9ybWF0IjpmYWxzZSwiRGF0ZUlzVmlzaWJsZSI6dHJ1ZSwiVGltZUlzVmlzaWJsZSI6ZmFsc2UsIkhvdXJEaWdpdHMiOjEsIkFtUG1EZXNpZ25hdG9yIjoyLCJUcmltMDBNaW51dGVzIjpmYWxzZSwiTGFzdEtub3duVmlzaWJpbGl0eVN0YXRlIjp7IiRyZWYiOiIxMzUifX0sIldlZWtOdW1iZXJpbmciOnsiJGlkIjoiNzM2IiwiRm9ybWF0IjowLCJJc1Zpc2libGUiOmZhbHNlLCJMYXN0S25vd25WaXNpYmlsaXR5U3RhdGUiOmZhbHNlfSwiSXNWaXNpYmxlIjp0cnVlLCJQYXJlbnRTdHlsZSI6bnVsbH0sIkluZGV4IjoxNCwiU21hcnREdXJhdGlvbkFjdGl2YXRlZCI6ZmFsc2UsIkRhdGVGb3JtYXQiOnsiJHJlZiI6IjczNSJ9LCJXZWVrTnVtYmVyaW5nIjp7IiRpZCI6IjczNyIsIkZvcm1hdCI6MCwiSXNWaXNpYmxlIjpmYWxzZSwiTGFzdEtub3duVmlzaWJpbGl0eVN0YXRlIjpmYWxzZX0sIklkIjoiNTQwMWJiMjMtYWY5YS00NzZlLTlmMDQtMGRmOTI4MmJjNzM0IiwiSW1wb3J0SWQiOm51bGwsIlRpdGxlIjoiSGVscGRlc2sgVHJhaW5pbmciLCJOb3RlIjpudWxsLCJIeXBlcmxpbmsiOnsiJGlkIjoiNzM4IiwiQWRkcmVzcyI6IiIsIlN1YkFkZHJlc3MiOiIifSwiSXNDaGFuZ2VkIjpmYWxzZSwiSXNOZXciOmZhbHNlfV0sIlN3aW1sYW5lcyI6W10sIk1zUHJvamVjdEl0ZW1zVHJlZSI6eyIkaWQiOiI3MzkiLCJSb290Ijp7IkltcG9ydElkIjpudWxsLCJJc0ltcG9ydGVkIjpmYWxzZSwiQ2hpbGRyZW4iOltdfX0sIk1ldGFkYXRhIjp7IiRpZCI6Ijc0MCIsIlJlY2VudENvbG9yc0NvbGxlY3Rpb24iOiJbXCIjRkY4MzgzODNcIixcIiNGRkRGNTMyN1wiLFwiI0ZGQTZCNzI3XCIsXCIjRkZGRjk5MjdcIixcIiNGRjMxNjg4NlwiLFwiI0ZGNUU1RTVFXCJdIn0sIlNldHRpbmdzIjp7IiRpZCI6Ijc0MSIsIkltcGFPcHRpb25zIjp7IiRpZCI6Ijc0MiIsIkxlZnRUb1JpZ2h0Ijp0cnVlLCJQYXlsb2FkT3B0aW9ucyI6MX0sIlVzZUNvbXByZXNzaW9uIjpmYWxzZSwiQ29tcHJlc2lvblBlcmNlbnRhZ2UiOjUwLjAsIkluYWN0aXZlSW50ZXJ2YWxXaWR0aFRocmVzaG9sZCI6MzAuMCwiSW5hY3RpdmVJbnRlcnZhbFdpZHRoIjoxLjAsIlNwbGl0VGFza3MiOmZhbHNlLCJVc2VDbHVzdGVyIjpmYWxzZSwiRXBzaWxvbiI6NS4wLCJNaW5Qb2ludHNUb0Zvcm1BQ2x1c3RlciI6MiwiR2VuZXJhdGVJbnZpc2libGVTaGFwZXMiOmZhbHNlLCJTbWFydFRpbWVsaW5lVGFza1BlcmNlbnRhZ2VGaXQiOmZhbHNlfSwiSXNOZXciOmZhbHNlLCJJbXBvcnRUeXBlIjowLCJGaWxlUGF0aCI6bnVsbCwiVGltZUNvbmZpZ3VyYXRpb24iOnsiJGlkIjoiNzQzIiwiVXNlVGltZSI6ZmFsc2UsIldvcmtEYXlTdGFydCI6IjAwOjAwOjAwIiwiV29ya0RheUVuZCI6IjIzOjU5OjAwIn0sIkxhc3RVc2VkVGVtcGxhdGVJZCI6IjM2ZTY2NjE0LTNkMDYtNGE4Mi05ZTk3LWJjYTdjODViYzAwZCIsIkZpcnN0V2Vla09mWWVhciI6MCwiUGxhY2VNaWxlc3RvbmVBdFRoZUJlZ2lubmluZ09mVGhlRGF5IjpmYWxzZX0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21-01-27T00:00:00.0000000Z"/>
  <p:tag name="OTLENDDATE" val="2021-01-31T23:59:00.0000000Z"/>
  <p:tag name="OTLPERCENTAGE" val="0"/>
  <p:tag name="OTLDURATIONFORMAT" val="day"/>
  <p:tag name="OTLSPACING" val="5"/>
  <p:tag name="OTLSHAPETHICKNESSTYPE" val="Custom"/>
  <p:tag name="OTLWEEKNUMBERINGFORMAT" val="WNFormat1"/>
  <p:tag name="OTLWEEKNUMBERINGISVISIBLE" val="Fals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21-02-03T00:00:00.0000000Z"/>
  <p:tag name="OTLENDDATE" val="2021-02-10T23:59:00.0000000Z"/>
  <p:tag name="OTLPERCENTAGE" val="0"/>
  <p:tag name="OTLDURATIONFORMAT" val="day"/>
  <p:tag name="OTLSPACING" val="5"/>
  <p:tag name="OTLSHAPETHICKNESSTYPE" val="Custom"/>
  <p:tag name="OTLWEEKNUMBERINGFORMAT" val="WNFormat1"/>
  <p:tag name="OTLWEEKNUMBERINGISVISIBLE" val="Fals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21-02-07T00:00:00.0000000Z"/>
  <p:tag name="OTLENDDATE" val="2021-02-14T23:59:00.0000000Z"/>
  <p:tag name="OTLPERCENTAGE" val="0"/>
  <p:tag name="OTLDURATIONFORMAT" val="day"/>
  <p:tag name="OTLSPACING" val="5"/>
  <p:tag name="OTLSHAPETHICKNESSTYPE" val="Custom"/>
  <p:tag name="OTLWEEKNUMBERINGFORMAT" val="WNFormat1"/>
  <p:tag name="OTLWEEKNUMBERINGISVISIBLE" val="Fals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21-02-17T00:00:00.0000000Z"/>
  <p:tag name="OTLENDDATE" val="2021-02-21T23:59:00.0000000Z"/>
  <p:tag name="OTLPERCENTAGE" val="0"/>
  <p:tag name="OTLDURATIONFORMAT" val="day"/>
  <p:tag name="OTLSPACING" val="5"/>
  <p:tag name="OTLSHAPETHICKNESSTYPE" val="Custom"/>
  <p:tag name="OTLWEEKNUMBERINGFORMAT" val="WNFormat1"/>
  <p:tag name="OTLWEEKNUMBERINGISVISIBLE" val="Fals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21-02-21T00:00:00.0000000Z"/>
  <p:tag name="OTLENDDATE" val="2021-02-27T23:59:00.0000000Z"/>
  <p:tag name="OTLPERCENTAGE" val="0"/>
  <p:tag name="OTLDURATIONFORMAT" val="day"/>
  <p:tag name="OTLSPACING" val="5"/>
  <p:tag name="OTLSHAPETHICKNESSTYPE" val="Custom"/>
  <p:tag name="OTLWEEKNUMBERINGFORMAT" val="WNFormat1"/>
  <p:tag name="OTLWEEKNUMBERINGISVISIBLE" val="Fals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21-03-10T00:00:00.0000000Z"/>
  <p:tag name="OTLENDDATE" val="2021-03-12T23:59:00.0000000Z"/>
  <p:tag name="OTLPERCENTAGE" val="0"/>
  <p:tag name="OTLDURATIONFORMAT" val="day"/>
  <p:tag name="OTLSPACING" val="5"/>
  <p:tag name="OTLSHAPETHICKNESSTYPE" val="Custom"/>
  <p:tag name="OTLWEEKNUMBERINGFORMAT" val="WNFormat1"/>
  <p:tag name="OTLWEEKNUMBERINGISVISIBLE" val="Fals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roduction"/>
  <p:tag name="OTLDATE" val="2021-03-17T23:59:00.0000000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roject Approval"/>
  <p:tag name="OTLDATE" val="2021-01-21T23:59:00.0000000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roject Hand-Off"/>
  <p:tag name="OTLDATE" val="2021-03-20T23:59:00.0000000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SHAPEPADDINGTOP" val="5"/>
  <p:tag name="OTLMARKERSHAPE" val="OTL"/>
  <p:tag name="OTLTIMEBANDCULTUREINFO" val="en-US"/>
  <p:tag name="OTLTIMEBANDQUICKPOSITION" val="Custom"/>
  <p:tag name="OTLTIMEBANDTHREEDEFFECTS" val="None"/>
  <p:tag name="OTLTIMEBANDAUTODATERANGE" val="True"/>
  <p:tag name="OTLTIMEBANDSTARTDATE" val="0001-01-01T00:00:00.0000000"/>
  <p:tag name="OTLTIMEBANDENDDATE" val="2021-03-20T23:59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5"/>
  <p:tag name="OTLLEFTENDCAPSMARGINLEFT" val="25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  <p:tag name="OTLTIMEBANDSCALEFORMAT" val="d"/>
  <p:tag name="OTLTIMEBANDSCALETYPE" val="Days"/>
  <p:tag name="OTLTIMEBANDSHAPETYPE" val="ModernTimeband"/>
  <p:tag name="OTLTIMEBANDSHAPEHEIGHT" val="3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Breitbild</PresentationFormat>
  <Paragraphs>29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2021-02-05T15:14:49Z</dcterms:created>
  <dcterms:modified xsi:type="dcterms:W3CDTF">2021-09-14T07:49:10Z</dcterms:modified>
</cp:coreProperties>
</file>