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fan%20Laux\Desktop\TBZ\TBZ-Projekte%20Repo\Modul%20162\Aufgaben%20Excel\Powerpoint%20Excel%20diagramm\Digramm%20Powerpo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fan%20Laux\Desktop\TBZ\TBZ-Projekte%20Repo\Modul%20162\Aufgaben%20Excel\Powerpoint%20Excel%20diagramm\Digramm%20Powerpoin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efan%20Laux\Desktop\TBZ\TBZ-Projekte%20Repo\Modul%20162\Aufgaben%20Excel\Powerpoint%20Excel%20diagramm\Digramm%20Powerpo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INDEX!$A$45</c:f>
              <c:strCache>
                <c:ptCount val="1"/>
                <c:pt idx="0">
                  <c:v>Schweiz¹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INDEX!$D$10:$GG$10</c:f>
              <c:strCache>
                <c:ptCount val="186"/>
                <c:pt idx="0">
                  <c:v>1.2006</c:v>
                </c:pt>
                <c:pt idx="1">
                  <c:v>2.2006</c:v>
                </c:pt>
                <c:pt idx="2">
                  <c:v>3.2006</c:v>
                </c:pt>
                <c:pt idx="3">
                  <c:v>4.2006</c:v>
                </c:pt>
                <c:pt idx="4">
                  <c:v>5.2006</c:v>
                </c:pt>
                <c:pt idx="5">
                  <c:v>6.2006</c:v>
                </c:pt>
                <c:pt idx="6">
                  <c:v>7.2006</c:v>
                </c:pt>
                <c:pt idx="7">
                  <c:v>8.2006</c:v>
                </c:pt>
                <c:pt idx="8">
                  <c:v>9.2006</c:v>
                </c:pt>
                <c:pt idx="9">
                  <c:v>10.2006</c:v>
                </c:pt>
                <c:pt idx="10">
                  <c:v>11.2006</c:v>
                </c:pt>
                <c:pt idx="11">
                  <c:v>12.2006</c:v>
                </c:pt>
                <c:pt idx="12">
                  <c:v>1.2007</c:v>
                </c:pt>
                <c:pt idx="13">
                  <c:v>2.2007</c:v>
                </c:pt>
                <c:pt idx="14">
                  <c:v>3.2007</c:v>
                </c:pt>
                <c:pt idx="15">
                  <c:v>4.2007</c:v>
                </c:pt>
                <c:pt idx="16">
                  <c:v>5.2007</c:v>
                </c:pt>
                <c:pt idx="17">
                  <c:v>6.2007</c:v>
                </c:pt>
                <c:pt idx="18">
                  <c:v>7.2007</c:v>
                </c:pt>
                <c:pt idx="19">
                  <c:v>8.2007</c:v>
                </c:pt>
                <c:pt idx="20">
                  <c:v>9.2007</c:v>
                </c:pt>
                <c:pt idx="21">
                  <c:v>10.2007</c:v>
                </c:pt>
                <c:pt idx="22">
                  <c:v>11.2007</c:v>
                </c:pt>
                <c:pt idx="23">
                  <c:v>12.2007</c:v>
                </c:pt>
                <c:pt idx="24">
                  <c:v>1.2008</c:v>
                </c:pt>
                <c:pt idx="25">
                  <c:v>2.2008</c:v>
                </c:pt>
                <c:pt idx="26">
                  <c:v>3.2008</c:v>
                </c:pt>
                <c:pt idx="27">
                  <c:v>4.2008</c:v>
                </c:pt>
                <c:pt idx="28">
                  <c:v>5.2008</c:v>
                </c:pt>
                <c:pt idx="29">
                  <c:v>6.2008</c:v>
                </c:pt>
                <c:pt idx="30">
                  <c:v>7.2008</c:v>
                </c:pt>
                <c:pt idx="31">
                  <c:v>8.2008</c:v>
                </c:pt>
                <c:pt idx="32">
                  <c:v>9.2008</c:v>
                </c:pt>
                <c:pt idx="33">
                  <c:v>10.2008</c:v>
                </c:pt>
                <c:pt idx="34">
                  <c:v>11.2008</c:v>
                </c:pt>
                <c:pt idx="35">
                  <c:v>12.2008</c:v>
                </c:pt>
                <c:pt idx="36">
                  <c:v>1.2009</c:v>
                </c:pt>
                <c:pt idx="37">
                  <c:v>2.2009</c:v>
                </c:pt>
                <c:pt idx="38">
                  <c:v>3.2009</c:v>
                </c:pt>
                <c:pt idx="39">
                  <c:v>4.2009</c:v>
                </c:pt>
                <c:pt idx="40">
                  <c:v>5.2009</c:v>
                </c:pt>
                <c:pt idx="41">
                  <c:v>6.2009</c:v>
                </c:pt>
                <c:pt idx="42">
                  <c:v>7.2009</c:v>
                </c:pt>
                <c:pt idx="43">
                  <c:v>8.2009</c:v>
                </c:pt>
                <c:pt idx="44">
                  <c:v>9.2009</c:v>
                </c:pt>
                <c:pt idx="45">
                  <c:v>10.2009</c:v>
                </c:pt>
                <c:pt idx="46">
                  <c:v>11.2009</c:v>
                </c:pt>
                <c:pt idx="47">
                  <c:v>12.2009</c:v>
                </c:pt>
                <c:pt idx="48">
                  <c:v>1.2010</c:v>
                </c:pt>
                <c:pt idx="49">
                  <c:v>2.2010</c:v>
                </c:pt>
                <c:pt idx="50">
                  <c:v>3.2010</c:v>
                </c:pt>
                <c:pt idx="51">
                  <c:v>4.2010</c:v>
                </c:pt>
                <c:pt idx="52">
                  <c:v>5.2010</c:v>
                </c:pt>
                <c:pt idx="53">
                  <c:v>6.2010</c:v>
                </c:pt>
                <c:pt idx="54">
                  <c:v>7.2010</c:v>
                </c:pt>
                <c:pt idx="55">
                  <c:v>8.2010</c:v>
                </c:pt>
                <c:pt idx="56">
                  <c:v>9.2010</c:v>
                </c:pt>
                <c:pt idx="57">
                  <c:v>10.2010</c:v>
                </c:pt>
                <c:pt idx="58">
                  <c:v>11.2010</c:v>
                </c:pt>
                <c:pt idx="59">
                  <c:v>12.2010</c:v>
                </c:pt>
                <c:pt idx="60">
                  <c:v>1.2011</c:v>
                </c:pt>
                <c:pt idx="61">
                  <c:v>2.2011</c:v>
                </c:pt>
                <c:pt idx="62">
                  <c:v>3.2011</c:v>
                </c:pt>
                <c:pt idx="63">
                  <c:v>4.2011</c:v>
                </c:pt>
                <c:pt idx="64">
                  <c:v>5.2011</c:v>
                </c:pt>
                <c:pt idx="65">
                  <c:v>6.2011</c:v>
                </c:pt>
                <c:pt idx="66">
                  <c:v>7.2011</c:v>
                </c:pt>
                <c:pt idx="67">
                  <c:v>8.2011</c:v>
                </c:pt>
                <c:pt idx="68">
                  <c:v>9.2011</c:v>
                </c:pt>
                <c:pt idx="69">
                  <c:v>10.2011</c:v>
                </c:pt>
                <c:pt idx="70">
                  <c:v>11.2011</c:v>
                </c:pt>
                <c:pt idx="71">
                  <c:v>12.2011</c:v>
                </c:pt>
                <c:pt idx="72">
                  <c:v>1.2012</c:v>
                </c:pt>
                <c:pt idx="73">
                  <c:v>2.2012</c:v>
                </c:pt>
                <c:pt idx="74">
                  <c:v>3.2012</c:v>
                </c:pt>
                <c:pt idx="75">
                  <c:v>4.20112</c:v>
                </c:pt>
                <c:pt idx="76">
                  <c:v>5.2012</c:v>
                </c:pt>
                <c:pt idx="77">
                  <c:v>6.2012</c:v>
                </c:pt>
                <c:pt idx="78">
                  <c:v>7.2012</c:v>
                </c:pt>
                <c:pt idx="79">
                  <c:v>8.2012</c:v>
                </c:pt>
                <c:pt idx="80">
                  <c:v>9.2012</c:v>
                </c:pt>
                <c:pt idx="81">
                  <c:v>10.2012</c:v>
                </c:pt>
                <c:pt idx="82">
                  <c:v>11.2012</c:v>
                </c:pt>
                <c:pt idx="83">
                  <c:v>12.2012</c:v>
                </c:pt>
                <c:pt idx="84">
                  <c:v>1.2013</c:v>
                </c:pt>
                <c:pt idx="85">
                  <c:v>2.2013</c:v>
                </c:pt>
                <c:pt idx="86">
                  <c:v>3.2013</c:v>
                </c:pt>
                <c:pt idx="87">
                  <c:v>4.2013</c:v>
                </c:pt>
                <c:pt idx="88">
                  <c:v>5.2013</c:v>
                </c:pt>
                <c:pt idx="89">
                  <c:v>6.2013</c:v>
                </c:pt>
                <c:pt idx="90">
                  <c:v>7.2013</c:v>
                </c:pt>
                <c:pt idx="91">
                  <c:v>8.2013</c:v>
                </c:pt>
                <c:pt idx="92">
                  <c:v>9.2013</c:v>
                </c:pt>
                <c:pt idx="93">
                  <c:v>10.2013</c:v>
                </c:pt>
                <c:pt idx="94">
                  <c:v>11.2013</c:v>
                </c:pt>
                <c:pt idx="95">
                  <c:v>12.2013</c:v>
                </c:pt>
                <c:pt idx="96">
                  <c:v>1.2014</c:v>
                </c:pt>
                <c:pt idx="97">
                  <c:v>2.2014</c:v>
                </c:pt>
                <c:pt idx="98">
                  <c:v>3.2014</c:v>
                </c:pt>
                <c:pt idx="99">
                  <c:v>4.2014</c:v>
                </c:pt>
                <c:pt idx="100">
                  <c:v>5.2014</c:v>
                </c:pt>
                <c:pt idx="101">
                  <c:v>6.2014</c:v>
                </c:pt>
                <c:pt idx="102">
                  <c:v>7.2014</c:v>
                </c:pt>
                <c:pt idx="103">
                  <c:v>8.2014</c:v>
                </c:pt>
                <c:pt idx="104">
                  <c:v>9.2014</c:v>
                </c:pt>
                <c:pt idx="105">
                  <c:v>10.2014</c:v>
                </c:pt>
                <c:pt idx="106">
                  <c:v>11.2014</c:v>
                </c:pt>
                <c:pt idx="107">
                  <c:v>12.2014</c:v>
                </c:pt>
                <c:pt idx="108">
                  <c:v>1.2015</c:v>
                </c:pt>
                <c:pt idx="109">
                  <c:v>2.2015</c:v>
                </c:pt>
                <c:pt idx="110">
                  <c:v>3.2015</c:v>
                </c:pt>
                <c:pt idx="111">
                  <c:v>4.2015</c:v>
                </c:pt>
                <c:pt idx="112">
                  <c:v>5.2015</c:v>
                </c:pt>
                <c:pt idx="113">
                  <c:v>6.2015</c:v>
                </c:pt>
                <c:pt idx="114">
                  <c:v>7.2015</c:v>
                </c:pt>
                <c:pt idx="115">
                  <c:v>8.2015</c:v>
                </c:pt>
                <c:pt idx="116">
                  <c:v>9.2015</c:v>
                </c:pt>
                <c:pt idx="117">
                  <c:v>10.2015</c:v>
                </c:pt>
                <c:pt idx="118">
                  <c:v>11.2015</c:v>
                </c:pt>
                <c:pt idx="119">
                  <c:v>12.2015</c:v>
                </c:pt>
                <c:pt idx="120">
                  <c:v>1.2016</c:v>
                </c:pt>
                <c:pt idx="121">
                  <c:v>2.2016</c:v>
                </c:pt>
                <c:pt idx="122">
                  <c:v>3.2016</c:v>
                </c:pt>
                <c:pt idx="123">
                  <c:v>4.2016</c:v>
                </c:pt>
                <c:pt idx="124">
                  <c:v>5.2016</c:v>
                </c:pt>
                <c:pt idx="125">
                  <c:v>6.2016</c:v>
                </c:pt>
                <c:pt idx="126">
                  <c:v>7.2016</c:v>
                </c:pt>
                <c:pt idx="127">
                  <c:v>8.2016</c:v>
                </c:pt>
                <c:pt idx="128">
                  <c:v>9.2016</c:v>
                </c:pt>
                <c:pt idx="129">
                  <c:v>10.2016</c:v>
                </c:pt>
                <c:pt idx="130">
                  <c:v>11.2016</c:v>
                </c:pt>
                <c:pt idx="131">
                  <c:v>12.2016</c:v>
                </c:pt>
                <c:pt idx="132">
                  <c:v>1.2017</c:v>
                </c:pt>
                <c:pt idx="133">
                  <c:v>2.2017</c:v>
                </c:pt>
                <c:pt idx="134">
                  <c:v>3.2017</c:v>
                </c:pt>
                <c:pt idx="135">
                  <c:v>4.2017</c:v>
                </c:pt>
                <c:pt idx="136">
                  <c:v>5.2017</c:v>
                </c:pt>
                <c:pt idx="137">
                  <c:v>6.2017</c:v>
                </c:pt>
                <c:pt idx="138">
                  <c:v>7.2017</c:v>
                </c:pt>
                <c:pt idx="139">
                  <c:v>8.2017</c:v>
                </c:pt>
                <c:pt idx="140">
                  <c:v>9.2017</c:v>
                </c:pt>
                <c:pt idx="141">
                  <c:v>10.2017</c:v>
                </c:pt>
                <c:pt idx="142">
                  <c:v>11.2017</c:v>
                </c:pt>
                <c:pt idx="143">
                  <c:v>12.2017</c:v>
                </c:pt>
                <c:pt idx="144">
                  <c:v>1.2018</c:v>
                </c:pt>
                <c:pt idx="145">
                  <c:v>2.2018</c:v>
                </c:pt>
                <c:pt idx="146">
                  <c:v>3.2018</c:v>
                </c:pt>
                <c:pt idx="147">
                  <c:v>4.2018</c:v>
                </c:pt>
                <c:pt idx="148">
                  <c:v>5.2018</c:v>
                </c:pt>
                <c:pt idx="149">
                  <c:v>6.2018</c:v>
                </c:pt>
                <c:pt idx="150">
                  <c:v>7.2018</c:v>
                </c:pt>
                <c:pt idx="151">
                  <c:v>8.2018</c:v>
                </c:pt>
                <c:pt idx="152">
                  <c:v>9.2018</c:v>
                </c:pt>
                <c:pt idx="153">
                  <c:v>10.2018</c:v>
                </c:pt>
                <c:pt idx="154">
                  <c:v>11.2018</c:v>
                </c:pt>
                <c:pt idx="155">
                  <c:v>12.2018</c:v>
                </c:pt>
                <c:pt idx="156">
                  <c:v>1.2019</c:v>
                </c:pt>
                <c:pt idx="157">
                  <c:v>2.2019</c:v>
                </c:pt>
                <c:pt idx="158">
                  <c:v>3.2019</c:v>
                </c:pt>
                <c:pt idx="159">
                  <c:v>4.2019</c:v>
                </c:pt>
                <c:pt idx="160">
                  <c:v>5.2019</c:v>
                </c:pt>
                <c:pt idx="161">
                  <c:v>6.2019</c:v>
                </c:pt>
                <c:pt idx="162">
                  <c:v>7.2019</c:v>
                </c:pt>
                <c:pt idx="163">
                  <c:v>8.2019</c:v>
                </c:pt>
                <c:pt idx="164">
                  <c:v>9.2019</c:v>
                </c:pt>
                <c:pt idx="165">
                  <c:v>10.2019</c:v>
                </c:pt>
                <c:pt idx="166">
                  <c:v>11.2019</c:v>
                </c:pt>
                <c:pt idx="167">
                  <c:v>12.2019</c:v>
                </c:pt>
                <c:pt idx="168">
                  <c:v>1.2020</c:v>
                </c:pt>
                <c:pt idx="169">
                  <c:v>2.2020</c:v>
                </c:pt>
                <c:pt idx="170">
                  <c:v>3.2020</c:v>
                </c:pt>
                <c:pt idx="171">
                  <c:v>4.2020</c:v>
                </c:pt>
                <c:pt idx="172">
                  <c:v>5.2020</c:v>
                </c:pt>
                <c:pt idx="173">
                  <c:v>6.2020</c:v>
                </c:pt>
                <c:pt idx="174">
                  <c:v>7.2020</c:v>
                </c:pt>
                <c:pt idx="175">
                  <c:v>8.2020</c:v>
                </c:pt>
                <c:pt idx="176">
                  <c:v>9.2020</c:v>
                </c:pt>
                <c:pt idx="177">
                  <c:v>10.2020</c:v>
                </c:pt>
                <c:pt idx="178">
                  <c:v>11.2020</c:v>
                </c:pt>
                <c:pt idx="179">
                  <c:v>12.2020</c:v>
                </c:pt>
                <c:pt idx="180">
                  <c:v>1.2021</c:v>
                </c:pt>
                <c:pt idx="181">
                  <c:v>2.2021</c:v>
                </c:pt>
                <c:pt idx="182">
                  <c:v>3.2021</c:v>
                </c:pt>
                <c:pt idx="183">
                  <c:v>4.2021</c:v>
                </c:pt>
                <c:pt idx="184">
                  <c:v>5.2021</c:v>
                </c:pt>
                <c:pt idx="185">
                  <c:v>6.2021</c:v>
                </c:pt>
              </c:strCache>
            </c:strRef>
          </c:cat>
          <c:val>
            <c:numRef>
              <c:f>INDEX!$D$45:$GG$45</c:f>
              <c:numCache>
                <c:formatCode>0.0</c:formatCode>
                <c:ptCount val="186"/>
                <c:pt idx="0">
                  <c:v>97.9</c:v>
                </c:pt>
                <c:pt idx="1">
                  <c:v>98.1</c:v>
                </c:pt>
                <c:pt idx="2">
                  <c:v>98</c:v>
                </c:pt>
                <c:pt idx="3">
                  <c:v>98.8</c:v>
                </c:pt>
                <c:pt idx="4">
                  <c:v>98.9</c:v>
                </c:pt>
                <c:pt idx="5">
                  <c:v>98.9</c:v>
                </c:pt>
                <c:pt idx="6">
                  <c:v>98.3</c:v>
                </c:pt>
                <c:pt idx="7">
                  <c:v>98.4</c:v>
                </c:pt>
                <c:pt idx="8">
                  <c:v>98.2</c:v>
                </c:pt>
                <c:pt idx="9">
                  <c:v>98.5</c:v>
                </c:pt>
                <c:pt idx="10">
                  <c:v>98.4</c:v>
                </c:pt>
                <c:pt idx="11">
                  <c:v>98.4</c:v>
                </c:pt>
                <c:pt idx="12">
                  <c:v>97.9</c:v>
                </c:pt>
                <c:pt idx="13">
                  <c:v>98.1</c:v>
                </c:pt>
                <c:pt idx="14">
                  <c:v>98.3</c:v>
                </c:pt>
                <c:pt idx="15">
                  <c:v>99.3</c:v>
                </c:pt>
                <c:pt idx="16">
                  <c:v>99.5</c:v>
                </c:pt>
                <c:pt idx="17">
                  <c:v>99.6</c:v>
                </c:pt>
                <c:pt idx="18">
                  <c:v>99</c:v>
                </c:pt>
                <c:pt idx="19">
                  <c:v>98.9</c:v>
                </c:pt>
                <c:pt idx="20">
                  <c:v>99</c:v>
                </c:pt>
                <c:pt idx="21">
                  <c:v>99.8</c:v>
                </c:pt>
                <c:pt idx="22">
                  <c:v>100.2</c:v>
                </c:pt>
                <c:pt idx="23">
                  <c:v>100.4</c:v>
                </c:pt>
                <c:pt idx="24">
                  <c:v>100.4</c:v>
                </c:pt>
                <c:pt idx="25">
                  <c:v>100.4</c:v>
                </c:pt>
                <c:pt idx="26">
                  <c:v>100.7</c:v>
                </c:pt>
                <c:pt idx="27">
                  <c:v>101.5</c:v>
                </c:pt>
                <c:pt idx="28">
                  <c:v>102.1</c:v>
                </c:pt>
                <c:pt idx="29">
                  <c:v>102.4</c:v>
                </c:pt>
                <c:pt idx="30">
                  <c:v>102.2</c:v>
                </c:pt>
                <c:pt idx="31">
                  <c:v>102</c:v>
                </c:pt>
                <c:pt idx="32">
                  <c:v>101.8</c:v>
                </c:pt>
                <c:pt idx="33">
                  <c:v>102.4</c:v>
                </c:pt>
                <c:pt idx="34">
                  <c:v>101.4</c:v>
                </c:pt>
                <c:pt idx="35">
                  <c:v>100.8</c:v>
                </c:pt>
                <c:pt idx="36">
                  <c:v>100.3</c:v>
                </c:pt>
                <c:pt idx="37">
                  <c:v>100.2</c:v>
                </c:pt>
                <c:pt idx="38">
                  <c:v>100</c:v>
                </c:pt>
                <c:pt idx="39">
                  <c:v>100.9</c:v>
                </c:pt>
                <c:pt idx="40">
                  <c:v>100.9</c:v>
                </c:pt>
                <c:pt idx="41">
                  <c:v>101.1</c:v>
                </c:pt>
                <c:pt idx="42">
                  <c:v>100.8</c:v>
                </c:pt>
                <c:pt idx="43">
                  <c:v>100.9</c:v>
                </c:pt>
                <c:pt idx="44">
                  <c:v>100.7</c:v>
                </c:pt>
                <c:pt idx="45">
                  <c:v>101.3</c:v>
                </c:pt>
                <c:pt idx="46">
                  <c:v>101.2</c:v>
                </c:pt>
                <c:pt idx="47">
                  <c:v>100.9</c:v>
                </c:pt>
                <c:pt idx="48">
                  <c:v>101.1</c:v>
                </c:pt>
                <c:pt idx="49">
                  <c:v>101.1</c:v>
                </c:pt>
                <c:pt idx="50">
                  <c:v>101.4</c:v>
                </c:pt>
                <c:pt idx="51">
                  <c:v>102.2</c:v>
                </c:pt>
                <c:pt idx="52">
                  <c:v>101.9</c:v>
                </c:pt>
                <c:pt idx="53">
                  <c:v>101.6</c:v>
                </c:pt>
                <c:pt idx="54">
                  <c:v>101.1</c:v>
                </c:pt>
                <c:pt idx="55">
                  <c:v>101.1</c:v>
                </c:pt>
                <c:pt idx="56">
                  <c:v>100.9</c:v>
                </c:pt>
                <c:pt idx="57">
                  <c:v>101.5</c:v>
                </c:pt>
                <c:pt idx="58">
                  <c:v>101.4</c:v>
                </c:pt>
                <c:pt idx="59">
                  <c:v>101.4</c:v>
                </c:pt>
                <c:pt idx="60">
                  <c:v>101.1</c:v>
                </c:pt>
                <c:pt idx="61">
                  <c:v>101.6</c:v>
                </c:pt>
                <c:pt idx="62">
                  <c:v>102.3</c:v>
                </c:pt>
                <c:pt idx="63">
                  <c:v>102.4</c:v>
                </c:pt>
                <c:pt idx="64">
                  <c:v>102.2</c:v>
                </c:pt>
                <c:pt idx="65">
                  <c:v>102.2</c:v>
                </c:pt>
                <c:pt idx="66">
                  <c:v>101.3</c:v>
                </c:pt>
                <c:pt idx="67">
                  <c:v>100.7</c:v>
                </c:pt>
                <c:pt idx="68">
                  <c:v>101.2</c:v>
                </c:pt>
                <c:pt idx="69">
                  <c:v>101.2</c:v>
                </c:pt>
                <c:pt idx="70">
                  <c:v>100.7</c:v>
                </c:pt>
                <c:pt idx="71">
                  <c:v>101</c:v>
                </c:pt>
                <c:pt idx="72">
                  <c:v>100.2</c:v>
                </c:pt>
                <c:pt idx="73">
                  <c:v>100.4</c:v>
                </c:pt>
                <c:pt idx="74">
                  <c:v>101.2</c:v>
                </c:pt>
                <c:pt idx="75">
                  <c:v>101.3</c:v>
                </c:pt>
                <c:pt idx="76">
                  <c:v>101.1</c:v>
                </c:pt>
                <c:pt idx="77">
                  <c:v>100.8</c:v>
                </c:pt>
                <c:pt idx="78">
                  <c:v>100.6</c:v>
                </c:pt>
                <c:pt idx="79">
                  <c:v>100.3</c:v>
                </c:pt>
                <c:pt idx="80">
                  <c:v>101</c:v>
                </c:pt>
                <c:pt idx="81">
                  <c:v>101</c:v>
                </c:pt>
                <c:pt idx="82">
                  <c:v>100.5</c:v>
                </c:pt>
                <c:pt idx="83">
                  <c:v>100.7</c:v>
                </c:pt>
                <c:pt idx="84">
                  <c:v>100.2</c:v>
                </c:pt>
                <c:pt idx="85">
                  <c:v>100.5</c:v>
                </c:pt>
                <c:pt idx="86">
                  <c:v>100.9</c:v>
                </c:pt>
                <c:pt idx="87">
                  <c:v>100.9</c:v>
                </c:pt>
                <c:pt idx="88">
                  <c:v>100.9</c:v>
                </c:pt>
                <c:pt idx="89">
                  <c:v>101</c:v>
                </c:pt>
                <c:pt idx="90">
                  <c:v>101.1</c:v>
                </c:pt>
                <c:pt idx="91">
                  <c:v>100.7</c:v>
                </c:pt>
                <c:pt idx="92">
                  <c:v>101.2</c:v>
                </c:pt>
                <c:pt idx="93">
                  <c:v>101</c:v>
                </c:pt>
                <c:pt idx="94">
                  <c:v>100.7</c:v>
                </c:pt>
                <c:pt idx="95">
                  <c:v>100.9</c:v>
                </c:pt>
                <c:pt idx="96">
                  <c:v>100.3</c:v>
                </c:pt>
                <c:pt idx="97">
                  <c:v>100.3</c:v>
                </c:pt>
                <c:pt idx="98">
                  <c:v>100.8</c:v>
                </c:pt>
                <c:pt idx="99">
                  <c:v>101</c:v>
                </c:pt>
                <c:pt idx="100">
                  <c:v>101.1</c:v>
                </c:pt>
                <c:pt idx="101">
                  <c:v>100.9</c:v>
                </c:pt>
                <c:pt idx="102">
                  <c:v>101</c:v>
                </c:pt>
                <c:pt idx="103">
                  <c:v>100.7</c:v>
                </c:pt>
                <c:pt idx="104">
                  <c:v>101.2</c:v>
                </c:pt>
                <c:pt idx="105">
                  <c:v>101.1</c:v>
                </c:pt>
                <c:pt idx="106">
                  <c:v>100.8</c:v>
                </c:pt>
                <c:pt idx="107">
                  <c:v>100.9</c:v>
                </c:pt>
                <c:pt idx="108" formatCode="0.00">
                  <c:v>100.28</c:v>
                </c:pt>
                <c:pt idx="109" formatCode="0.00">
                  <c:v>99.92</c:v>
                </c:pt>
                <c:pt idx="110" formatCode="0.00">
                  <c:v>100.39</c:v>
                </c:pt>
                <c:pt idx="111" formatCode="0.00">
                  <c:v>100.12</c:v>
                </c:pt>
                <c:pt idx="112" formatCode="0.00">
                  <c:v>100.2</c:v>
                </c:pt>
                <c:pt idx="113" formatCode="0.00">
                  <c:v>100.32</c:v>
                </c:pt>
                <c:pt idx="114" formatCode="0.00">
                  <c:v>100.13</c:v>
                </c:pt>
                <c:pt idx="115" formatCode="0.00">
                  <c:v>99.59</c:v>
                </c:pt>
                <c:pt idx="116" formatCode="0.00">
                  <c:v>99.93</c:v>
                </c:pt>
                <c:pt idx="117" formatCode="0.00">
                  <c:v>99.98</c:v>
                </c:pt>
                <c:pt idx="118" formatCode="0.00">
                  <c:v>99.63</c:v>
                </c:pt>
                <c:pt idx="119" formatCode="0.00">
                  <c:v>99.51</c:v>
                </c:pt>
                <c:pt idx="120" formatCode="0.00">
                  <c:v>98.82</c:v>
                </c:pt>
                <c:pt idx="121" formatCode="0.00">
                  <c:v>98.98</c:v>
                </c:pt>
                <c:pt idx="122" formatCode="0.00">
                  <c:v>99.36</c:v>
                </c:pt>
                <c:pt idx="123" formatCode="0.00">
                  <c:v>99.59</c:v>
                </c:pt>
                <c:pt idx="124" formatCode="0.00">
                  <c:v>99.71</c:v>
                </c:pt>
                <c:pt idx="125" formatCode="0.00">
                  <c:v>99.74</c:v>
                </c:pt>
                <c:pt idx="126" formatCode="0.00">
                  <c:v>99.66</c:v>
                </c:pt>
                <c:pt idx="127" formatCode="0.00">
                  <c:v>99.63</c:v>
                </c:pt>
                <c:pt idx="128" formatCode="0.00">
                  <c:v>99.63</c:v>
                </c:pt>
                <c:pt idx="129" formatCode="0.00">
                  <c:v>99.73</c:v>
                </c:pt>
                <c:pt idx="130" formatCode="0.00">
                  <c:v>99.43</c:v>
                </c:pt>
                <c:pt idx="131" formatCode="0.00">
                  <c:v>99.35</c:v>
                </c:pt>
                <c:pt idx="132" formatCode="0.00">
                  <c:v>99.15</c:v>
                </c:pt>
                <c:pt idx="133" formatCode="0.00">
                  <c:v>99.71</c:v>
                </c:pt>
                <c:pt idx="134" formatCode="0.00">
                  <c:v>99.85</c:v>
                </c:pt>
                <c:pt idx="135" formatCode="0.00">
                  <c:v>100.31</c:v>
                </c:pt>
                <c:pt idx="136" formatCode="0.00">
                  <c:v>100.13</c:v>
                </c:pt>
                <c:pt idx="137" formatCode="0.00">
                  <c:v>100.16</c:v>
                </c:pt>
                <c:pt idx="138" formatCode="0.00">
                  <c:v>100.24</c:v>
                </c:pt>
                <c:pt idx="139" formatCode="0.00">
                  <c:v>100.17</c:v>
                </c:pt>
                <c:pt idx="140" formatCode="0.00">
                  <c:v>100.39</c:v>
                </c:pt>
                <c:pt idx="141" formatCode="0.00">
                  <c:v>100.5</c:v>
                </c:pt>
                <c:pt idx="142" formatCode="0.00">
                  <c:v>100.22</c:v>
                </c:pt>
                <c:pt idx="143" formatCode="0.00">
                  <c:v>100.45</c:v>
                </c:pt>
                <c:pt idx="144" formatCode="0.00">
                  <c:v>99.95</c:v>
                </c:pt>
                <c:pt idx="145" formatCode="0.00">
                  <c:v>100.24</c:v>
                </c:pt>
                <c:pt idx="146" formatCode="0.00">
                  <c:v>100.56</c:v>
                </c:pt>
                <c:pt idx="147" formatCode="0.00">
                  <c:v>100.76</c:v>
                </c:pt>
                <c:pt idx="148" formatCode="0.00">
                  <c:v>101.15</c:v>
                </c:pt>
                <c:pt idx="149" formatCode="0.00">
                  <c:v>101.11</c:v>
                </c:pt>
                <c:pt idx="150" formatCode="0.00">
                  <c:v>101.47</c:v>
                </c:pt>
                <c:pt idx="151" formatCode="0.00">
                  <c:v>101.46</c:v>
                </c:pt>
                <c:pt idx="152" formatCode="0.00">
                  <c:v>101.47</c:v>
                </c:pt>
                <c:pt idx="153" formatCode="0.00">
                  <c:v>101.65</c:v>
                </c:pt>
                <c:pt idx="154" formatCode="0.00">
                  <c:v>101.24</c:v>
                </c:pt>
                <c:pt idx="155" formatCode="0.00">
                  <c:v>101.24</c:v>
                </c:pt>
                <c:pt idx="156" formatCode="0.00">
                  <c:v>100.63</c:v>
                </c:pt>
                <c:pt idx="157" formatCode="0.00">
                  <c:v>100.92</c:v>
                </c:pt>
                <c:pt idx="158" formatCode="0.00">
                  <c:v>101.23</c:v>
                </c:pt>
                <c:pt idx="159" formatCode="0.00">
                  <c:v>101.85</c:v>
                </c:pt>
                <c:pt idx="160" formatCode="0.00">
                  <c:v>101.63</c:v>
                </c:pt>
                <c:pt idx="161" formatCode="0.00">
                  <c:v>101.82</c:v>
                </c:pt>
                <c:pt idx="162" formatCode="0.00">
                  <c:v>101.87</c:v>
                </c:pt>
                <c:pt idx="163" formatCode="0.00">
                  <c:v>101.94</c:v>
                </c:pt>
                <c:pt idx="164" formatCode="0.00">
                  <c:v>101.56</c:v>
                </c:pt>
                <c:pt idx="165" formatCode="0.00">
                  <c:v>101.37</c:v>
                </c:pt>
                <c:pt idx="166" formatCode="0.00">
                  <c:v>100.92</c:v>
                </c:pt>
                <c:pt idx="167" formatCode="0.00">
                  <c:v>101.17</c:v>
                </c:pt>
                <c:pt idx="168" formatCode="0.00">
                  <c:v>100.8</c:v>
                </c:pt>
                <c:pt idx="169" formatCode="0.00">
                  <c:v>100.7</c:v>
                </c:pt>
                <c:pt idx="170" formatCode="0.00">
                  <c:v>100.78</c:v>
                </c:pt>
                <c:pt idx="171" formatCode="0.00">
                  <c:v>100.87</c:v>
                </c:pt>
                <c:pt idx="172" formatCode="0.00">
                  <c:v>100.65</c:v>
                </c:pt>
                <c:pt idx="173" formatCode="0.00">
                  <c:v>100.53</c:v>
                </c:pt>
                <c:pt idx="174" formatCode="0.00">
                  <c:v>100.63</c:v>
                </c:pt>
                <c:pt idx="175" formatCode="0.00">
                  <c:v>100.54</c:v>
                </c:pt>
                <c:pt idx="176" formatCode="0.00">
                  <c:v>100.44</c:v>
                </c:pt>
                <c:pt idx="177" formatCode="0.00">
                  <c:v>100.45</c:v>
                </c:pt>
                <c:pt idx="178" formatCode="0.00">
                  <c:v>100.09</c:v>
                </c:pt>
                <c:pt idx="179" formatCode="0.00">
                  <c:v>100.19</c:v>
                </c:pt>
                <c:pt idx="180" formatCode="0.00">
                  <c:v>100.24</c:v>
                </c:pt>
                <c:pt idx="181" formatCode="0.00">
                  <c:v>100.32</c:v>
                </c:pt>
                <c:pt idx="182" formatCode="0.00">
                  <c:v>100.53</c:v>
                </c:pt>
                <c:pt idx="183" formatCode="0.00">
                  <c:v>100.79</c:v>
                </c:pt>
                <c:pt idx="184" formatCode="0.00">
                  <c:v>100.99</c:v>
                </c:pt>
                <c:pt idx="185" formatCode="0.00">
                  <c:v>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1A-432F-BFE3-AE5D1409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0415631"/>
        <c:axId val="720414383"/>
      </c:lineChart>
      <c:catAx>
        <c:axId val="720415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20414383"/>
        <c:crosses val="autoZero"/>
        <c:auto val="1"/>
        <c:lblAlgn val="ctr"/>
        <c:lblOffset val="100"/>
        <c:noMultiLvlLbl val="0"/>
      </c:catAx>
      <c:valAx>
        <c:axId val="720414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2041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Letzter Stand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INDEX!$GG$13:$GG$50</c:f>
              <c:numCache>
                <c:formatCode>0.0</c:formatCode>
                <c:ptCount val="38"/>
                <c:pt idx="0" formatCode="0.00">
                  <c:v>111.11</c:v>
                </c:pt>
                <c:pt idx="1">
                  <c:v>109.1</c:v>
                </c:pt>
                <c:pt idx="2">
                  <c:v>103.1</c:v>
                </c:pt>
                <c:pt idx="3" formatCode="0.00">
                  <c:v>102.17</c:v>
                </c:pt>
                <c:pt idx="4" formatCode="0.00">
                  <c:v>107.46</c:v>
                </c:pt>
                <c:pt idx="5" formatCode="0.00">
                  <c:v>107.57</c:v>
                </c:pt>
                <c:pt idx="6">
                  <c:v>105.2</c:v>
                </c:pt>
                <c:pt idx="7" formatCode="0.00">
                  <c:v>102.17</c:v>
                </c:pt>
                <c:pt idx="8" formatCode="0.00">
                  <c:v>109.35</c:v>
                </c:pt>
                <c:pt idx="9" formatCode="0.00">
                  <c:v>109.66</c:v>
                </c:pt>
                <c:pt idx="10" formatCode="0.00">
                  <c:v>109.27</c:v>
                </c:pt>
                <c:pt idx="11" formatCode="0.00">
                  <c:v>111.28</c:v>
                </c:pt>
                <c:pt idx="12" formatCode="0.00">
                  <c:v>104.91</c:v>
                </c:pt>
                <c:pt idx="13" formatCode="0.00">
                  <c:v>107.03</c:v>
                </c:pt>
                <c:pt idx="14" formatCode="0.00">
                  <c:v>105.75</c:v>
                </c:pt>
                <c:pt idx="15" formatCode="0.00">
                  <c:v>111.19</c:v>
                </c:pt>
                <c:pt idx="16" formatCode="0.00">
                  <c:v>113.76</c:v>
                </c:pt>
                <c:pt idx="17" formatCode="0.00">
                  <c:v>111.6</c:v>
                </c:pt>
                <c:pt idx="18" formatCode="0.00">
                  <c:v>114.74</c:v>
                </c:pt>
                <c:pt idx="19" formatCode="0.00">
                  <c:v>107.7</c:v>
                </c:pt>
                <c:pt idx="20" formatCode="0.00">
                  <c:v>108.2</c:v>
                </c:pt>
                <c:pt idx="21">
                  <c:v>114.5</c:v>
                </c:pt>
                <c:pt idx="22">
                  <c:v>104.5</c:v>
                </c:pt>
                <c:pt idx="23" formatCode="0.00">
                  <c:v>118.93</c:v>
                </c:pt>
                <c:pt idx="24">
                  <c:v>113.7</c:v>
                </c:pt>
                <c:pt idx="25" formatCode="0.00">
                  <c:v>114.62</c:v>
                </c:pt>
                <c:pt idx="26" formatCode="0.00">
                  <c:v>109.87</c:v>
                </c:pt>
                <c:pt idx="27" formatCode="0.00">
                  <c:v>105.4</c:v>
                </c:pt>
                <c:pt idx="28" formatCode="0.00">
                  <c:v>108.65</c:v>
                </c:pt>
                <c:pt idx="29" formatCode="0.00">
                  <c:v>108.01</c:v>
                </c:pt>
                <c:pt idx="30">
                  <c:v>116.2</c:v>
                </c:pt>
                <c:pt idx="31" formatCode="0.00">
                  <c:v>109.18</c:v>
                </c:pt>
                <c:pt idx="32" formatCode="0.00">
                  <c:v>101</c:v>
                </c:pt>
                <c:pt idx="33" formatCode="0.00">
                  <c:v>0</c:v>
                </c:pt>
                <c:pt idx="34" formatCode="0.00">
                  <c:v>209.82</c:v>
                </c:pt>
                <c:pt idx="35" formatCode="0.00">
                  <c:v>110.27</c:v>
                </c:pt>
                <c:pt idx="36" formatCode="0.00">
                  <c:v>114.6</c:v>
                </c:pt>
                <c:pt idx="37" formatCode="0.00">
                  <c:v>113.01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2C-4DFA-9AD1-5F1854AA93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209871"/>
        <c:axId val="142208623"/>
      </c:barChart>
      <c:catAx>
        <c:axId val="142209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208623"/>
        <c:crosses val="autoZero"/>
        <c:auto val="1"/>
        <c:lblAlgn val="ctr"/>
        <c:lblOffset val="100"/>
        <c:noMultiLvlLbl val="0"/>
      </c:catAx>
      <c:valAx>
        <c:axId val="14220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2209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INDEX!$GB$10</c:f>
              <c:strCache>
                <c:ptCount val="1"/>
                <c:pt idx="0">
                  <c:v>1.2021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INDEX!$GB$13:$GB$50</c:f>
              <c:numCache>
                <c:formatCode>0.0</c:formatCode>
                <c:ptCount val="38"/>
                <c:pt idx="0" formatCode="0.00">
                  <c:v>107.82</c:v>
                </c:pt>
                <c:pt idx="1">
                  <c:v>106.8</c:v>
                </c:pt>
                <c:pt idx="2">
                  <c:v>101</c:v>
                </c:pt>
                <c:pt idx="3" formatCode="0.00">
                  <c:v>99.2</c:v>
                </c:pt>
                <c:pt idx="4" formatCode="0.00">
                  <c:v>103.87</c:v>
                </c:pt>
                <c:pt idx="5" formatCode="0.00">
                  <c:v>106.03</c:v>
                </c:pt>
                <c:pt idx="6">
                  <c:v>102.6</c:v>
                </c:pt>
                <c:pt idx="7" formatCode="0.00">
                  <c:v>98.41</c:v>
                </c:pt>
                <c:pt idx="8" formatCode="0.00">
                  <c:v>107.33</c:v>
                </c:pt>
                <c:pt idx="9" formatCode="0.00">
                  <c:v>102.22</c:v>
                </c:pt>
                <c:pt idx="10" formatCode="0.00">
                  <c:v>106.51</c:v>
                </c:pt>
                <c:pt idx="11" formatCode="0.00">
                  <c:v>109.05</c:v>
                </c:pt>
                <c:pt idx="12" formatCode="0.00">
                  <c:v>102.76</c:v>
                </c:pt>
                <c:pt idx="13" formatCode="0.00">
                  <c:v>104.2</c:v>
                </c:pt>
                <c:pt idx="14" formatCode="0.00">
                  <c:v>104.76</c:v>
                </c:pt>
                <c:pt idx="15" formatCode="0.00">
                  <c:v>109</c:v>
                </c:pt>
                <c:pt idx="16" formatCode="0.00">
                  <c:v>110.22</c:v>
                </c:pt>
                <c:pt idx="17" formatCode="0.00">
                  <c:v>108.36</c:v>
                </c:pt>
                <c:pt idx="18" formatCode="0.00">
                  <c:v>111.05</c:v>
                </c:pt>
                <c:pt idx="19" formatCode="0.00">
                  <c:v>105.32</c:v>
                </c:pt>
                <c:pt idx="20" formatCode="0.00">
                  <c:v>106.59</c:v>
                </c:pt>
                <c:pt idx="21">
                  <c:v>112.9</c:v>
                </c:pt>
                <c:pt idx="22">
                  <c:v>103</c:v>
                </c:pt>
                <c:pt idx="23" formatCode="0.00">
                  <c:v>115.12</c:v>
                </c:pt>
                <c:pt idx="24">
                  <c:v>110.8</c:v>
                </c:pt>
                <c:pt idx="25" formatCode="0.00">
                  <c:v>112.29</c:v>
                </c:pt>
                <c:pt idx="26" formatCode="0.00">
                  <c:v>108.73</c:v>
                </c:pt>
                <c:pt idx="27" formatCode="0.00">
                  <c:v>103.08</c:v>
                </c:pt>
                <c:pt idx="28" formatCode="0.00">
                  <c:v>106.27</c:v>
                </c:pt>
                <c:pt idx="29" formatCode="0.00">
                  <c:v>103.77</c:v>
                </c:pt>
                <c:pt idx="30">
                  <c:v>114.9</c:v>
                </c:pt>
                <c:pt idx="31" formatCode="0.00">
                  <c:v>106.81</c:v>
                </c:pt>
                <c:pt idx="32" formatCode="0.00">
                  <c:v>100.24</c:v>
                </c:pt>
                <c:pt idx="33">
                  <c:v>0</c:v>
                </c:pt>
                <c:pt idx="34" formatCode="0.00">
                  <c:v>196.72</c:v>
                </c:pt>
                <c:pt idx="35" formatCode="0.00">
                  <c:v>107.51</c:v>
                </c:pt>
                <c:pt idx="36">
                  <c:v>111.2</c:v>
                </c:pt>
                <c:pt idx="37" formatCode="0.00">
                  <c:v>107.89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5-4E19-BC83-F0A0D9A054EB}"/>
            </c:ext>
          </c:extLst>
        </c:ser>
        <c:ser>
          <c:idx val="1"/>
          <c:order val="1"/>
          <c:tx>
            <c:strRef>
              <c:f>INDEX!$GC$10</c:f>
              <c:strCache>
                <c:ptCount val="1"/>
                <c:pt idx="0">
                  <c:v>2.2021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INDEX!$GC$13:$GC$50</c:f>
              <c:numCache>
                <c:formatCode>0.0</c:formatCode>
                <c:ptCount val="38"/>
                <c:pt idx="0" formatCode="0.00">
                  <c:v>109.08</c:v>
                </c:pt>
                <c:pt idx="1">
                  <c:v>107.4</c:v>
                </c:pt>
                <c:pt idx="2">
                  <c:v>101.3</c:v>
                </c:pt>
                <c:pt idx="3" formatCode="0.00">
                  <c:v>99.39</c:v>
                </c:pt>
                <c:pt idx="4" formatCode="0.00">
                  <c:v>103.27</c:v>
                </c:pt>
                <c:pt idx="5" formatCode="0.00">
                  <c:v>106.07</c:v>
                </c:pt>
                <c:pt idx="6">
                  <c:v>102.4</c:v>
                </c:pt>
                <c:pt idx="7" formatCode="0.00">
                  <c:v>98.5</c:v>
                </c:pt>
                <c:pt idx="8" formatCode="0.00">
                  <c:v>106.67</c:v>
                </c:pt>
                <c:pt idx="9" formatCode="0.00">
                  <c:v>102.75</c:v>
                </c:pt>
                <c:pt idx="10" formatCode="0.00">
                  <c:v>107.76</c:v>
                </c:pt>
                <c:pt idx="11" formatCode="0.00">
                  <c:v>109.4</c:v>
                </c:pt>
                <c:pt idx="12" formatCode="0.00">
                  <c:v>102.27</c:v>
                </c:pt>
                <c:pt idx="13" formatCode="0.00">
                  <c:v>104.41</c:v>
                </c:pt>
                <c:pt idx="14" formatCode="0.00">
                  <c:v>105.12</c:v>
                </c:pt>
                <c:pt idx="15" formatCode="0.00">
                  <c:v>109.31</c:v>
                </c:pt>
                <c:pt idx="16" formatCode="0.00">
                  <c:v>111.16</c:v>
                </c:pt>
                <c:pt idx="17" formatCode="0.00">
                  <c:v>108.83</c:v>
                </c:pt>
                <c:pt idx="18" formatCode="0.00">
                  <c:v>111.33</c:v>
                </c:pt>
                <c:pt idx="19" formatCode="0.00">
                  <c:v>105.54</c:v>
                </c:pt>
                <c:pt idx="20" formatCode="0.00">
                  <c:v>107.16</c:v>
                </c:pt>
                <c:pt idx="21">
                  <c:v>113.1</c:v>
                </c:pt>
                <c:pt idx="22">
                  <c:v>103.5</c:v>
                </c:pt>
                <c:pt idx="23" formatCode="0.00">
                  <c:v>115.94</c:v>
                </c:pt>
                <c:pt idx="24">
                  <c:v>111.4</c:v>
                </c:pt>
                <c:pt idx="25" formatCode="0.00">
                  <c:v>112.76</c:v>
                </c:pt>
                <c:pt idx="26" formatCode="0.00">
                  <c:v>109.11</c:v>
                </c:pt>
                <c:pt idx="27" formatCode="0.00">
                  <c:v>103.32</c:v>
                </c:pt>
                <c:pt idx="28" formatCode="0.00">
                  <c:v>106.55</c:v>
                </c:pt>
                <c:pt idx="29" formatCode="0.00">
                  <c:v>104.62</c:v>
                </c:pt>
                <c:pt idx="30">
                  <c:v>115.8</c:v>
                </c:pt>
                <c:pt idx="31" formatCode="0.00">
                  <c:v>107.1</c:v>
                </c:pt>
                <c:pt idx="32" formatCode="0.00">
                  <c:v>100.32</c:v>
                </c:pt>
                <c:pt idx="33" formatCode="0.00">
                  <c:v>0</c:v>
                </c:pt>
                <c:pt idx="34" formatCode="0.00">
                  <c:v>198.5</c:v>
                </c:pt>
                <c:pt idx="35" formatCode="0.00">
                  <c:v>107.68</c:v>
                </c:pt>
                <c:pt idx="36">
                  <c:v>111.9</c:v>
                </c:pt>
                <c:pt idx="37" formatCode="0.00">
                  <c:v>108.6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45-4E19-BC83-F0A0D9A054EB}"/>
            </c:ext>
          </c:extLst>
        </c:ser>
        <c:ser>
          <c:idx val="2"/>
          <c:order val="2"/>
          <c:tx>
            <c:strRef>
              <c:f>INDEX!$GD$10</c:f>
              <c:strCache>
                <c:ptCount val="1"/>
                <c:pt idx="0">
                  <c:v>3.2021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INDEX!$GD$13:$GD$50</c:f>
              <c:numCache>
                <c:formatCode>0.0</c:formatCode>
                <c:ptCount val="38"/>
                <c:pt idx="0" formatCode="0.00">
                  <c:v>110.07</c:v>
                </c:pt>
                <c:pt idx="1">
                  <c:v>107.9</c:v>
                </c:pt>
                <c:pt idx="2">
                  <c:v>102.2</c:v>
                </c:pt>
                <c:pt idx="3" formatCode="0.00">
                  <c:v>100.43</c:v>
                </c:pt>
                <c:pt idx="4" formatCode="0.00">
                  <c:v>105.22</c:v>
                </c:pt>
                <c:pt idx="5" formatCode="0.00">
                  <c:v>106.8</c:v>
                </c:pt>
                <c:pt idx="6">
                  <c:v>104.2</c:v>
                </c:pt>
                <c:pt idx="7" formatCode="0.00">
                  <c:v>99.89</c:v>
                </c:pt>
                <c:pt idx="8" formatCode="0.00">
                  <c:v>108.59</c:v>
                </c:pt>
                <c:pt idx="9" formatCode="0.00">
                  <c:v>103.75</c:v>
                </c:pt>
                <c:pt idx="10" formatCode="0.00">
                  <c:v>108.09</c:v>
                </c:pt>
                <c:pt idx="11" formatCode="0.00">
                  <c:v>110.69</c:v>
                </c:pt>
                <c:pt idx="12" formatCode="0.00">
                  <c:v>103.8</c:v>
                </c:pt>
                <c:pt idx="13" formatCode="0.00">
                  <c:v>105.04</c:v>
                </c:pt>
                <c:pt idx="14" formatCode="0.00">
                  <c:v>105.44</c:v>
                </c:pt>
                <c:pt idx="15" formatCode="0.00">
                  <c:v>109.93</c:v>
                </c:pt>
                <c:pt idx="16" formatCode="0.00">
                  <c:v>110.87</c:v>
                </c:pt>
                <c:pt idx="17" formatCode="0.00">
                  <c:v>109.66</c:v>
                </c:pt>
                <c:pt idx="18" formatCode="0.00">
                  <c:v>112.43</c:v>
                </c:pt>
                <c:pt idx="19" formatCode="0.00">
                  <c:v>106.53</c:v>
                </c:pt>
                <c:pt idx="20" formatCode="0.00">
                  <c:v>107.33</c:v>
                </c:pt>
                <c:pt idx="21">
                  <c:v>113.3</c:v>
                </c:pt>
                <c:pt idx="22">
                  <c:v>103.6</c:v>
                </c:pt>
                <c:pt idx="23" formatCode="0.00">
                  <c:v>116.83</c:v>
                </c:pt>
                <c:pt idx="24">
                  <c:v>112.4</c:v>
                </c:pt>
                <c:pt idx="25" formatCode="0.00">
                  <c:v>113.23</c:v>
                </c:pt>
                <c:pt idx="26" formatCode="0.00">
                  <c:v>109.22</c:v>
                </c:pt>
                <c:pt idx="27" formatCode="0.00">
                  <c:v>104.34</c:v>
                </c:pt>
                <c:pt idx="28" formatCode="0.00">
                  <c:v>107.46</c:v>
                </c:pt>
                <c:pt idx="29" formatCode="0.00">
                  <c:v>104.98</c:v>
                </c:pt>
                <c:pt idx="30">
                  <c:v>115.5</c:v>
                </c:pt>
                <c:pt idx="31" formatCode="0.00">
                  <c:v>107.99</c:v>
                </c:pt>
                <c:pt idx="32" formatCode="0.00">
                  <c:v>100.53</c:v>
                </c:pt>
                <c:pt idx="33" formatCode="0.00">
                  <c:v>0</c:v>
                </c:pt>
                <c:pt idx="34" formatCode="0.00">
                  <c:v>200.65</c:v>
                </c:pt>
                <c:pt idx="35" formatCode="0.00">
                  <c:v>108.24</c:v>
                </c:pt>
                <c:pt idx="36">
                  <c:v>112.4</c:v>
                </c:pt>
                <c:pt idx="37" formatCode="0.00">
                  <c:v>109.55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45-4E19-BC83-F0A0D9A054EB}"/>
            </c:ext>
          </c:extLst>
        </c:ser>
        <c:ser>
          <c:idx val="3"/>
          <c:order val="3"/>
          <c:tx>
            <c:strRef>
              <c:f>INDEX!$GE$10</c:f>
              <c:strCache>
                <c:ptCount val="1"/>
                <c:pt idx="0">
                  <c:v>4.2021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INDEX!$GE$13:$GE$50</c:f>
              <c:numCache>
                <c:formatCode>0.0</c:formatCode>
                <c:ptCount val="38"/>
                <c:pt idx="0" formatCode="0.00">
                  <c:v>110.32</c:v>
                </c:pt>
                <c:pt idx="1">
                  <c:v>108.4</c:v>
                </c:pt>
                <c:pt idx="2">
                  <c:v>102.8</c:v>
                </c:pt>
                <c:pt idx="3" formatCode="0.00">
                  <c:v>101.29</c:v>
                </c:pt>
                <c:pt idx="4" formatCode="0.00">
                  <c:v>106.39</c:v>
                </c:pt>
                <c:pt idx="5" formatCode="0.00">
                  <c:v>107.02</c:v>
                </c:pt>
                <c:pt idx="6">
                  <c:v>105.1</c:v>
                </c:pt>
                <c:pt idx="7" formatCode="0.00">
                  <c:v>100.7</c:v>
                </c:pt>
                <c:pt idx="8" formatCode="0.00">
                  <c:v>108.56</c:v>
                </c:pt>
                <c:pt idx="9" formatCode="0.00">
                  <c:v>106.77</c:v>
                </c:pt>
                <c:pt idx="10" formatCode="0.00">
                  <c:v>108.95</c:v>
                </c:pt>
                <c:pt idx="11" formatCode="0.00">
                  <c:v>110.83</c:v>
                </c:pt>
                <c:pt idx="12" formatCode="0.00">
                  <c:v>104.36</c:v>
                </c:pt>
                <c:pt idx="13" formatCode="0.00">
                  <c:v>105.85</c:v>
                </c:pt>
                <c:pt idx="14" formatCode="0.00">
                  <c:v>105.85</c:v>
                </c:pt>
                <c:pt idx="15" formatCode="0.00">
                  <c:v>110.1</c:v>
                </c:pt>
                <c:pt idx="16" formatCode="0.00">
                  <c:v>111.3</c:v>
                </c:pt>
                <c:pt idx="17" formatCode="0.00">
                  <c:v>110.65</c:v>
                </c:pt>
                <c:pt idx="18" formatCode="0.00">
                  <c:v>113.57</c:v>
                </c:pt>
                <c:pt idx="19" formatCode="0.00">
                  <c:v>107.14</c:v>
                </c:pt>
                <c:pt idx="20" formatCode="0.00">
                  <c:v>108.08</c:v>
                </c:pt>
                <c:pt idx="21">
                  <c:v>114</c:v>
                </c:pt>
                <c:pt idx="22">
                  <c:v>104.1</c:v>
                </c:pt>
                <c:pt idx="23" formatCode="0.00">
                  <c:v>117.75</c:v>
                </c:pt>
                <c:pt idx="24">
                  <c:v>113.2</c:v>
                </c:pt>
                <c:pt idx="25" formatCode="0.00">
                  <c:v>113.7</c:v>
                </c:pt>
                <c:pt idx="26" formatCode="0.00">
                  <c:v>109.54</c:v>
                </c:pt>
                <c:pt idx="27" formatCode="0.00">
                  <c:v>104.9</c:v>
                </c:pt>
                <c:pt idx="28" formatCode="0.00">
                  <c:v>108.08</c:v>
                </c:pt>
                <c:pt idx="29" formatCode="0.00">
                  <c:v>105.37</c:v>
                </c:pt>
                <c:pt idx="30">
                  <c:v>115.9</c:v>
                </c:pt>
                <c:pt idx="31" formatCode="0.00">
                  <c:v>108.61</c:v>
                </c:pt>
                <c:pt idx="32" formatCode="0.00">
                  <c:v>100.79</c:v>
                </c:pt>
                <c:pt idx="33" formatCode="0.00">
                  <c:v>0</c:v>
                </c:pt>
                <c:pt idx="34" formatCode="0.00">
                  <c:v>204.02</c:v>
                </c:pt>
                <c:pt idx="35" formatCode="0.00">
                  <c:v>109.15</c:v>
                </c:pt>
                <c:pt idx="36" formatCode="0.00">
                  <c:v>113.6</c:v>
                </c:pt>
                <c:pt idx="37" formatCode="0.00">
                  <c:v>110.67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45-4E19-BC83-F0A0D9A054EB}"/>
            </c:ext>
          </c:extLst>
        </c:ser>
        <c:ser>
          <c:idx val="4"/>
          <c:order val="4"/>
          <c:tx>
            <c:strRef>
              <c:f>INDEX!$GF$10</c:f>
              <c:strCache>
                <c:ptCount val="1"/>
                <c:pt idx="0">
                  <c:v>5.2021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INDEX!$GF$13:$GF$50</c:f>
              <c:numCache>
                <c:formatCode>0.0</c:formatCode>
                <c:ptCount val="38"/>
                <c:pt idx="0" formatCode="0.00">
                  <c:v>110.62</c:v>
                </c:pt>
                <c:pt idx="1">
                  <c:v>108.7</c:v>
                </c:pt>
                <c:pt idx="2">
                  <c:v>103</c:v>
                </c:pt>
                <c:pt idx="3" formatCode="0.00">
                  <c:v>100.98</c:v>
                </c:pt>
                <c:pt idx="4" formatCode="0.00">
                  <c:v>106.95</c:v>
                </c:pt>
                <c:pt idx="5" formatCode="0.00">
                  <c:v>107.38</c:v>
                </c:pt>
                <c:pt idx="6">
                  <c:v>105</c:v>
                </c:pt>
                <c:pt idx="7" formatCode="0.00">
                  <c:v>101.15</c:v>
                </c:pt>
                <c:pt idx="8" formatCode="0.00">
                  <c:v>109.02</c:v>
                </c:pt>
                <c:pt idx="9" formatCode="0.00">
                  <c:v>108.19</c:v>
                </c:pt>
                <c:pt idx="10" formatCode="0.00">
                  <c:v>109.11</c:v>
                </c:pt>
                <c:pt idx="11" formatCode="0.00">
                  <c:v>111.04</c:v>
                </c:pt>
                <c:pt idx="12" formatCode="0.00">
                  <c:v>104.7</c:v>
                </c:pt>
                <c:pt idx="13" formatCode="0.00">
                  <c:v>106.62</c:v>
                </c:pt>
                <c:pt idx="14" formatCode="0.00">
                  <c:v>105.88</c:v>
                </c:pt>
                <c:pt idx="15" formatCode="0.00">
                  <c:v>110.78</c:v>
                </c:pt>
                <c:pt idx="16" formatCode="0.00">
                  <c:v>112.38</c:v>
                </c:pt>
                <c:pt idx="17" formatCode="0.00">
                  <c:v>111.27</c:v>
                </c:pt>
                <c:pt idx="18" formatCode="0.00">
                  <c:v>114.19</c:v>
                </c:pt>
                <c:pt idx="19" formatCode="0.00">
                  <c:v>107.42</c:v>
                </c:pt>
                <c:pt idx="20" formatCode="0.00">
                  <c:v>108.23</c:v>
                </c:pt>
                <c:pt idx="21">
                  <c:v>114.1</c:v>
                </c:pt>
                <c:pt idx="22">
                  <c:v>104.4</c:v>
                </c:pt>
                <c:pt idx="23" formatCode="0.00">
                  <c:v>118.4</c:v>
                </c:pt>
                <c:pt idx="24">
                  <c:v>113.6</c:v>
                </c:pt>
                <c:pt idx="25" formatCode="0.00">
                  <c:v>114.34</c:v>
                </c:pt>
                <c:pt idx="26" formatCode="0.00">
                  <c:v>109.79</c:v>
                </c:pt>
                <c:pt idx="27" formatCode="0.00">
                  <c:v>105.01</c:v>
                </c:pt>
                <c:pt idx="28" formatCode="0.00">
                  <c:v>108.38</c:v>
                </c:pt>
                <c:pt idx="29" formatCode="0.00">
                  <c:v>106.2</c:v>
                </c:pt>
                <c:pt idx="30">
                  <c:v>115.7</c:v>
                </c:pt>
                <c:pt idx="31" formatCode="0.00">
                  <c:v>108.91</c:v>
                </c:pt>
                <c:pt idx="32" formatCode="0.00">
                  <c:v>100.99</c:v>
                </c:pt>
                <c:pt idx="33" formatCode="0.00">
                  <c:v>0</c:v>
                </c:pt>
                <c:pt idx="34" formatCode="0.00">
                  <c:v>205.82</c:v>
                </c:pt>
                <c:pt idx="35" formatCode="0.00">
                  <c:v>110.09</c:v>
                </c:pt>
                <c:pt idx="36" formatCode="0.00">
                  <c:v>114.3</c:v>
                </c:pt>
                <c:pt idx="37" formatCode="0.00">
                  <c:v>111.75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45-4E19-BC83-F0A0D9A054EB}"/>
            </c:ext>
          </c:extLst>
        </c:ser>
        <c:ser>
          <c:idx val="5"/>
          <c:order val="5"/>
          <c:tx>
            <c:strRef>
              <c:f>INDEX!$GG$10</c:f>
              <c:strCache>
                <c:ptCount val="1"/>
                <c:pt idx="0">
                  <c:v>6.2021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INDEX!$A$13:$A$50</c:f>
              <c:strCache>
                <c:ptCount val="38"/>
                <c:pt idx="0">
                  <c:v>Belgien</c:v>
                </c:pt>
                <c:pt idx="1">
                  <c:v>Deutschland</c:v>
                </c:pt>
                <c:pt idx="2">
                  <c:v>Irland</c:v>
                </c:pt>
                <c:pt idx="3">
                  <c:v>Griechenland</c:v>
                </c:pt>
                <c:pt idx="4">
                  <c:v>Spanien</c:v>
                </c:pt>
                <c:pt idx="5">
                  <c:v>Frankreich</c:v>
                </c:pt>
                <c:pt idx="6">
                  <c:v>Italien</c:v>
                </c:pt>
                <c:pt idx="7">
                  <c:v>Zypern</c:v>
                </c:pt>
                <c:pt idx="8">
                  <c:v>Luxemburg</c:v>
                </c:pt>
                <c:pt idx="9">
                  <c:v>Malta</c:v>
                </c:pt>
                <c:pt idx="10">
                  <c:v>Niederlande</c:v>
                </c:pt>
                <c:pt idx="11">
                  <c:v>Österreich</c:v>
                </c:pt>
                <c:pt idx="12">
                  <c:v>Portugal</c:v>
                </c:pt>
                <c:pt idx="13">
                  <c:v>Slowenien</c:v>
                </c:pt>
                <c:pt idx="14">
                  <c:v>Finnland</c:v>
                </c:pt>
                <c:pt idx="15">
                  <c:v>Slowakei</c:v>
                </c:pt>
                <c:pt idx="16">
                  <c:v>Estland</c:v>
                </c:pt>
                <c:pt idx="17">
                  <c:v>Lettland</c:v>
                </c:pt>
                <c:pt idx="18">
                  <c:v>Litauen</c:v>
                </c:pt>
                <c:pt idx="19">
                  <c:v>Eurozone 19</c:v>
                </c:pt>
                <c:pt idx="20">
                  <c:v>Bulgarien</c:v>
                </c:pt>
                <c:pt idx="21">
                  <c:v>Tschechische Rep.</c:v>
                </c:pt>
                <c:pt idx="22">
                  <c:v>Dänemark</c:v>
                </c:pt>
                <c:pt idx="23">
                  <c:v>Ungarn</c:v>
                </c:pt>
                <c:pt idx="24">
                  <c:v>Polen</c:v>
                </c:pt>
                <c:pt idx="25">
                  <c:v>Rumänien</c:v>
                </c:pt>
                <c:pt idx="26">
                  <c:v>Schweden</c:v>
                </c:pt>
                <c:pt idx="27">
                  <c:v>Kroatien</c:v>
                </c:pt>
                <c:pt idx="28">
                  <c:v>EU 27</c:v>
                </c:pt>
                <c:pt idx="29">
                  <c:v>Island</c:v>
                </c:pt>
                <c:pt idx="30">
                  <c:v>Norwegen</c:v>
                </c:pt>
                <c:pt idx="31">
                  <c:v>EWR</c:v>
                </c:pt>
                <c:pt idx="32">
                  <c:v>Schweiz¹</c:v>
                </c:pt>
                <c:pt idx="33">
                  <c:v>Vereinigtes Königr.</c:v>
                </c:pt>
                <c:pt idx="34">
                  <c:v>Türkei</c:v>
                </c:pt>
                <c:pt idx="35">
                  <c:v>Nordmazedonien</c:v>
                </c:pt>
                <c:pt idx="36">
                  <c:v>Serbien</c:v>
                </c:pt>
                <c:pt idx="37">
                  <c:v>Vereinigte Staaten</c:v>
                </c:pt>
              </c:strCache>
            </c:strRef>
          </c:cat>
          <c:val>
            <c:numRef>
              <c:f>INDEX!$GG$13:$GG$50</c:f>
              <c:numCache>
                <c:formatCode>0.0</c:formatCode>
                <c:ptCount val="38"/>
                <c:pt idx="0" formatCode="0.00">
                  <c:v>111.11</c:v>
                </c:pt>
                <c:pt idx="1">
                  <c:v>109.1</c:v>
                </c:pt>
                <c:pt idx="2">
                  <c:v>103.1</c:v>
                </c:pt>
                <c:pt idx="3" formatCode="0.00">
                  <c:v>102.17</c:v>
                </c:pt>
                <c:pt idx="4" formatCode="0.00">
                  <c:v>107.46</c:v>
                </c:pt>
                <c:pt idx="5" formatCode="0.00">
                  <c:v>107.57</c:v>
                </c:pt>
                <c:pt idx="6">
                  <c:v>105.2</c:v>
                </c:pt>
                <c:pt idx="7" formatCode="0.00">
                  <c:v>102.17</c:v>
                </c:pt>
                <c:pt idx="8" formatCode="0.00">
                  <c:v>109.35</c:v>
                </c:pt>
                <c:pt idx="9" formatCode="0.00">
                  <c:v>109.66</c:v>
                </c:pt>
                <c:pt idx="10" formatCode="0.00">
                  <c:v>109.27</c:v>
                </c:pt>
                <c:pt idx="11" formatCode="0.00">
                  <c:v>111.28</c:v>
                </c:pt>
                <c:pt idx="12" formatCode="0.00">
                  <c:v>104.91</c:v>
                </c:pt>
                <c:pt idx="13" formatCode="0.00">
                  <c:v>107.03</c:v>
                </c:pt>
                <c:pt idx="14" formatCode="0.00">
                  <c:v>105.75</c:v>
                </c:pt>
                <c:pt idx="15" formatCode="0.00">
                  <c:v>111.19</c:v>
                </c:pt>
                <c:pt idx="16" formatCode="0.00">
                  <c:v>113.76</c:v>
                </c:pt>
                <c:pt idx="17" formatCode="0.00">
                  <c:v>111.6</c:v>
                </c:pt>
                <c:pt idx="18" formatCode="0.00">
                  <c:v>114.74</c:v>
                </c:pt>
                <c:pt idx="19" formatCode="0.00">
                  <c:v>107.7</c:v>
                </c:pt>
                <c:pt idx="20" formatCode="0.00">
                  <c:v>108.2</c:v>
                </c:pt>
                <c:pt idx="21">
                  <c:v>114.5</c:v>
                </c:pt>
                <c:pt idx="22">
                  <c:v>104.5</c:v>
                </c:pt>
                <c:pt idx="23" formatCode="0.00">
                  <c:v>118.93</c:v>
                </c:pt>
                <c:pt idx="24">
                  <c:v>113.7</c:v>
                </c:pt>
                <c:pt idx="25" formatCode="0.00">
                  <c:v>114.62</c:v>
                </c:pt>
                <c:pt idx="26" formatCode="0.00">
                  <c:v>109.87</c:v>
                </c:pt>
                <c:pt idx="27" formatCode="0.00">
                  <c:v>105.4</c:v>
                </c:pt>
                <c:pt idx="28" formatCode="0.00">
                  <c:v>108.65</c:v>
                </c:pt>
                <c:pt idx="29" formatCode="0.00">
                  <c:v>108.01</c:v>
                </c:pt>
                <c:pt idx="30">
                  <c:v>116.2</c:v>
                </c:pt>
                <c:pt idx="31" formatCode="0.00">
                  <c:v>109.18</c:v>
                </c:pt>
                <c:pt idx="32" formatCode="0.00">
                  <c:v>101</c:v>
                </c:pt>
                <c:pt idx="33" formatCode="0.00">
                  <c:v>0</c:v>
                </c:pt>
                <c:pt idx="34" formatCode="0.00">
                  <c:v>209.82</c:v>
                </c:pt>
                <c:pt idx="35" formatCode="0.00">
                  <c:v>110.27</c:v>
                </c:pt>
                <c:pt idx="36" formatCode="0.00">
                  <c:v>114.6</c:v>
                </c:pt>
                <c:pt idx="37" formatCode="0.00">
                  <c:v>113.01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45-4E19-BC83-F0A0D9A05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5329135"/>
        <c:axId val="401459311"/>
      </c:barChart>
      <c:catAx>
        <c:axId val="4053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1459311"/>
        <c:crosses val="autoZero"/>
        <c:auto val="1"/>
        <c:lblAlgn val="ctr"/>
        <c:lblOffset val="100"/>
        <c:noMultiLvlLbl val="0"/>
      </c:catAx>
      <c:valAx>
        <c:axId val="40145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0532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B1F94-9CC1-407A-A89A-C6C61713D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6468B-4C45-4284-A233-49917ED3B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BD8E4-ACBB-4DC3-B6A7-21094820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FE9F52-6DB0-445C-B15D-47496CAD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A6AAD-860A-4FB5-8F02-9B3FF21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3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45A7C-AE20-4AB2-89D6-022DE0D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C1E9F3-EB4B-4D8C-A6BB-E782DA4DA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91C0B5-0F13-4AAF-8F83-883B4922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EE6D2-DBE7-4BDB-B3A3-F1A320AD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B02F0-F287-4840-BBC9-F3705866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46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9F77CC-064F-473D-8464-D5CDEBB6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A5F2D9-EB7A-45AA-B893-C0589DE8B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FA3073-C9BD-4A04-A89C-0F84969B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A1C5C-FC57-4C91-9A34-8A12E79E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B439F4-7B46-4373-9C62-A2B32332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26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A1A96-DF3E-4ACE-ADDD-622CFDE4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FBE542-71E5-4594-943F-95C10340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F6778-D1B9-4F94-A7CF-47FA5FDD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8A124E-68D4-48F4-85CF-5BFBDED3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E7734D-B814-414D-8D49-6B98A303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942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9ED5D-1F10-46CA-A847-FF2E3F8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CC80A4-AE5F-459A-A625-0E5C40E6D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A33DC-8E33-4609-BAC3-57C04E8A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8FF3D9-A3D1-4C02-B2E9-D8498521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1050F-B3E8-4D50-B4E6-4A147300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42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82C4-4BFD-4923-AB0C-6B359715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D9DF1-05C5-4796-BF50-2F9247A4A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59F0FD-D71C-4DC2-9B5E-52A558C0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D66C1A-8875-43C5-9CBD-C3E0513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10ADC3-E22B-4552-BE43-1EEE24FD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64B76-D6B4-4429-A305-9CDBA56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818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4AF1D-915E-4641-B894-F9F32F71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01C711-1828-4C3E-9196-6D2AFD24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ACD63-045B-4588-A376-FBBF7BAA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006067-7F93-4D09-8157-3A24C4019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FDBF49-1ED5-43D8-AD5E-9E239B819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AF7347-9917-4B5D-8CE8-8DCEB2C5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B718C6-97D9-4152-B432-79BF89C5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B50EB6-8294-4533-9746-BE0F59EB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17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71767-E2E0-4893-92EC-DF3CDC30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B37B3C-9004-436F-8AE1-E5D2F72F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F608AA-6590-4E07-8FBD-9360496B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2C5179-2B18-4B40-9E73-FD88F92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34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E8F1DA-69CB-493C-A468-29A60B6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9B14B9-2BBD-4AF0-B092-7A92630E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A7F601-B85C-4F13-AD43-9A68863C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9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085C5-00EB-4C32-B895-63BEF69A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3256F-B87A-4E8A-A7FF-CC7FB777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F7D6B-70B2-4598-965E-7CABCD31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24931-995B-4A69-A03A-BC14CF5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7B391-1183-4310-9B10-240B63A0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304C11-1CD8-4258-8D90-F9717513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705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AC4C-22BE-436C-9AE7-A2F599F9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9372DE-0D86-4EF8-9611-D8E72F2A3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84C7AE-B3B6-47F0-AF18-E2DC2525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84297-7A67-4BEE-9995-33F27EA8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EE7330-F084-4E9A-86F4-331B5C9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ADEC5A-E0EE-493C-90A4-6EB0BC8C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4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D30E06-C89E-4F8C-A0C7-4DB13D3F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C123B-6537-4FE4-8760-2AD9793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A9415-1E03-4543-B422-4CC126255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CC19F-B489-4642-8327-ED506EB3F55A}" type="datetimeFigureOut">
              <a:rPr lang="de-CH" smtClean="0"/>
              <a:t>07.12.2021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F3A8DF-268E-480D-A089-87C1839E7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D1BE99-4CD3-4180-9EFD-D0CA22A4B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0658D-2380-44D9-A41B-F9B66E6ACF3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15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B4069-3DD7-406B-8DCF-9B119BE82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7FB344-346F-467A-B6AD-A16C85355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2234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7AF4DBA0-D277-45BB-8500-A86AF5068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631116"/>
              </p:ext>
            </p:extLst>
          </p:nvPr>
        </p:nvGraphicFramePr>
        <p:xfrm>
          <a:off x="106680" y="0"/>
          <a:ext cx="120853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554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25F70B1A-C4F3-4DCC-B929-4F425E854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8924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0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85D1067-49F7-4706-BA7E-9E4658D77A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4171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552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Aufgabe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</dc:title>
  <dc:creator>Laux Stefan</dc:creator>
  <cp:lastModifiedBy>Laux Stefan</cp:lastModifiedBy>
  <cp:revision>2</cp:revision>
  <dcterms:created xsi:type="dcterms:W3CDTF">2021-12-07T07:34:24Z</dcterms:created>
  <dcterms:modified xsi:type="dcterms:W3CDTF">2021-12-07T07:50:01Z</dcterms:modified>
</cp:coreProperties>
</file>