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1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B64FA-DCD7-DD6C-939D-B7D1123F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 fontScale="90000"/>
          </a:bodyPr>
          <a:lstStyle/>
          <a:p>
            <a:r>
              <a:rPr lang="sv-SE" sz="4800" dirty="0"/>
              <a:t>Fantastic elephants and where to find them</a:t>
            </a:r>
            <a:endParaRPr lang="en-S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AC39-DB60-0296-60B3-357EA8E4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Aka. Project pink elephants </a:t>
            </a:r>
          </a:p>
          <a:p>
            <a:r>
              <a:rPr lang="sv-SE" dirty="0"/>
              <a:t>Group 1 – </a:t>
            </a:r>
          </a:p>
          <a:p>
            <a:r>
              <a:rPr lang="sv-SE" dirty="0"/>
              <a:t>Berill Varga, Stefan Lilja &amp; Jinshu Pan</a:t>
            </a:r>
            <a:endParaRPr lang="en-SE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6EBBCE7-15C3-CA11-672A-1D44E4EAF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7" r="7417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2744-DCAB-5228-61CB-2AC4F73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Our product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A84B-8234-4BE3-8488-8C72DCF0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developed and well-trained AI-product</a:t>
            </a:r>
          </a:p>
          <a:p>
            <a:pPr lvl="1"/>
            <a:r>
              <a:rPr lang="sv-SE" dirty="0"/>
              <a:t>Supported by </a:t>
            </a:r>
            <a:r>
              <a:rPr lang="sv-SE" i="1" dirty="0"/>
              <a:t>TWO</a:t>
            </a:r>
            <a:r>
              <a:rPr lang="sv-SE" dirty="0"/>
              <a:t> Machine Learning models </a:t>
            </a:r>
          </a:p>
          <a:p>
            <a:pPr lvl="1"/>
            <a:r>
              <a:rPr lang="sv-SE" dirty="0"/>
              <a:t>100% tracking and visualization of the elephants</a:t>
            </a:r>
          </a:p>
          <a:p>
            <a:pPr lvl="1"/>
            <a:r>
              <a:rPr lang="sv-SE" dirty="0"/>
              <a:t>Based on accurate and scientific data</a:t>
            </a:r>
          </a:p>
          <a:p>
            <a:r>
              <a:rPr lang="sv-SE" dirty="0"/>
              <a:t>Historical data as source </a:t>
            </a:r>
            <a:r>
              <a:rPr lang="en-SE" dirty="0"/>
              <a:t>→</a:t>
            </a:r>
            <a:r>
              <a:rPr lang="sv-SE" dirty="0"/>
              <a:t> applicable in any data science project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379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6FEA-FF29-5AF1-B983-3AE9E1BB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Our vision &amp; goal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99B-7E7B-98B0-C9FC-F48C326A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Great ambition: </a:t>
            </a:r>
          </a:p>
          <a:p>
            <a:pPr lvl="1"/>
            <a:r>
              <a:rPr lang="sv-SE" dirty="0"/>
              <a:t>Apply real time data to our ML-models</a:t>
            </a:r>
          </a:p>
          <a:p>
            <a:pPr lvl="1"/>
            <a:r>
              <a:rPr lang="sv-SE" dirty="0"/>
              <a:t>To predict future movement </a:t>
            </a:r>
          </a:p>
          <a:p>
            <a:r>
              <a:rPr lang="sv-SE" dirty="0"/>
              <a:t>Animal protect and reservation</a:t>
            </a:r>
          </a:p>
          <a:p>
            <a:pPr lvl="1"/>
            <a:r>
              <a:rPr lang="sv-SE" dirty="0"/>
              <a:t>Tracking leads to behaviour analysis, i.e. sick animal/animal in distress</a:t>
            </a:r>
          </a:p>
          <a:p>
            <a:pPr lvl="1"/>
            <a:r>
              <a:rPr lang="sv-SE" dirty="0"/>
              <a:t>In the near future – expand to the whole animal kingdom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085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D1D4-F1CF-0D70-D8AF-B29C1C62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Short demonstration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4CFD-663A-52FA-3B0A-96AE573C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Current tracking technology</a:t>
            </a:r>
          </a:p>
          <a:p>
            <a:r>
              <a:rPr lang="sv-SE" dirty="0"/>
              <a:t>Groundbreaking AI/ML-models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17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C8EB-9104-6F8F-60ED-013C8653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Target group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0B2E-B571-91BC-6063-69761597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Animal protection services/organizations, i.e. WWF</a:t>
            </a:r>
          </a:p>
          <a:p>
            <a:r>
              <a:rPr lang="sv-SE" dirty="0"/>
              <a:t>Tourism industry, i.e. Safari expeditions</a:t>
            </a:r>
          </a:p>
          <a:p>
            <a:r>
              <a:rPr lang="sv-SE" dirty="0"/>
              <a:t>Data science community</a:t>
            </a:r>
          </a:p>
        </p:txBody>
      </p:sp>
    </p:spTree>
    <p:extLst>
      <p:ext uri="{BB962C8B-B14F-4D97-AF65-F5344CB8AC3E}">
        <p14:creationId xmlns:p14="http://schemas.microsoft.com/office/powerpoint/2010/main" val="24955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4BF7-7B09-52C5-DDE7-4C46369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Future development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73AA-4BB7-F66E-F2AA-7CDC1177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Our model = modular and scalable </a:t>
            </a:r>
          </a:p>
          <a:p>
            <a:pPr lvl="1"/>
            <a:r>
              <a:rPr lang="sv-SE" dirty="0"/>
              <a:t>Easily scalable and applicable to other animal species*</a:t>
            </a:r>
          </a:p>
          <a:p>
            <a:pPr lvl="1"/>
            <a:r>
              <a:rPr lang="sv-SE" dirty="0"/>
              <a:t>Or other industries, e.g. Finance or weather forecasting  </a:t>
            </a:r>
            <a:endParaRPr lang="en-SE" dirty="0"/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107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1259-ADAD-1D65-62ED-6BC83871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Challenges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E28D-2A8D-9D5C-BCB7-49B8F7D5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Timeseries in dataset </a:t>
            </a:r>
          </a:p>
          <a:p>
            <a:pPr lvl="1"/>
            <a:r>
              <a:rPr lang="sv-SE" dirty="0"/>
              <a:t>How to handle, explore and store the timeserie-based data</a:t>
            </a:r>
          </a:p>
          <a:p>
            <a:pPr lvl="1"/>
            <a:r>
              <a:rPr lang="sv-SE" dirty="0"/>
              <a:t>Applying timeseries in machine learing models</a:t>
            </a:r>
          </a:p>
          <a:p>
            <a:r>
              <a:rPr lang="sv-SE" dirty="0"/>
              <a:t>Geo plots</a:t>
            </a:r>
          </a:p>
        </p:txBody>
      </p:sp>
    </p:spTree>
    <p:extLst>
      <p:ext uri="{BB962C8B-B14F-4D97-AF65-F5344CB8AC3E}">
        <p14:creationId xmlns:p14="http://schemas.microsoft.com/office/powerpoint/2010/main" val="109676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106-7389-1A90-1503-24214D1A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Group preformance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E28E-610B-A486-B7A4-48872AFD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Agile </a:t>
            </a:r>
          </a:p>
          <a:p>
            <a:pPr lvl="1"/>
            <a:r>
              <a:rPr lang="sv-SE" dirty="0"/>
              <a:t>Plan from the beginning, identify requirements and needs (must have vs. nice to have)</a:t>
            </a:r>
          </a:p>
          <a:p>
            <a:pPr lvl="1"/>
            <a:r>
              <a:rPr lang="sv-SE" dirty="0"/>
              <a:t>Re-prioritize tasks and goals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528807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InterweaveVTI</vt:lpstr>
      <vt:lpstr>Fantastic elephants and where to find them</vt:lpstr>
      <vt:lpstr>Our product</vt:lpstr>
      <vt:lpstr>Our vision &amp; goal</vt:lpstr>
      <vt:lpstr>Short demonstration</vt:lpstr>
      <vt:lpstr>Target group</vt:lpstr>
      <vt:lpstr>Future development</vt:lpstr>
      <vt:lpstr>Challenges</vt:lpstr>
      <vt:lpstr>Group preformance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elephants and where to find them</dc:title>
  <dc:creator>Jinshu Pan</dc:creator>
  <cp:lastModifiedBy>Jinshu Pan</cp:lastModifiedBy>
  <cp:revision>1</cp:revision>
  <dcterms:created xsi:type="dcterms:W3CDTF">2023-02-10T09:39:26Z</dcterms:created>
  <dcterms:modified xsi:type="dcterms:W3CDTF">2023-02-10T11:15:21Z</dcterms:modified>
</cp:coreProperties>
</file>