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59" r:id="rId5"/>
    <p:sldId id="263" r:id="rId6"/>
    <p:sldId id="266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950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0E5F-12AC-41EC-9CA6-56A9F9561EF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2DEE-88BD-4AB3-9189-9926C6A8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Target </a:t>
            </a:r>
            <a:r>
              <a:rPr lang="sv-SE" dirty="0" err="1"/>
              <a:t>group</a:t>
            </a:r>
            <a:r>
              <a:rPr lang="sv-SE" dirty="0"/>
              <a:t>: </a:t>
            </a:r>
          </a:p>
          <a:p>
            <a:r>
              <a:rPr lang="sv-SE" dirty="0"/>
              <a:t>Animal </a:t>
            </a:r>
            <a:r>
              <a:rPr lang="sv-SE" dirty="0" err="1"/>
              <a:t>protection</a:t>
            </a:r>
            <a:r>
              <a:rPr lang="sv-SE" dirty="0"/>
              <a:t> services/</a:t>
            </a:r>
            <a:r>
              <a:rPr lang="sv-SE" dirty="0" err="1"/>
              <a:t>organizations</a:t>
            </a:r>
            <a:r>
              <a:rPr lang="sv-SE" dirty="0"/>
              <a:t>, i.e. WWF</a:t>
            </a:r>
          </a:p>
          <a:p>
            <a:r>
              <a:rPr lang="sv-SE" dirty="0" err="1"/>
              <a:t>Tourism</a:t>
            </a:r>
            <a:r>
              <a:rPr lang="sv-SE" dirty="0"/>
              <a:t> </a:t>
            </a:r>
            <a:r>
              <a:rPr lang="sv-SE" dirty="0" err="1"/>
              <a:t>industry</a:t>
            </a:r>
            <a:r>
              <a:rPr lang="sv-SE" dirty="0"/>
              <a:t>, i.e. Safari expeditions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/>
              <a:t>Vision: </a:t>
            </a:r>
            <a:r>
              <a:rPr lang="sv-SE" dirty="0" err="1"/>
              <a:t>Apply</a:t>
            </a:r>
            <a:r>
              <a:rPr lang="sv-SE" dirty="0"/>
              <a:t> real </a:t>
            </a:r>
            <a:r>
              <a:rPr lang="sv-SE" dirty="0" err="1"/>
              <a:t>time</a:t>
            </a:r>
            <a:r>
              <a:rPr lang="sv-SE" dirty="0"/>
              <a:t> data to </a:t>
            </a:r>
            <a:r>
              <a:rPr lang="sv-SE" dirty="0" err="1"/>
              <a:t>our</a:t>
            </a:r>
            <a:r>
              <a:rPr lang="sv-SE" dirty="0"/>
              <a:t> ML-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dirty="0"/>
              <a:t>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movement</a:t>
            </a:r>
            <a:endParaRPr lang="en-SE" dirty="0"/>
          </a:p>
          <a:p>
            <a:endParaRPr lang="sv-SE" dirty="0"/>
          </a:p>
          <a:p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scalable</a:t>
            </a:r>
            <a:r>
              <a:rPr lang="sv-SE" dirty="0"/>
              <a:t> and </a:t>
            </a:r>
            <a:r>
              <a:rPr lang="sv-SE" dirty="0" err="1"/>
              <a:t>applicable</a:t>
            </a:r>
            <a:r>
              <a:rPr lang="sv-SE" dirty="0"/>
              <a:t> to </a:t>
            </a:r>
            <a:r>
              <a:rPr lang="sv-SE" dirty="0" err="1"/>
              <a:t>other</a:t>
            </a:r>
            <a:r>
              <a:rPr lang="sv-SE" dirty="0"/>
              <a:t> animal species*</a:t>
            </a:r>
          </a:p>
          <a:p>
            <a:r>
              <a:rPr lang="sv-SE" dirty="0"/>
              <a:t>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industries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Finance</a:t>
            </a:r>
            <a:r>
              <a:rPr lang="sv-SE" dirty="0"/>
              <a:t> or </a:t>
            </a:r>
            <a:r>
              <a:rPr lang="sv-SE" dirty="0" err="1"/>
              <a:t>weather</a:t>
            </a:r>
            <a:r>
              <a:rPr lang="sv-SE" dirty="0"/>
              <a:t> </a:t>
            </a:r>
            <a:r>
              <a:rPr lang="sv-SE" dirty="0" err="1"/>
              <a:t>forecasting</a:t>
            </a:r>
            <a:r>
              <a:rPr lang="sv-SE" dirty="0"/>
              <a:t> 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handle</a:t>
            </a:r>
            <a:r>
              <a:rPr lang="sv-SE" dirty="0"/>
              <a:t>, </a:t>
            </a:r>
            <a:r>
              <a:rPr lang="sv-SE" dirty="0" err="1"/>
              <a:t>explore</a:t>
            </a:r>
            <a:r>
              <a:rPr lang="sv-SE" dirty="0"/>
              <a:t> and store the </a:t>
            </a:r>
            <a:r>
              <a:rPr lang="sv-SE" dirty="0" err="1"/>
              <a:t>timeserie-based</a:t>
            </a:r>
            <a:r>
              <a:rPr lang="sv-SE" dirty="0"/>
              <a:t> data</a:t>
            </a:r>
          </a:p>
          <a:p>
            <a:pPr lvl="1"/>
            <a:r>
              <a:rPr lang="sv-SE" dirty="0" err="1"/>
              <a:t>Applying</a:t>
            </a:r>
            <a:r>
              <a:rPr lang="sv-SE" dirty="0"/>
              <a:t> </a:t>
            </a:r>
            <a:r>
              <a:rPr lang="sv-SE" dirty="0" err="1"/>
              <a:t>timeseries</a:t>
            </a:r>
            <a:r>
              <a:rPr lang="sv-SE" dirty="0"/>
              <a:t> in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learing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2DEE-88BD-4AB3-9189-9926C6A8F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B64FA-DCD7-DD6C-939D-B7D1123F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 fontScale="90000"/>
          </a:bodyPr>
          <a:lstStyle/>
          <a:p>
            <a:r>
              <a:rPr lang="sv-SE" sz="4800" dirty="0"/>
              <a:t>Fantastic elephants and where to find them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AC39-DB60-0296-60B3-357EA8E4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Aka. Project pink elephants </a:t>
            </a:r>
          </a:p>
          <a:p>
            <a:r>
              <a:rPr lang="sv-SE" dirty="0"/>
              <a:t>Group 1 – </a:t>
            </a:r>
          </a:p>
          <a:p>
            <a:r>
              <a:rPr lang="sv-SE" dirty="0"/>
              <a:t>Berill Varga, Stefan Lilja &amp; Jinshu Pan</a:t>
            </a:r>
            <a:endParaRPr lang="en-SE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6EBBCE7-15C3-CA11-672A-1D44E4EAF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7" r="7417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D339-809E-7258-7762-B3B3C8F8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837B-C678-6644-5229-29C63476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protection and reservation</a:t>
            </a:r>
          </a:p>
          <a:p>
            <a:pPr lvl="1"/>
            <a:r>
              <a:rPr lang="en-US" dirty="0"/>
              <a:t>Endangered species</a:t>
            </a:r>
          </a:p>
          <a:p>
            <a:pPr lvl="1"/>
            <a:r>
              <a:rPr lang="en-US" dirty="0"/>
              <a:t>Track sick animal/animal in distress</a:t>
            </a:r>
          </a:p>
          <a:p>
            <a:pPr lvl="1"/>
            <a:r>
              <a:rPr lang="en-US" dirty="0"/>
              <a:t>Animal poaching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564B-88CE-1ED4-3FBD-5DF19E3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43F1-3F06-7A44-BFA1-16C71E21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developed</a:t>
            </a:r>
            <a:r>
              <a:rPr lang="sv-SE" dirty="0"/>
              <a:t> and </a:t>
            </a:r>
            <a:r>
              <a:rPr lang="sv-SE" dirty="0" err="1"/>
              <a:t>well-trained</a:t>
            </a:r>
            <a:r>
              <a:rPr lang="sv-SE" dirty="0"/>
              <a:t> AI-</a:t>
            </a:r>
            <a:r>
              <a:rPr lang="sv-SE" dirty="0" err="1"/>
              <a:t>product</a:t>
            </a:r>
            <a:endParaRPr lang="sv-SE" dirty="0"/>
          </a:p>
          <a:p>
            <a:pPr lvl="1"/>
            <a:r>
              <a:rPr lang="sv-SE" dirty="0" err="1"/>
              <a:t>Supported</a:t>
            </a:r>
            <a:r>
              <a:rPr lang="sv-SE" dirty="0"/>
              <a:t> by </a:t>
            </a:r>
            <a:r>
              <a:rPr lang="sv-SE" i="1" dirty="0"/>
              <a:t>TWO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Learning </a:t>
            </a:r>
            <a:r>
              <a:rPr lang="sv-SE" dirty="0" err="1"/>
              <a:t>models</a:t>
            </a:r>
            <a:r>
              <a:rPr lang="sv-SE" dirty="0"/>
              <a:t> </a:t>
            </a:r>
          </a:p>
          <a:p>
            <a:pPr lvl="1"/>
            <a:r>
              <a:rPr lang="en-US" dirty="0"/>
              <a:t>Location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and </a:t>
            </a:r>
            <a:r>
              <a:rPr lang="sv-SE" dirty="0" err="1"/>
              <a:t>visualization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elephants</a:t>
            </a:r>
            <a:endParaRPr lang="sv-SE" dirty="0"/>
          </a:p>
          <a:p>
            <a:pPr lvl="1"/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accurate</a:t>
            </a:r>
            <a:r>
              <a:rPr lang="sv-SE" dirty="0"/>
              <a:t> and </a:t>
            </a:r>
            <a:r>
              <a:rPr lang="sv-SE" dirty="0" err="1"/>
              <a:t>scientific</a:t>
            </a:r>
            <a:r>
              <a:rPr lang="sv-SE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1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1D4-F1CF-0D70-D8AF-B29C1C6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Short demonstration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4CFD-663A-52FA-3B0A-96AE573C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Current tracking technology</a:t>
            </a:r>
          </a:p>
          <a:p>
            <a:r>
              <a:rPr lang="sv-SE" dirty="0"/>
              <a:t>Groundbreaking AI/ML-models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17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106-7389-1A90-1503-24214D1A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</a:t>
            </a:r>
            <a:r>
              <a:rPr lang="sv-SE" dirty="0"/>
              <a:t> process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E28E-610B-A486-B7A4-48872AFD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Agile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Identify</a:t>
            </a:r>
            <a:r>
              <a:rPr lang="sv-SE" dirty="0"/>
              <a:t> requirements and needs (must have vs. nice to have)</a:t>
            </a:r>
          </a:p>
          <a:p>
            <a:pPr lvl="1"/>
            <a:r>
              <a:rPr lang="sv-SE" dirty="0"/>
              <a:t>Re-prioritize tasks and </a:t>
            </a:r>
            <a:r>
              <a:rPr lang="sv-SE" dirty="0" err="1"/>
              <a:t>goals</a:t>
            </a:r>
            <a:endParaRPr lang="sv-SE" dirty="0"/>
          </a:p>
          <a:p>
            <a:r>
              <a:rPr lang="sv-SE" dirty="0"/>
              <a:t>Challenges</a:t>
            </a:r>
          </a:p>
          <a:p>
            <a:pPr lvl="1"/>
            <a:r>
              <a:rPr lang="sv-SE" dirty="0" err="1"/>
              <a:t>Timeseries</a:t>
            </a:r>
            <a:r>
              <a:rPr lang="sv-SE" dirty="0"/>
              <a:t> in </a:t>
            </a:r>
            <a:r>
              <a:rPr lang="sv-SE" dirty="0" err="1"/>
              <a:t>dataset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Geo </a:t>
            </a:r>
            <a:r>
              <a:rPr lang="sv-SE" dirty="0" err="1"/>
              <a:t>plots</a:t>
            </a:r>
            <a:endParaRPr lang="sv-SE" dirty="0"/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5288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A45A-96DF-F27B-C44E-30D26633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3609742"/>
          </a:xfrm>
        </p:spPr>
        <p:txBody>
          <a:bodyPr>
            <a:normAutofit fontScale="90000"/>
          </a:bodyPr>
          <a:lstStyle/>
          <a:p>
            <a:pPr algn="ctr"/>
            <a:br>
              <a:rPr lang="sv-SE" sz="8800" dirty="0"/>
            </a:br>
            <a:br>
              <a:rPr lang="sv-SE" sz="8800" dirty="0"/>
            </a:br>
            <a:r>
              <a:rPr lang="sv-SE" sz="8800" dirty="0"/>
              <a:t>Q&amp;A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13E2-B684-C7D3-1FDB-C57ABEE4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21086"/>
            <a:ext cx="9486690" cy="13650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419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182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InterweaveVTI</vt:lpstr>
      <vt:lpstr>Fantastic elephants and where to find them</vt:lpstr>
      <vt:lpstr>The problem</vt:lpstr>
      <vt:lpstr>The solution</vt:lpstr>
      <vt:lpstr>Short demonstration</vt:lpstr>
      <vt:lpstr>Work process</vt:lpstr>
      <vt:lpstr>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elephants and where to find them</dc:title>
  <dc:creator>Jinshu Pan</dc:creator>
  <cp:lastModifiedBy>Jinshu Pan</cp:lastModifiedBy>
  <cp:revision>2</cp:revision>
  <dcterms:created xsi:type="dcterms:W3CDTF">2023-02-10T09:39:26Z</dcterms:created>
  <dcterms:modified xsi:type="dcterms:W3CDTF">2023-02-13T10:08:17Z</dcterms:modified>
</cp:coreProperties>
</file>