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1"/>
  </p:notesMasterIdLst>
  <p:handoutMasterIdLst>
    <p:handoutMasterId r:id="rId32"/>
  </p:handoutMasterIdLst>
  <p:sldIdLst>
    <p:sldId id="1954" r:id="rId6"/>
    <p:sldId id="37656" r:id="rId7"/>
    <p:sldId id="2046" r:id="rId8"/>
    <p:sldId id="37660" r:id="rId9"/>
    <p:sldId id="37658" r:id="rId10"/>
    <p:sldId id="37661" r:id="rId11"/>
    <p:sldId id="37674" r:id="rId12"/>
    <p:sldId id="37662" r:id="rId13"/>
    <p:sldId id="37663" r:id="rId14"/>
    <p:sldId id="37664" r:id="rId15"/>
    <p:sldId id="37665" r:id="rId16"/>
    <p:sldId id="37666" r:id="rId17"/>
    <p:sldId id="37675" r:id="rId18"/>
    <p:sldId id="37667" r:id="rId19"/>
    <p:sldId id="37672" r:id="rId20"/>
    <p:sldId id="37673" r:id="rId21"/>
    <p:sldId id="37668" r:id="rId22"/>
    <p:sldId id="37669" r:id="rId23"/>
    <p:sldId id="37670" r:id="rId24"/>
    <p:sldId id="37676" r:id="rId25"/>
    <p:sldId id="37677" r:id="rId26"/>
    <p:sldId id="37678" r:id="rId27"/>
    <p:sldId id="37679" r:id="rId28"/>
    <p:sldId id="808" r:id="rId29"/>
    <p:sldId id="3060" r:id="rId30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978D8C-C7A6-450C-AA07-575158DD03C9}">
          <p14:sldIdLst>
            <p14:sldId id="1954"/>
            <p14:sldId id="37656"/>
          </p14:sldIdLst>
        </p14:section>
        <p14:section name="Goal" id="{E96E782B-785C-4A20-91C1-0E3EF1422119}">
          <p14:sldIdLst>
            <p14:sldId id="2046"/>
            <p14:sldId id="37660"/>
          </p14:sldIdLst>
        </p14:section>
        <p14:section name="Setup" id="{F4940EAF-5D77-4C00-A358-A430BBC64FB2}">
          <p14:sldIdLst>
            <p14:sldId id="37658"/>
            <p14:sldId id="37661"/>
            <p14:sldId id="37674"/>
          </p14:sldIdLst>
        </p14:section>
        <p14:section name="Theory" id="{0FFD65A7-19A2-420A-9F11-3C7080C1233F}">
          <p14:sldIdLst>
            <p14:sldId id="37662"/>
            <p14:sldId id="37663"/>
          </p14:sldIdLst>
        </p14:section>
        <p14:section name="MCC-prj" id="{B65B6903-399D-43A0-961D-55DB756A8256}">
          <p14:sldIdLst>
            <p14:sldId id="37664"/>
            <p14:sldId id="37665"/>
          </p14:sldIdLst>
        </p14:section>
        <p14:section name="MCC-prj/b1: click" id="{9E6C0885-ADA8-4EC3-A95B-FB471AE9C574}">
          <p14:sldIdLst>
            <p14:sldId id="37666"/>
            <p14:sldId id="37675"/>
          </p14:sldIdLst>
        </p14:section>
        <p14:section name="MCC-prj/b2: qt8" id="{1DFC2B66-E670-48C7-AAC7-ABD9B45AFE05}">
          <p14:sldIdLst>
            <p14:sldId id="37667"/>
            <p14:sldId id="37672"/>
            <p14:sldId id="37673"/>
          </p14:sldIdLst>
        </p14:section>
        <p14:section name="MCC-prj/merge1" id="{30E931EC-DEAA-481B-A9F3-BD1A5326508D}">
          <p14:sldIdLst>
            <p14:sldId id="37668"/>
          </p14:sldIdLst>
        </p14:section>
        <p14:section name="Findings" id="{6D5B0FCA-78CA-4305-A0DA-3120629A8F6A}">
          <p14:sldIdLst>
            <p14:sldId id="37669"/>
            <p14:sldId id="37670"/>
            <p14:sldId id="37676"/>
            <p14:sldId id="37677"/>
            <p14:sldId id="37678"/>
            <p14:sldId id="37679"/>
          </p14:sldIdLst>
        </p14:section>
        <p14:section name="END" id="{A53C982A-DB42-48FC-8E74-33DFA6288D2D}">
          <p14:sldIdLst>
            <p14:sldId id="808"/>
            <p14:sldId id="30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f Toelken - M91197" initials="CT-M" lastIdx="4" clrIdx="0">
    <p:extLst>
      <p:ext uri="{19B8F6BF-5375-455C-9EA6-DF929625EA0E}">
        <p15:presenceInfo xmlns:p15="http://schemas.microsoft.com/office/powerpoint/2012/main" userId="S::christof.toelken@microchip.com::a6aa3665-c4e9-4c1b-9538-4cd829dd22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D53A"/>
    <a:srgbClr val="777777"/>
    <a:srgbClr val="070707"/>
    <a:srgbClr val="0E3689"/>
    <a:srgbClr val="1D9CE4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D3EC2-9C71-4BD1-972B-13BAC72AF4C3}" v="55" dt="2023-05-25T18:45:02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2" autoAdjust="0"/>
    <p:restoredTop sz="94830"/>
  </p:normalViewPr>
  <p:slideViewPr>
    <p:cSldViewPr snapToGrid="0" snapToObjects="1">
      <p:cViewPr>
        <p:scale>
          <a:sx n="75" d="100"/>
          <a:sy n="75" d="100"/>
        </p:scale>
        <p:origin x="318" y="264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26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f Tölken - M91197" userId="a6aa3665-c4e9-4c1b-9538-4cd829dd2274" providerId="ADAL" clId="{19FD3EC2-9C71-4BD1-972B-13BAC72AF4C3}"/>
    <pc:docChg chg="undo redo custSel addSld delSld modSld sldOrd addSection delSection modSection">
      <pc:chgData name="Christof Tölken - M91197" userId="a6aa3665-c4e9-4c1b-9538-4cd829dd2274" providerId="ADAL" clId="{19FD3EC2-9C71-4BD1-972B-13BAC72AF4C3}" dt="2023-05-25T18:46:36.908" v="1662" actId="20577"/>
      <pc:docMkLst>
        <pc:docMk/>
      </pc:docMkLst>
      <pc:sldChg chg="add">
        <pc:chgData name="Christof Tölken - M91197" userId="a6aa3665-c4e9-4c1b-9538-4cd829dd2274" providerId="ADAL" clId="{19FD3EC2-9C71-4BD1-972B-13BAC72AF4C3}" dt="2023-05-25T10:39:57.580" v="59"/>
        <pc:sldMkLst>
          <pc:docMk/>
          <pc:sldMk cId="952750965" sldId="2046"/>
        </pc:sldMkLst>
      </pc:sldChg>
      <pc:sldChg chg="add">
        <pc:chgData name="Christof Tölken - M91197" userId="a6aa3665-c4e9-4c1b-9538-4cd829dd2274" providerId="ADAL" clId="{19FD3EC2-9C71-4BD1-972B-13BAC72AF4C3}" dt="2023-05-25T10:39:57.580" v="59"/>
        <pc:sldMkLst>
          <pc:docMk/>
          <pc:sldMk cId="2796009861" sldId="2047"/>
        </pc:sldMkLst>
      </pc:sldChg>
      <pc:sldChg chg="addSp modSp add mod ord modShow">
        <pc:chgData name="Christof Tölken - M91197" userId="a6aa3665-c4e9-4c1b-9538-4cd829dd2274" providerId="ADAL" clId="{19FD3EC2-9C71-4BD1-972B-13BAC72AF4C3}" dt="2023-05-25T12:54:08.594" v="441" actId="729"/>
        <pc:sldMkLst>
          <pc:docMk/>
          <pc:sldMk cId="56270874" sldId="2051"/>
        </pc:sldMkLst>
        <pc:spChg chg="add mod">
          <ac:chgData name="Christof Tölken - M91197" userId="a6aa3665-c4e9-4c1b-9538-4cd829dd2274" providerId="ADAL" clId="{19FD3EC2-9C71-4BD1-972B-13BAC72AF4C3}" dt="2023-05-25T12:46:54.892" v="415" actId="1076"/>
          <ac:spMkLst>
            <pc:docMk/>
            <pc:sldMk cId="56270874" sldId="2051"/>
            <ac:spMk id="7" creationId="{7D3D77DF-D45D-9448-EC4D-F737901DDA26}"/>
          </ac:spMkLst>
        </pc:spChg>
      </pc:sldChg>
      <pc:sldChg chg="add mod modShow">
        <pc:chgData name="Christof Tölken - M91197" userId="a6aa3665-c4e9-4c1b-9538-4cd829dd2274" providerId="ADAL" clId="{19FD3EC2-9C71-4BD1-972B-13BAC72AF4C3}" dt="2023-05-25T16:53:30.058" v="658" actId="729"/>
        <pc:sldMkLst>
          <pc:docMk/>
          <pc:sldMk cId="4154330086" sldId="2063"/>
        </pc:sldMkLst>
      </pc:sldChg>
      <pc:sldChg chg="modSp del mod">
        <pc:chgData name="Christof Tölken - M91197" userId="a6aa3665-c4e9-4c1b-9538-4cd829dd2274" providerId="ADAL" clId="{19FD3EC2-9C71-4BD1-972B-13BAC72AF4C3}" dt="2023-05-25T16:48:00.965" v="634" actId="47"/>
        <pc:sldMkLst>
          <pc:docMk/>
          <pc:sldMk cId="336170445" sldId="3053"/>
        </pc:sldMkLst>
        <pc:graphicFrameChg chg="modGraphic">
          <ac:chgData name="Christof Tölken - M91197" userId="a6aa3665-c4e9-4c1b-9538-4cd829dd2274" providerId="ADAL" clId="{19FD3EC2-9C71-4BD1-972B-13BAC72AF4C3}" dt="2023-05-25T10:37:55.558" v="39" actId="20577"/>
          <ac:graphicFrameMkLst>
            <pc:docMk/>
            <pc:sldMk cId="336170445" sldId="3053"/>
            <ac:graphicFrameMk id="3920" creationId="{00000000-0000-0000-0000-000000000000}"/>
          </ac:graphicFrameMkLst>
        </pc:graphicFrameChg>
      </pc:sldChg>
      <pc:sldChg chg="del">
        <pc:chgData name="Christof Tölken - M91197" userId="a6aa3665-c4e9-4c1b-9538-4cd829dd2274" providerId="ADAL" clId="{19FD3EC2-9C71-4BD1-972B-13BAC72AF4C3}" dt="2023-05-25T16:48:05.447" v="637" actId="47"/>
        <pc:sldMkLst>
          <pc:docMk/>
          <pc:sldMk cId="510928596" sldId="3054"/>
        </pc:sldMkLst>
      </pc:sldChg>
      <pc:sldChg chg="del">
        <pc:chgData name="Christof Tölken - M91197" userId="a6aa3665-c4e9-4c1b-9538-4cd829dd2274" providerId="ADAL" clId="{19FD3EC2-9C71-4BD1-972B-13BAC72AF4C3}" dt="2023-05-25T16:48:06.800" v="638" actId="47"/>
        <pc:sldMkLst>
          <pc:docMk/>
          <pc:sldMk cId="531992064" sldId="3055"/>
        </pc:sldMkLst>
      </pc:sldChg>
      <pc:sldChg chg="del">
        <pc:chgData name="Christof Tölken - M91197" userId="a6aa3665-c4e9-4c1b-9538-4cd829dd2274" providerId="ADAL" clId="{19FD3EC2-9C71-4BD1-972B-13BAC72AF4C3}" dt="2023-05-25T16:48:08.143" v="639" actId="47"/>
        <pc:sldMkLst>
          <pc:docMk/>
          <pc:sldMk cId="3953234831" sldId="3056"/>
        </pc:sldMkLst>
      </pc:sldChg>
      <pc:sldChg chg="del">
        <pc:chgData name="Christof Tölken - M91197" userId="a6aa3665-c4e9-4c1b-9538-4cd829dd2274" providerId="ADAL" clId="{19FD3EC2-9C71-4BD1-972B-13BAC72AF4C3}" dt="2023-05-25T16:49:08.340" v="644" actId="47"/>
        <pc:sldMkLst>
          <pc:docMk/>
          <pc:sldMk cId="2474595517" sldId="3057"/>
        </pc:sldMkLst>
      </pc:sldChg>
      <pc:sldChg chg="modSp del mod">
        <pc:chgData name="Christof Tölken - M91197" userId="a6aa3665-c4e9-4c1b-9538-4cd829dd2274" providerId="ADAL" clId="{19FD3EC2-9C71-4BD1-972B-13BAC72AF4C3}" dt="2023-05-25T16:49:06.676" v="643" actId="47"/>
        <pc:sldMkLst>
          <pc:docMk/>
          <pc:sldMk cId="3768579499" sldId="3058"/>
        </pc:sldMkLst>
        <pc:spChg chg="mod">
          <ac:chgData name="Christof Tölken - M91197" userId="a6aa3665-c4e9-4c1b-9538-4cd829dd2274" providerId="ADAL" clId="{19FD3EC2-9C71-4BD1-972B-13BAC72AF4C3}" dt="2023-05-25T10:38:57.119" v="55" actId="20577"/>
          <ac:spMkLst>
            <pc:docMk/>
            <pc:sldMk cId="3768579499" sldId="3058"/>
            <ac:spMk id="2" creationId="{95AC07ED-0E8F-3341-BD66-CC6F287C0B94}"/>
          </ac:spMkLst>
        </pc:spChg>
      </pc:sldChg>
      <pc:sldChg chg="del">
        <pc:chgData name="Christof Tölken - M91197" userId="a6aa3665-c4e9-4c1b-9538-4cd829dd2274" providerId="ADAL" clId="{19FD3EC2-9C71-4BD1-972B-13BAC72AF4C3}" dt="2023-05-25T16:47:59.643" v="633" actId="47"/>
        <pc:sldMkLst>
          <pc:docMk/>
          <pc:sldMk cId="2980245050" sldId="3062"/>
        </pc:sldMkLst>
      </pc:sldChg>
      <pc:sldChg chg="del">
        <pc:chgData name="Christof Tölken - M91197" userId="a6aa3665-c4e9-4c1b-9538-4cd829dd2274" providerId="ADAL" clId="{19FD3EC2-9C71-4BD1-972B-13BAC72AF4C3}" dt="2023-05-25T16:48:04.531" v="636" actId="47"/>
        <pc:sldMkLst>
          <pc:docMk/>
          <pc:sldMk cId="3507413580" sldId="3063"/>
        </pc:sldMkLst>
      </pc:sldChg>
      <pc:sldChg chg="del">
        <pc:chgData name="Christof Tölken - M91197" userId="a6aa3665-c4e9-4c1b-9538-4cd829dd2274" providerId="ADAL" clId="{19FD3EC2-9C71-4BD1-972B-13BAC72AF4C3}" dt="2023-05-25T16:48:02.684" v="635" actId="47"/>
        <pc:sldMkLst>
          <pc:docMk/>
          <pc:sldMk cId="685837683" sldId="3064"/>
        </pc:sldMkLst>
      </pc:sldChg>
      <pc:sldChg chg="del">
        <pc:chgData name="Christof Tölken - M91197" userId="a6aa3665-c4e9-4c1b-9538-4cd829dd2274" providerId="ADAL" clId="{19FD3EC2-9C71-4BD1-972B-13BAC72AF4C3}" dt="2023-05-25T16:49:05.273" v="642" actId="47"/>
        <pc:sldMkLst>
          <pc:docMk/>
          <pc:sldMk cId="2364733497" sldId="37583"/>
        </pc:sldMkLst>
      </pc:sldChg>
      <pc:sldChg chg="del">
        <pc:chgData name="Christof Tölken - M91197" userId="a6aa3665-c4e9-4c1b-9538-4cd829dd2274" providerId="ADAL" clId="{19FD3EC2-9C71-4BD1-972B-13BAC72AF4C3}" dt="2023-05-25T16:49:03.504" v="641" actId="47"/>
        <pc:sldMkLst>
          <pc:docMk/>
          <pc:sldMk cId="216396868" sldId="37586"/>
        </pc:sldMkLst>
      </pc:sldChg>
      <pc:sldChg chg="del">
        <pc:chgData name="Christof Tölken - M91197" userId="a6aa3665-c4e9-4c1b-9538-4cd829dd2274" providerId="ADAL" clId="{19FD3EC2-9C71-4BD1-972B-13BAC72AF4C3}" dt="2023-05-25T17:11:51.570" v="876" actId="47"/>
        <pc:sldMkLst>
          <pc:docMk/>
          <pc:sldMk cId="3402574098" sldId="37589"/>
        </pc:sldMkLst>
      </pc:sldChg>
      <pc:sldChg chg="delSp del mod">
        <pc:chgData name="Christof Tölken - M91197" userId="a6aa3665-c4e9-4c1b-9538-4cd829dd2274" providerId="ADAL" clId="{19FD3EC2-9C71-4BD1-972B-13BAC72AF4C3}" dt="2023-05-25T10:39:34.903" v="58" actId="47"/>
        <pc:sldMkLst>
          <pc:docMk/>
          <pc:sldMk cId="4044884491" sldId="37597"/>
        </pc:sldMkLst>
        <pc:picChg chg="del">
          <ac:chgData name="Christof Tölken - M91197" userId="a6aa3665-c4e9-4c1b-9538-4cd829dd2274" providerId="ADAL" clId="{19FD3EC2-9C71-4BD1-972B-13BAC72AF4C3}" dt="2023-05-25T10:39:05.076" v="56" actId="478"/>
          <ac:picMkLst>
            <pc:docMk/>
            <pc:sldMk cId="4044884491" sldId="37597"/>
            <ac:picMk id="4" creationId="{E4221227-9F0F-4B45-952C-920FE63FC03B}"/>
          </ac:picMkLst>
        </pc:picChg>
        <pc:picChg chg="del">
          <ac:chgData name="Christof Tölken - M91197" userId="a6aa3665-c4e9-4c1b-9538-4cd829dd2274" providerId="ADAL" clId="{19FD3EC2-9C71-4BD1-972B-13BAC72AF4C3}" dt="2023-05-25T10:39:06.459" v="57" actId="478"/>
          <ac:picMkLst>
            <pc:docMk/>
            <pc:sldMk cId="4044884491" sldId="37597"/>
            <ac:picMk id="7" creationId="{36A09D23-477E-4EE6-871F-7ACEF1537DF6}"/>
          </ac:picMkLst>
        </pc:picChg>
      </pc:sldChg>
      <pc:sldChg chg="modSp mod">
        <pc:chgData name="Christof Tölken - M91197" userId="a6aa3665-c4e9-4c1b-9538-4cd829dd2274" providerId="ADAL" clId="{19FD3EC2-9C71-4BD1-972B-13BAC72AF4C3}" dt="2023-05-25T13:57:08.359" v="462" actId="1038"/>
        <pc:sldMkLst>
          <pc:docMk/>
          <pc:sldMk cId="3212826539" sldId="37612"/>
        </pc:sldMkLst>
        <pc:spChg chg="mod">
          <ac:chgData name="Christof Tölken - M91197" userId="a6aa3665-c4e9-4c1b-9538-4cd829dd2274" providerId="ADAL" clId="{19FD3EC2-9C71-4BD1-972B-13BAC72AF4C3}" dt="2023-05-25T13:57:08.359" v="462" actId="1038"/>
          <ac:spMkLst>
            <pc:docMk/>
            <pc:sldMk cId="3212826539" sldId="37612"/>
            <ac:spMk id="9" creationId="{2D9B7A7D-92E5-46BB-0D2C-5EF6B289B447}"/>
          </ac:spMkLst>
        </pc:spChg>
        <pc:spChg chg="mod">
          <ac:chgData name="Christof Tölken - M91197" userId="a6aa3665-c4e9-4c1b-9538-4cd829dd2274" providerId="ADAL" clId="{19FD3EC2-9C71-4BD1-972B-13BAC72AF4C3}" dt="2023-05-25T13:56:34.717" v="444" actId="1076"/>
          <ac:spMkLst>
            <pc:docMk/>
            <pc:sldMk cId="3212826539" sldId="37612"/>
            <ac:spMk id="10" creationId="{AD7EC8CB-BFBF-C359-8575-39175B37C77C}"/>
          </ac:spMkLst>
        </pc:spChg>
        <pc:picChg chg="mod">
          <ac:chgData name="Christof Tölken - M91197" userId="a6aa3665-c4e9-4c1b-9538-4cd829dd2274" providerId="ADAL" clId="{19FD3EC2-9C71-4BD1-972B-13BAC72AF4C3}" dt="2023-05-25T13:57:08.359" v="462" actId="1038"/>
          <ac:picMkLst>
            <pc:docMk/>
            <pc:sldMk cId="3212826539" sldId="37612"/>
            <ac:picMk id="5" creationId="{23FD3E85-ED94-6CDB-1444-803368733085}"/>
          </ac:picMkLst>
        </pc:picChg>
        <pc:picChg chg="mod">
          <ac:chgData name="Christof Tölken - M91197" userId="a6aa3665-c4e9-4c1b-9538-4cd829dd2274" providerId="ADAL" clId="{19FD3EC2-9C71-4BD1-972B-13BAC72AF4C3}" dt="2023-05-25T13:56:30.734" v="443" actId="1076"/>
          <ac:picMkLst>
            <pc:docMk/>
            <pc:sldMk cId="3212826539" sldId="37612"/>
            <ac:picMk id="7" creationId="{CD4D11A3-0CEE-F5E5-A218-542396890137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3:12.294" v="1193" actId="21"/>
        <pc:sldMkLst>
          <pc:docMk/>
          <pc:sldMk cId="2062811601" sldId="37615"/>
        </pc:sldMkLst>
        <pc:spChg chg="mod">
          <ac:chgData name="Christof Tölken - M91197" userId="a6aa3665-c4e9-4c1b-9538-4cd829dd2274" providerId="ADAL" clId="{19FD3EC2-9C71-4BD1-972B-13BAC72AF4C3}" dt="2023-05-25T16:55:57.657" v="695" actId="20577"/>
          <ac:spMkLst>
            <pc:docMk/>
            <pc:sldMk cId="2062811601" sldId="37615"/>
            <ac:spMk id="2" creationId="{53243D2C-D5BB-D4CF-D36C-3D44540CE57F}"/>
          </ac:spMkLst>
        </pc:spChg>
        <pc:picChg chg="add del mod">
          <ac:chgData name="Christof Tölken - M91197" userId="a6aa3665-c4e9-4c1b-9538-4cd829dd2274" providerId="ADAL" clId="{19FD3EC2-9C71-4BD1-972B-13BAC72AF4C3}" dt="2023-05-25T18:03:12.294" v="1193" actId="21"/>
          <ac:picMkLst>
            <pc:docMk/>
            <pc:sldMk cId="2062811601" sldId="37615"/>
            <ac:picMk id="8" creationId="{2023E992-77EC-2D93-A07D-287BC2224D62}"/>
          </ac:picMkLst>
        </pc:picChg>
        <pc:picChg chg="add del mod">
          <ac:chgData name="Christof Tölken - M91197" userId="a6aa3665-c4e9-4c1b-9538-4cd829dd2274" providerId="ADAL" clId="{19FD3EC2-9C71-4BD1-972B-13BAC72AF4C3}" dt="2023-05-25T18:03:12.294" v="1193" actId="21"/>
          <ac:picMkLst>
            <pc:docMk/>
            <pc:sldMk cId="2062811601" sldId="37615"/>
            <ac:picMk id="10" creationId="{20516385-5A71-68C2-73DE-AEBA12330260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6:52:55.382" v="657" actId="20577"/>
        <pc:sldMkLst>
          <pc:docMk/>
          <pc:sldMk cId="2870911919" sldId="37626"/>
        </pc:sldMkLst>
        <pc:graphicFrameChg chg="modGraphic">
          <ac:chgData name="Christof Tölken - M91197" userId="a6aa3665-c4e9-4c1b-9538-4cd829dd2274" providerId="ADAL" clId="{19FD3EC2-9C71-4BD1-972B-13BAC72AF4C3}" dt="2023-05-25T16:52:55.382" v="657" actId="20577"/>
          <ac:graphicFrameMkLst>
            <pc:docMk/>
            <pc:sldMk cId="2870911919" sldId="37626"/>
            <ac:graphicFrameMk id="18" creationId="{D828FC52-B0B3-4FCB-A9E3-82E7E23A1B5E}"/>
          </ac:graphicFrameMkLst>
        </pc:graphicFrameChg>
        <pc:picChg chg="del">
          <ac:chgData name="Christof Tölken - M91197" userId="a6aa3665-c4e9-4c1b-9538-4cd829dd2274" providerId="ADAL" clId="{19FD3EC2-9C71-4BD1-972B-13BAC72AF4C3}" dt="2023-05-25T16:52:23.997" v="651" actId="478"/>
          <ac:picMkLst>
            <pc:docMk/>
            <pc:sldMk cId="2870911919" sldId="37626"/>
            <ac:picMk id="3" creationId="{96D9D798-E214-4040-6EB6-1A828BDA4474}"/>
          </ac:picMkLst>
        </pc:picChg>
        <pc:picChg chg="add mod">
          <ac:chgData name="Christof Tölken - M91197" userId="a6aa3665-c4e9-4c1b-9538-4cd829dd2274" providerId="ADAL" clId="{19FD3EC2-9C71-4BD1-972B-13BAC72AF4C3}" dt="2023-05-25T16:52:31.196" v="652" actId="14100"/>
          <ac:picMkLst>
            <pc:docMk/>
            <pc:sldMk cId="2870911919" sldId="37626"/>
            <ac:picMk id="4" creationId="{B0B94A9A-9BAE-99B9-F2C1-92C89B39AD39}"/>
          </ac:picMkLst>
        </pc:picChg>
      </pc:sldChg>
      <pc:sldChg chg="addSp delSp modSp new mod">
        <pc:chgData name="Christof Tölken - M91197" userId="a6aa3665-c4e9-4c1b-9538-4cd829dd2274" providerId="ADAL" clId="{19FD3EC2-9C71-4BD1-972B-13BAC72AF4C3}" dt="2023-05-25T17:56:27.301" v="931" actId="1076"/>
        <pc:sldMkLst>
          <pc:docMk/>
          <pc:sldMk cId="2216618150" sldId="37627"/>
        </pc:sldMkLst>
        <pc:spChg chg="mod">
          <ac:chgData name="Christof Tölken - M91197" userId="a6aa3665-c4e9-4c1b-9538-4cd829dd2274" providerId="ADAL" clId="{19FD3EC2-9C71-4BD1-972B-13BAC72AF4C3}" dt="2023-05-25T10:50:02.129" v="138" actId="20577"/>
          <ac:spMkLst>
            <pc:docMk/>
            <pc:sldMk cId="2216618150" sldId="37627"/>
            <ac:spMk id="2" creationId="{57FADAAE-FC93-78EF-0136-5121126A906A}"/>
          </ac:spMkLst>
        </pc:spChg>
        <pc:spChg chg="mod">
          <ac:chgData name="Christof Tölken - M91197" userId="a6aa3665-c4e9-4c1b-9538-4cd829dd2274" providerId="ADAL" clId="{19FD3EC2-9C71-4BD1-972B-13BAC72AF4C3}" dt="2023-05-25T10:47:03.222" v="92" actId="404"/>
          <ac:spMkLst>
            <pc:docMk/>
            <pc:sldMk cId="2216618150" sldId="37627"/>
            <ac:spMk id="3" creationId="{9AC7C841-BF37-DDF9-3D68-A130DA5CF1AE}"/>
          </ac:spMkLst>
        </pc:spChg>
        <pc:picChg chg="add del mod">
          <ac:chgData name="Christof Tölken - M91197" userId="a6aa3665-c4e9-4c1b-9538-4cd829dd2274" providerId="ADAL" clId="{19FD3EC2-9C71-4BD1-972B-13BAC72AF4C3}" dt="2023-05-25T10:47:37.584" v="95" actId="478"/>
          <ac:picMkLst>
            <pc:docMk/>
            <pc:sldMk cId="2216618150" sldId="37627"/>
            <ac:picMk id="5" creationId="{7F80EEDB-52D4-F5BB-1FD0-91AB7D52DE5D}"/>
          </ac:picMkLst>
        </pc:picChg>
        <pc:picChg chg="add mod">
          <ac:chgData name="Christof Tölken - M91197" userId="a6aa3665-c4e9-4c1b-9538-4cd829dd2274" providerId="ADAL" clId="{19FD3EC2-9C71-4BD1-972B-13BAC72AF4C3}" dt="2023-05-25T17:53:06.352" v="929" actId="1076"/>
          <ac:picMkLst>
            <pc:docMk/>
            <pc:sldMk cId="2216618150" sldId="37627"/>
            <ac:picMk id="7" creationId="{99444F32-3427-A687-D02E-C25F4D90C161}"/>
          </ac:picMkLst>
        </pc:picChg>
        <pc:picChg chg="add mod">
          <ac:chgData name="Christof Tölken - M91197" userId="a6aa3665-c4e9-4c1b-9538-4cd829dd2274" providerId="ADAL" clId="{19FD3EC2-9C71-4BD1-972B-13BAC72AF4C3}" dt="2023-05-25T17:56:23.994" v="930" actId="1076"/>
          <ac:picMkLst>
            <pc:docMk/>
            <pc:sldMk cId="2216618150" sldId="37627"/>
            <ac:picMk id="9" creationId="{00C88E01-8A12-5348-7A32-717F604B069E}"/>
          </ac:picMkLst>
        </pc:picChg>
        <pc:picChg chg="add del mod">
          <ac:chgData name="Christof Tölken - M91197" userId="a6aa3665-c4e9-4c1b-9538-4cd829dd2274" providerId="ADAL" clId="{19FD3EC2-9C71-4BD1-972B-13BAC72AF4C3}" dt="2023-05-25T11:53:40.446" v="163" actId="478"/>
          <ac:picMkLst>
            <pc:docMk/>
            <pc:sldMk cId="2216618150" sldId="37627"/>
            <ac:picMk id="11" creationId="{46573F1C-87B7-5231-25C6-37AB449EB1B3}"/>
          </ac:picMkLst>
        </pc:picChg>
        <pc:picChg chg="add mod">
          <ac:chgData name="Christof Tölken - M91197" userId="a6aa3665-c4e9-4c1b-9538-4cd829dd2274" providerId="ADAL" clId="{19FD3EC2-9C71-4BD1-972B-13BAC72AF4C3}" dt="2023-05-25T17:56:27.301" v="931" actId="1076"/>
          <ac:picMkLst>
            <pc:docMk/>
            <pc:sldMk cId="2216618150" sldId="37627"/>
            <ac:picMk id="13" creationId="{537776A3-32C9-8BE6-B3D1-C2EFEC59D6D6}"/>
          </ac:picMkLst>
        </pc:picChg>
      </pc:sldChg>
      <pc:sldChg chg="addSp modSp new mod">
        <pc:chgData name="Christof Tölken - M91197" userId="a6aa3665-c4e9-4c1b-9538-4cd829dd2274" providerId="ADAL" clId="{19FD3EC2-9C71-4BD1-972B-13BAC72AF4C3}" dt="2023-05-25T17:57:44.344" v="952" actId="1076"/>
        <pc:sldMkLst>
          <pc:docMk/>
          <pc:sldMk cId="3162676350" sldId="37628"/>
        </pc:sldMkLst>
        <pc:spChg chg="mod">
          <ac:chgData name="Christof Tölken - M91197" userId="a6aa3665-c4e9-4c1b-9538-4cd829dd2274" providerId="ADAL" clId="{19FD3EC2-9C71-4BD1-972B-13BAC72AF4C3}" dt="2023-05-25T17:57:30.055" v="948" actId="20577"/>
          <ac:spMkLst>
            <pc:docMk/>
            <pc:sldMk cId="3162676350" sldId="37628"/>
            <ac:spMk id="2" creationId="{E8DAAF22-D27B-DD19-D128-69139585C736}"/>
          </ac:spMkLst>
        </pc:spChg>
        <pc:picChg chg="add mod">
          <ac:chgData name="Christof Tölken - M91197" userId="a6aa3665-c4e9-4c1b-9538-4cd829dd2274" providerId="ADAL" clId="{19FD3EC2-9C71-4BD1-972B-13BAC72AF4C3}" dt="2023-05-25T17:57:23.319" v="933" actId="1076"/>
          <ac:picMkLst>
            <pc:docMk/>
            <pc:sldMk cId="3162676350" sldId="37628"/>
            <ac:picMk id="5" creationId="{144C65D5-E9C4-824D-0296-0807F827EBDA}"/>
          </ac:picMkLst>
        </pc:picChg>
        <pc:picChg chg="add mod">
          <ac:chgData name="Christof Tölken - M91197" userId="a6aa3665-c4e9-4c1b-9538-4cd829dd2274" providerId="ADAL" clId="{19FD3EC2-9C71-4BD1-972B-13BAC72AF4C3}" dt="2023-05-25T17:57:44.344" v="952" actId="1076"/>
          <ac:picMkLst>
            <pc:docMk/>
            <pc:sldMk cId="3162676350" sldId="37628"/>
            <ac:picMk id="6" creationId="{D3222866-497C-E2F5-439C-8C659A150CAA}"/>
          </ac:picMkLst>
        </pc:picChg>
      </pc:sldChg>
      <pc:sldChg chg="modSp new add del mod">
        <pc:chgData name="Christof Tölken - M91197" userId="a6aa3665-c4e9-4c1b-9538-4cd829dd2274" providerId="ADAL" clId="{19FD3EC2-9C71-4BD1-972B-13BAC72AF4C3}" dt="2023-05-25T18:46:36.908" v="1662" actId="20577"/>
        <pc:sldMkLst>
          <pc:docMk/>
          <pc:sldMk cId="3097112576" sldId="37629"/>
        </pc:sldMkLst>
        <pc:spChg chg="mod">
          <ac:chgData name="Christof Tölken - M91197" userId="a6aa3665-c4e9-4c1b-9538-4cd829dd2274" providerId="ADAL" clId="{19FD3EC2-9C71-4BD1-972B-13BAC72AF4C3}" dt="2023-05-25T18:46:36.908" v="1662" actId="20577"/>
          <ac:spMkLst>
            <pc:docMk/>
            <pc:sldMk cId="3097112576" sldId="37629"/>
            <ac:spMk id="2" creationId="{54FFBE67-F541-5D49-E0F9-0D697AFA9206}"/>
          </ac:spMkLst>
        </pc:spChg>
      </pc:sldChg>
      <pc:sldChg chg="new del">
        <pc:chgData name="Christof Tölken - M91197" userId="a6aa3665-c4e9-4c1b-9538-4cd829dd2274" providerId="ADAL" clId="{19FD3EC2-9C71-4BD1-972B-13BAC72AF4C3}" dt="2023-05-25T17:38:09.324" v="894" actId="47"/>
        <pc:sldMkLst>
          <pc:docMk/>
          <pc:sldMk cId="891624127" sldId="37630"/>
        </pc:sldMkLst>
      </pc:sldChg>
      <pc:sldChg chg="addSp delSp modSp new del mod">
        <pc:chgData name="Christof Tölken - M91197" userId="a6aa3665-c4e9-4c1b-9538-4cd829dd2274" providerId="ADAL" clId="{19FD3EC2-9C71-4BD1-972B-13BAC72AF4C3}" dt="2023-05-25T17:57:47.413" v="953" actId="47"/>
        <pc:sldMkLst>
          <pc:docMk/>
          <pc:sldMk cId="1572126171" sldId="37631"/>
        </pc:sldMkLst>
        <pc:picChg chg="add del mod">
          <ac:chgData name="Christof Tölken - M91197" userId="a6aa3665-c4e9-4c1b-9538-4cd829dd2274" providerId="ADAL" clId="{19FD3EC2-9C71-4BD1-972B-13BAC72AF4C3}" dt="2023-05-25T17:57:38.075" v="950" actId="21"/>
          <ac:picMkLst>
            <pc:docMk/>
            <pc:sldMk cId="1572126171" sldId="37631"/>
            <ac:picMk id="5" creationId="{5FA11055-C7DF-BEC7-6226-85733411DD1A}"/>
          </ac:picMkLst>
        </pc:picChg>
      </pc:sldChg>
      <pc:sldChg chg="add mod modShow">
        <pc:chgData name="Christof Tölken - M91197" userId="a6aa3665-c4e9-4c1b-9538-4cd829dd2274" providerId="ADAL" clId="{19FD3EC2-9C71-4BD1-972B-13BAC72AF4C3}" dt="2023-05-25T17:11:42.942" v="874" actId="729"/>
        <pc:sldMkLst>
          <pc:docMk/>
          <pc:sldMk cId="2870494246" sldId="37632"/>
        </pc:sldMkLst>
      </pc:sldChg>
      <pc:sldChg chg="addSp delSp modSp new del mod ord modShow">
        <pc:chgData name="Christof Tölken - M91197" userId="a6aa3665-c4e9-4c1b-9538-4cd829dd2274" providerId="ADAL" clId="{19FD3EC2-9C71-4BD1-972B-13BAC72AF4C3}" dt="2023-05-25T17:11:06.501" v="842" actId="2696"/>
        <pc:sldMkLst>
          <pc:docMk/>
          <pc:sldMk cId="3981532201" sldId="37632"/>
        </pc:sldMkLst>
        <pc:spChg chg="mod">
          <ac:chgData name="Christof Tölken - M91197" userId="a6aa3665-c4e9-4c1b-9538-4cd829dd2274" providerId="ADAL" clId="{19FD3EC2-9C71-4BD1-972B-13BAC72AF4C3}" dt="2023-05-25T16:54:50.234" v="689" actId="20577"/>
          <ac:spMkLst>
            <pc:docMk/>
            <pc:sldMk cId="3981532201" sldId="37632"/>
            <ac:spMk id="2" creationId="{D05C5A9D-A7FF-2E4C-64C0-31D79F861E6F}"/>
          </ac:spMkLst>
        </pc:spChg>
        <pc:spChg chg="add del">
          <ac:chgData name="Christof Tölken - M91197" userId="a6aa3665-c4e9-4c1b-9538-4cd829dd2274" providerId="ADAL" clId="{19FD3EC2-9C71-4BD1-972B-13BAC72AF4C3}" dt="2023-05-25T17:07:23.248" v="820" actId="478"/>
          <ac:spMkLst>
            <pc:docMk/>
            <pc:sldMk cId="3981532201" sldId="37632"/>
            <ac:spMk id="3" creationId="{F7CFC5E8-9485-45B4-DC7B-B4C74289D689}"/>
          </ac:spMkLst>
        </pc:spChg>
        <pc:spChg chg="add del mod">
          <ac:chgData name="Christof Tölken - M91197" userId="a6aa3665-c4e9-4c1b-9538-4cd829dd2274" providerId="ADAL" clId="{19FD3EC2-9C71-4BD1-972B-13BAC72AF4C3}" dt="2023-05-25T17:07:18.603" v="819"/>
          <ac:spMkLst>
            <pc:docMk/>
            <pc:sldMk cId="3981532201" sldId="37632"/>
            <ac:spMk id="10" creationId="{346BAD77-E8DA-A34E-3240-C21BE959708C}"/>
          </ac:spMkLst>
        </pc:spChg>
        <pc:spChg chg="add mod">
          <ac:chgData name="Christof Tölken - M91197" userId="a6aa3665-c4e9-4c1b-9538-4cd829dd2274" providerId="ADAL" clId="{19FD3EC2-9C71-4BD1-972B-13BAC72AF4C3}" dt="2023-05-25T17:07:37.841" v="823" actId="14100"/>
          <ac:spMkLst>
            <pc:docMk/>
            <pc:sldMk cId="3981532201" sldId="37632"/>
            <ac:spMk id="11" creationId="{8A10634C-2E3B-14A6-7F40-C6B1C2F7B802}"/>
          </ac:spMkLst>
        </pc:spChg>
        <pc:picChg chg="add del">
          <ac:chgData name="Christof Tölken - M91197" userId="a6aa3665-c4e9-4c1b-9538-4cd829dd2274" providerId="ADAL" clId="{19FD3EC2-9C71-4BD1-972B-13BAC72AF4C3}" dt="2023-05-25T11:51:38.696" v="157" actId="478"/>
          <ac:picMkLst>
            <pc:docMk/>
            <pc:sldMk cId="3981532201" sldId="37632"/>
            <ac:picMk id="5" creationId="{BFEEFF9E-A58E-AA48-4929-719CA495E4E2}"/>
          </ac:picMkLst>
        </pc:picChg>
        <pc:picChg chg="add mod">
          <ac:chgData name="Christof Tölken - M91197" userId="a6aa3665-c4e9-4c1b-9538-4cd829dd2274" providerId="ADAL" clId="{19FD3EC2-9C71-4BD1-972B-13BAC72AF4C3}" dt="2023-05-25T16:53:55.722" v="660" actId="1076"/>
          <ac:picMkLst>
            <pc:docMk/>
            <pc:sldMk cId="3981532201" sldId="37632"/>
            <ac:picMk id="7" creationId="{5FC64363-8F77-09B1-B3C9-9F160F55255F}"/>
          </ac:picMkLst>
        </pc:picChg>
        <pc:picChg chg="add mod">
          <ac:chgData name="Christof Tölken - M91197" userId="a6aa3665-c4e9-4c1b-9538-4cd829dd2274" providerId="ADAL" clId="{19FD3EC2-9C71-4BD1-972B-13BAC72AF4C3}" dt="2023-05-25T17:09:34.709" v="839" actId="108"/>
          <ac:picMkLst>
            <pc:docMk/>
            <pc:sldMk cId="3981532201" sldId="37632"/>
            <ac:picMk id="9" creationId="{3F77281E-9D1C-1404-5330-0517C7776DBD}"/>
          </ac:picMkLst>
        </pc:picChg>
      </pc:sldChg>
      <pc:sldChg chg="addSp modSp new mod">
        <pc:chgData name="Christof Tölken - M91197" userId="a6aa3665-c4e9-4c1b-9538-4cd829dd2274" providerId="ADAL" clId="{19FD3EC2-9C71-4BD1-972B-13BAC72AF4C3}" dt="2023-05-25T17:58:26.732" v="955" actId="1076"/>
        <pc:sldMkLst>
          <pc:docMk/>
          <pc:sldMk cId="1213388555" sldId="37633"/>
        </pc:sldMkLst>
        <pc:picChg chg="add mod">
          <ac:chgData name="Christof Tölken - M91197" userId="a6aa3665-c4e9-4c1b-9538-4cd829dd2274" providerId="ADAL" clId="{19FD3EC2-9C71-4BD1-972B-13BAC72AF4C3}" dt="2023-05-25T17:58:26.732" v="955" actId="1076"/>
          <ac:picMkLst>
            <pc:docMk/>
            <pc:sldMk cId="1213388555" sldId="37633"/>
            <ac:picMk id="5" creationId="{0F884763-D267-00F2-73AD-C4AA84A5DD29}"/>
          </ac:picMkLst>
        </pc:picChg>
      </pc:sldChg>
      <pc:sldChg chg="add mod modShow">
        <pc:chgData name="Christof Tölken - M91197" userId="a6aa3665-c4e9-4c1b-9538-4cd829dd2274" providerId="ADAL" clId="{19FD3EC2-9C71-4BD1-972B-13BAC72AF4C3}" dt="2023-05-25T17:11:44.864" v="875" actId="729"/>
        <pc:sldMkLst>
          <pc:docMk/>
          <pc:sldMk cId="2252328355" sldId="37634"/>
        </pc:sldMkLst>
      </pc:sldChg>
      <pc:sldChg chg="addSp delSp modSp new del mod ord modShow">
        <pc:chgData name="Christof Tölken - M91197" userId="a6aa3665-c4e9-4c1b-9538-4cd829dd2274" providerId="ADAL" clId="{19FD3EC2-9C71-4BD1-972B-13BAC72AF4C3}" dt="2023-05-25T17:11:06.501" v="842" actId="2696"/>
        <pc:sldMkLst>
          <pc:docMk/>
          <pc:sldMk cId="4154768664" sldId="37634"/>
        </pc:sldMkLst>
        <pc:spChg chg="mod">
          <ac:chgData name="Christof Tölken - M91197" userId="a6aa3665-c4e9-4c1b-9538-4cd829dd2274" providerId="ADAL" clId="{19FD3EC2-9C71-4BD1-972B-13BAC72AF4C3}" dt="2023-05-25T17:03:53.652" v="756" actId="20577"/>
          <ac:spMkLst>
            <pc:docMk/>
            <pc:sldMk cId="4154768664" sldId="37634"/>
            <ac:spMk id="2" creationId="{4ED32388-D6C8-FC02-C4D2-5BC4F535C854}"/>
          </ac:spMkLst>
        </pc:spChg>
        <pc:spChg chg="del">
          <ac:chgData name="Christof Tölken - M91197" userId="a6aa3665-c4e9-4c1b-9538-4cd829dd2274" providerId="ADAL" clId="{19FD3EC2-9C71-4BD1-972B-13BAC72AF4C3}" dt="2023-05-25T16:59:26.863" v="699" actId="478"/>
          <ac:spMkLst>
            <pc:docMk/>
            <pc:sldMk cId="4154768664" sldId="37634"/>
            <ac:spMk id="3" creationId="{A4FC70ED-9F90-6785-6597-3AEB0BFF8A60}"/>
          </ac:spMkLst>
        </pc:spChg>
        <pc:spChg chg="add mod">
          <ac:chgData name="Christof Tölken - M91197" userId="a6aa3665-c4e9-4c1b-9538-4cd829dd2274" providerId="ADAL" clId="{19FD3EC2-9C71-4BD1-972B-13BAC72AF4C3}" dt="2023-05-25T17:06:34.360" v="817" actId="1076"/>
          <ac:spMkLst>
            <pc:docMk/>
            <pc:sldMk cId="4154768664" sldId="37634"/>
            <ac:spMk id="21" creationId="{2F366D5B-1880-F97F-6C4E-08CB3CFB3B96}"/>
          </ac:spMkLst>
        </pc:spChg>
        <pc:spChg chg="add mod">
          <ac:chgData name="Christof Tölken - M91197" userId="a6aa3665-c4e9-4c1b-9538-4cd829dd2274" providerId="ADAL" clId="{19FD3EC2-9C71-4BD1-972B-13BAC72AF4C3}" dt="2023-05-25T17:07:57.684" v="832" actId="1038"/>
          <ac:spMkLst>
            <pc:docMk/>
            <pc:sldMk cId="4154768664" sldId="37634"/>
            <ac:spMk id="22" creationId="{8CDF89C3-ACF0-B30B-DD5A-9781D1407A47}"/>
          </ac:spMkLst>
        </pc:spChg>
        <pc:spChg chg="add mod">
          <ac:chgData name="Christof Tölken - M91197" userId="a6aa3665-c4e9-4c1b-9538-4cd829dd2274" providerId="ADAL" clId="{19FD3EC2-9C71-4BD1-972B-13BAC72AF4C3}" dt="2023-05-25T17:08:08.953" v="834" actId="1076"/>
          <ac:spMkLst>
            <pc:docMk/>
            <pc:sldMk cId="4154768664" sldId="37634"/>
            <ac:spMk id="23" creationId="{E820DFA4-C4D8-1B48-5236-E9825E029601}"/>
          </ac:spMkLst>
        </pc:spChg>
        <pc:picChg chg="add del">
          <ac:chgData name="Christof Tölken - M91197" userId="a6aa3665-c4e9-4c1b-9538-4cd829dd2274" providerId="ADAL" clId="{19FD3EC2-9C71-4BD1-972B-13BAC72AF4C3}" dt="2023-05-25T11:36:29.897" v="151" actId="478"/>
          <ac:picMkLst>
            <pc:docMk/>
            <pc:sldMk cId="4154768664" sldId="37634"/>
            <ac:picMk id="5" creationId="{1006B9D2-B126-F458-27E8-260F44835BE6}"/>
          </ac:picMkLst>
        </pc:picChg>
        <pc:picChg chg="add del">
          <ac:chgData name="Christof Tölken - M91197" userId="a6aa3665-c4e9-4c1b-9538-4cd829dd2274" providerId="ADAL" clId="{19FD3EC2-9C71-4BD1-972B-13BAC72AF4C3}" dt="2023-05-25T11:37:00.924" v="153" actId="478"/>
          <ac:picMkLst>
            <pc:docMk/>
            <pc:sldMk cId="4154768664" sldId="37634"/>
            <ac:picMk id="7" creationId="{A0127A36-9E79-BBCD-74D6-96719B53416A}"/>
          </ac:picMkLst>
        </pc:picChg>
        <pc:picChg chg="add del">
          <ac:chgData name="Christof Tölken - M91197" userId="a6aa3665-c4e9-4c1b-9538-4cd829dd2274" providerId="ADAL" clId="{19FD3EC2-9C71-4BD1-972B-13BAC72AF4C3}" dt="2023-05-25T11:37:17.886" v="155" actId="478"/>
          <ac:picMkLst>
            <pc:docMk/>
            <pc:sldMk cId="4154768664" sldId="37634"/>
            <ac:picMk id="9" creationId="{58C39792-47BC-28DD-3DC1-397E99E78381}"/>
          </ac:picMkLst>
        </pc:picChg>
        <pc:picChg chg="add mod modCrop">
          <ac:chgData name="Christof Tölken - M91197" userId="a6aa3665-c4e9-4c1b-9538-4cd829dd2274" providerId="ADAL" clId="{19FD3EC2-9C71-4BD1-972B-13BAC72AF4C3}" dt="2023-05-25T17:05:46.263" v="781" actId="1076"/>
          <ac:picMkLst>
            <pc:docMk/>
            <pc:sldMk cId="4154768664" sldId="37634"/>
            <ac:picMk id="11" creationId="{0324DD52-6088-0A27-6EF2-12D5A49E6A25}"/>
          </ac:picMkLst>
        </pc:picChg>
        <pc:picChg chg="add mod">
          <ac:chgData name="Christof Tölken - M91197" userId="a6aa3665-c4e9-4c1b-9538-4cd829dd2274" providerId="ADAL" clId="{19FD3EC2-9C71-4BD1-972B-13BAC72AF4C3}" dt="2023-05-25T17:09:22.245" v="838" actId="1440"/>
          <ac:picMkLst>
            <pc:docMk/>
            <pc:sldMk cId="4154768664" sldId="37634"/>
            <ac:picMk id="13" creationId="{3F54D9B2-D363-A924-B786-16DB63C4818B}"/>
          </ac:picMkLst>
        </pc:picChg>
        <pc:picChg chg="add mod">
          <ac:chgData name="Christof Tölken - M91197" userId="a6aa3665-c4e9-4c1b-9538-4cd829dd2274" providerId="ADAL" clId="{19FD3EC2-9C71-4BD1-972B-13BAC72AF4C3}" dt="2023-05-25T17:04:58.975" v="771" actId="1076"/>
          <ac:picMkLst>
            <pc:docMk/>
            <pc:sldMk cId="4154768664" sldId="37634"/>
            <ac:picMk id="15" creationId="{AA9D5D15-6C7E-AD40-AB6E-E5EF9A5C4227}"/>
          </ac:picMkLst>
        </pc:picChg>
        <pc:picChg chg="add mod">
          <ac:chgData name="Christof Tölken - M91197" userId="a6aa3665-c4e9-4c1b-9538-4cd829dd2274" providerId="ADAL" clId="{19FD3EC2-9C71-4BD1-972B-13BAC72AF4C3}" dt="2023-05-25T17:05:04.856" v="773" actId="14100"/>
          <ac:picMkLst>
            <pc:docMk/>
            <pc:sldMk cId="4154768664" sldId="37634"/>
            <ac:picMk id="17" creationId="{FC3B7DC6-0BE5-7197-7ECE-BB1B177B6D47}"/>
          </ac:picMkLst>
        </pc:picChg>
        <pc:picChg chg="add mod">
          <ac:chgData name="Christof Tölken - M91197" userId="a6aa3665-c4e9-4c1b-9538-4cd829dd2274" providerId="ADAL" clId="{19FD3EC2-9C71-4BD1-972B-13BAC72AF4C3}" dt="2023-05-25T17:05:41.687" v="780" actId="1076"/>
          <ac:picMkLst>
            <pc:docMk/>
            <pc:sldMk cId="4154768664" sldId="37634"/>
            <ac:picMk id="19" creationId="{D4ABECD8-FBA9-D234-1799-59D8601A5AB7}"/>
          </ac:picMkLst>
        </pc:picChg>
        <pc:cxnChg chg="add mod">
          <ac:chgData name="Christof Tölken - M91197" userId="a6aa3665-c4e9-4c1b-9538-4cd829dd2274" providerId="ADAL" clId="{19FD3EC2-9C71-4BD1-972B-13BAC72AF4C3}" dt="2023-05-25T17:08:36.064" v="837" actId="14100"/>
          <ac:cxnSpMkLst>
            <pc:docMk/>
            <pc:sldMk cId="4154768664" sldId="37634"/>
            <ac:cxnSpMk id="24" creationId="{34EDAC78-7E36-4DE1-99C3-4C3C86B65BB0}"/>
          </ac:cxnSpMkLst>
        </pc:cxnChg>
      </pc:sldChg>
      <pc:sldChg chg="addSp delSp modSp new mod">
        <pc:chgData name="Christof Tölken - M91197" userId="a6aa3665-c4e9-4c1b-9538-4cd829dd2274" providerId="ADAL" clId="{19FD3EC2-9C71-4BD1-972B-13BAC72AF4C3}" dt="2023-05-25T18:17:43.826" v="1425" actId="1076"/>
        <pc:sldMkLst>
          <pc:docMk/>
          <pc:sldMk cId="2965363757" sldId="37635"/>
        </pc:sldMkLst>
        <pc:spChg chg="add mod">
          <ac:chgData name="Christof Tölken - M91197" userId="a6aa3665-c4e9-4c1b-9538-4cd829dd2274" providerId="ADAL" clId="{19FD3EC2-9C71-4BD1-972B-13BAC72AF4C3}" dt="2023-05-25T18:17:37.977" v="1424" actId="14100"/>
          <ac:spMkLst>
            <pc:docMk/>
            <pc:sldMk cId="2965363757" sldId="37635"/>
            <ac:spMk id="6" creationId="{77816DC8-BABE-A917-C53B-68A810209C1C}"/>
          </ac:spMkLst>
        </pc:spChg>
        <pc:spChg chg="add del mod">
          <ac:chgData name="Christof Tölken - M91197" userId="a6aa3665-c4e9-4c1b-9538-4cd829dd2274" providerId="ADAL" clId="{19FD3EC2-9C71-4BD1-972B-13BAC72AF4C3}" dt="2023-05-25T12:01:05.747" v="226" actId="478"/>
          <ac:spMkLst>
            <pc:docMk/>
            <pc:sldMk cId="2965363757" sldId="37635"/>
            <ac:spMk id="7" creationId="{CF947395-937C-D224-13EC-F61168B7D6E8}"/>
          </ac:spMkLst>
        </pc:spChg>
        <pc:spChg chg="add mod">
          <ac:chgData name="Christof Tölken - M91197" userId="a6aa3665-c4e9-4c1b-9538-4cd829dd2274" providerId="ADAL" clId="{19FD3EC2-9C71-4BD1-972B-13BAC72AF4C3}" dt="2023-05-25T18:17:43.826" v="1425" actId="1076"/>
          <ac:spMkLst>
            <pc:docMk/>
            <pc:sldMk cId="2965363757" sldId="37635"/>
            <ac:spMk id="8" creationId="{67F91D56-87D2-D1A8-21F3-C6CE3DA3F1FB}"/>
          </ac:spMkLst>
        </pc:spChg>
        <pc:picChg chg="add mod">
          <ac:chgData name="Christof Tölken - M91197" userId="a6aa3665-c4e9-4c1b-9538-4cd829dd2274" providerId="ADAL" clId="{19FD3EC2-9C71-4BD1-972B-13BAC72AF4C3}" dt="2023-05-25T17:58:33.964" v="957" actId="1076"/>
          <ac:picMkLst>
            <pc:docMk/>
            <pc:sldMk cId="2965363757" sldId="37635"/>
            <ac:picMk id="5" creationId="{F17BC301-1A42-EED4-CB33-05A9A3CF1669}"/>
          </ac:picMkLst>
        </pc:picChg>
        <pc:picChg chg="add mod modCrop">
          <ac:chgData name="Christof Tölken - M91197" userId="a6aa3665-c4e9-4c1b-9538-4cd829dd2274" providerId="ADAL" clId="{19FD3EC2-9C71-4BD1-972B-13BAC72AF4C3}" dt="2023-05-25T12:04:07.179" v="242" actId="1076"/>
          <ac:picMkLst>
            <pc:docMk/>
            <pc:sldMk cId="2965363757" sldId="37635"/>
            <ac:picMk id="9" creationId="{3EDD4C70-8172-AEAA-1F08-ADBB3F5BF173}"/>
          </ac:picMkLst>
        </pc:picChg>
        <pc:picChg chg="add mod modCrop">
          <ac:chgData name="Christof Tölken - M91197" userId="a6aa3665-c4e9-4c1b-9538-4cd829dd2274" providerId="ADAL" clId="{19FD3EC2-9C71-4BD1-972B-13BAC72AF4C3}" dt="2023-05-25T12:04:30.438" v="247" actId="732"/>
          <ac:picMkLst>
            <pc:docMk/>
            <pc:sldMk cId="2965363757" sldId="37635"/>
            <ac:picMk id="10" creationId="{5D2019FB-1F80-4892-A570-D180C4E79059}"/>
          </ac:picMkLst>
        </pc:picChg>
      </pc:sldChg>
      <pc:sldChg chg="addSp delSp modSp new mod">
        <pc:chgData name="Christof Tölken - M91197" userId="a6aa3665-c4e9-4c1b-9538-4cd829dd2274" providerId="ADAL" clId="{19FD3EC2-9C71-4BD1-972B-13BAC72AF4C3}" dt="2023-05-25T17:58:40.585" v="959" actId="1076"/>
        <pc:sldMkLst>
          <pc:docMk/>
          <pc:sldMk cId="906751093" sldId="37636"/>
        </pc:sldMkLst>
        <pc:picChg chg="add del">
          <ac:chgData name="Christof Tölken - M91197" userId="a6aa3665-c4e9-4c1b-9538-4cd829dd2274" providerId="ADAL" clId="{19FD3EC2-9C71-4BD1-972B-13BAC72AF4C3}" dt="2023-05-25T12:04:37.681" v="248" actId="478"/>
          <ac:picMkLst>
            <pc:docMk/>
            <pc:sldMk cId="906751093" sldId="37636"/>
            <ac:picMk id="5" creationId="{0F317CCD-1510-3394-DA1D-6AFD3D4A0AD8}"/>
          </ac:picMkLst>
        </pc:picChg>
        <pc:picChg chg="add mod">
          <ac:chgData name="Christof Tölken - M91197" userId="a6aa3665-c4e9-4c1b-9538-4cd829dd2274" providerId="ADAL" clId="{19FD3EC2-9C71-4BD1-972B-13BAC72AF4C3}" dt="2023-05-25T17:58:40.585" v="959" actId="1076"/>
          <ac:picMkLst>
            <pc:docMk/>
            <pc:sldMk cId="906751093" sldId="37636"/>
            <ac:picMk id="7" creationId="{880254EE-B241-6FE8-5B39-9F4BE1BBD0B7}"/>
          </ac:picMkLst>
        </pc:picChg>
      </pc:sldChg>
      <pc:sldChg chg="addSp modSp new mod">
        <pc:chgData name="Christof Tölken - M91197" userId="a6aa3665-c4e9-4c1b-9538-4cd829dd2274" providerId="ADAL" clId="{19FD3EC2-9C71-4BD1-972B-13BAC72AF4C3}" dt="2023-05-25T17:58:47.215" v="961" actId="1076"/>
        <pc:sldMkLst>
          <pc:docMk/>
          <pc:sldMk cId="3160521380" sldId="37637"/>
        </pc:sldMkLst>
        <pc:picChg chg="add mod">
          <ac:chgData name="Christof Tölken - M91197" userId="a6aa3665-c4e9-4c1b-9538-4cd829dd2274" providerId="ADAL" clId="{19FD3EC2-9C71-4BD1-972B-13BAC72AF4C3}" dt="2023-05-25T17:58:47.215" v="961" actId="1076"/>
          <ac:picMkLst>
            <pc:docMk/>
            <pc:sldMk cId="3160521380" sldId="37637"/>
            <ac:picMk id="5" creationId="{AA57F7F7-3661-3146-33DF-D81F52205C29}"/>
          </ac:picMkLst>
        </pc:picChg>
        <pc:picChg chg="add mod">
          <ac:chgData name="Christof Tölken - M91197" userId="a6aa3665-c4e9-4c1b-9538-4cd829dd2274" providerId="ADAL" clId="{19FD3EC2-9C71-4BD1-972B-13BAC72AF4C3}" dt="2023-05-25T12:08:15.926" v="253" actId="14100"/>
          <ac:picMkLst>
            <pc:docMk/>
            <pc:sldMk cId="3160521380" sldId="37637"/>
            <ac:picMk id="7" creationId="{0B948AB1-B6DF-C0B6-3588-93B5004D2C7C}"/>
          </ac:picMkLst>
        </pc:picChg>
      </pc:sldChg>
      <pc:sldChg chg="addSp new mod">
        <pc:chgData name="Christof Tölken - M91197" userId="a6aa3665-c4e9-4c1b-9538-4cd829dd2274" providerId="ADAL" clId="{19FD3EC2-9C71-4BD1-972B-13BAC72AF4C3}" dt="2023-05-25T12:10:27.145" v="254" actId="22"/>
        <pc:sldMkLst>
          <pc:docMk/>
          <pc:sldMk cId="1165191643" sldId="37638"/>
        </pc:sldMkLst>
        <pc:picChg chg="add">
          <ac:chgData name="Christof Tölken - M91197" userId="a6aa3665-c4e9-4c1b-9538-4cd829dd2274" providerId="ADAL" clId="{19FD3EC2-9C71-4BD1-972B-13BAC72AF4C3}" dt="2023-05-25T12:10:27.145" v="254" actId="22"/>
          <ac:picMkLst>
            <pc:docMk/>
            <pc:sldMk cId="1165191643" sldId="37638"/>
            <ac:picMk id="5" creationId="{33063272-34F2-8019-1A0E-A3E221E126A5}"/>
          </ac:picMkLst>
        </pc:picChg>
      </pc:sldChg>
      <pc:sldChg chg="addSp delSp modSp new mod">
        <pc:chgData name="Christof Tölken - M91197" userId="a6aa3665-c4e9-4c1b-9538-4cd829dd2274" providerId="ADAL" clId="{19FD3EC2-9C71-4BD1-972B-13BAC72AF4C3}" dt="2023-05-25T18:20:32.515" v="1461" actId="21"/>
        <pc:sldMkLst>
          <pc:docMk/>
          <pc:sldMk cId="3958801901" sldId="37639"/>
        </pc:sldMkLst>
        <pc:spChg chg="mod">
          <ac:chgData name="Christof Tölken - M91197" userId="a6aa3665-c4e9-4c1b-9538-4cd829dd2274" providerId="ADAL" clId="{19FD3EC2-9C71-4BD1-972B-13BAC72AF4C3}" dt="2023-05-25T18:10:12.744" v="1327" actId="20577"/>
          <ac:spMkLst>
            <pc:docMk/>
            <pc:sldMk cId="3958801901" sldId="37639"/>
            <ac:spMk id="2" creationId="{5DA5B890-2A96-A30B-3985-B64815472BF4}"/>
          </ac:spMkLst>
        </pc:spChg>
        <pc:spChg chg="del">
          <ac:chgData name="Christof Tölken - M91197" userId="a6aa3665-c4e9-4c1b-9538-4cd829dd2274" providerId="ADAL" clId="{19FD3EC2-9C71-4BD1-972B-13BAC72AF4C3}" dt="2023-05-25T12:13:12.622" v="262" actId="478"/>
          <ac:spMkLst>
            <pc:docMk/>
            <pc:sldMk cId="3958801901" sldId="37639"/>
            <ac:spMk id="3" creationId="{2BA3B773-44DD-0B67-8B54-1E90AE1A5C16}"/>
          </ac:spMkLst>
        </pc:spChg>
        <pc:spChg chg="add mod">
          <ac:chgData name="Christof Tölken - M91197" userId="a6aa3665-c4e9-4c1b-9538-4cd829dd2274" providerId="ADAL" clId="{19FD3EC2-9C71-4BD1-972B-13BAC72AF4C3}" dt="2023-05-25T18:10:55.060" v="1339" actId="1076"/>
          <ac:spMkLst>
            <pc:docMk/>
            <pc:sldMk cId="3958801901" sldId="37639"/>
            <ac:spMk id="9" creationId="{E8773B2B-167F-DC60-0BD1-C405331E658F}"/>
          </ac:spMkLst>
        </pc:spChg>
        <pc:spChg chg="add mod">
          <ac:chgData name="Christof Tölken - M91197" userId="a6aa3665-c4e9-4c1b-9538-4cd829dd2274" providerId="ADAL" clId="{19FD3EC2-9C71-4BD1-972B-13BAC72AF4C3}" dt="2023-05-25T18:13:42.647" v="1396" actId="1076"/>
          <ac:spMkLst>
            <pc:docMk/>
            <pc:sldMk cId="3958801901" sldId="37639"/>
            <ac:spMk id="25" creationId="{0852A295-F0DB-0ED9-BD19-0630C3E12A3A}"/>
          </ac:spMkLst>
        </pc:spChg>
        <pc:spChg chg="add mod">
          <ac:chgData name="Christof Tölken - M91197" userId="a6aa3665-c4e9-4c1b-9538-4cd829dd2274" providerId="ADAL" clId="{19FD3EC2-9C71-4BD1-972B-13BAC72AF4C3}" dt="2023-05-25T18:16:44.598" v="1416" actId="14100"/>
          <ac:spMkLst>
            <pc:docMk/>
            <pc:sldMk cId="3958801901" sldId="37639"/>
            <ac:spMk id="26" creationId="{36079186-788B-EA69-04FD-EA20F8F2620F}"/>
          </ac:spMkLst>
        </pc:spChg>
        <pc:spChg chg="add del mod">
          <ac:chgData name="Christof Tölken - M91197" userId="a6aa3665-c4e9-4c1b-9538-4cd829dd2274" providerId="ADAL" clId="{19FD3EC2-9C71-4BD1-972B-13BAC72AF4C3}" dt="2023-05-25T18:20:32.515" v="1461" actId="21"/>
          <ac:spMkLst>
            <pc:docMk/>
            <pc:sldMk cId="3958801901" sldId="37639"/>
            <ac:spMk id="27" creationId="{C6C57920-4B66-067B-C8D4-91F733FC9D99}"/>
          </ac:spMkLst>
        </pc:spChg>
        <pc:picChg chg="add del mod">
          <ac:chgData name="Christof Tölken - M91197" userId="a6aa3665-c4e9-4c1b-9538-4cd829dd2274" providerId="ADAL" clId="{19FD3EC2-9C71-4BD1-972B-13BAC72AF4C3}" dt="2023-05-25T12:13:01.387" v="258" actId="478"/>
          <ac:picMkLst>
            <pc:docMk/>
            <pc:sldMk cId="3958801901" sldId="37639"/>
            <ac:picMk id="5" creationId="{9F73EF89-D9FF-98FE-79E1-5211BA921911}"/>
          </ac:picMkLst>
        </pc:picChg>
        <pc:picChg chg="add mod">
          <ac:chgData name="Christof Tölken - M91197" userId="a6aa3665-c4e9-4c1b-9538-4cd829dd2274" providerId="ADAL" clId="{19FD3EC2-9C71-4BD1-972B-13BAC72AF4C3}" dt="2023-05-25T18:16:35.732" v="1414" actId="1076"/>
          <ac:picMkLst>
            <pc:docMk/>
            <pc:sldMk cId="3958801901" sldId="37639"/>
            <ac:picMk id="7" creationId="{1CFB8DBE-3377-B9F1-C89F-065D5979958F}"/>
          </ac:picMkLst>
        </pc:picChg>
        <pc:picChg chg="add mod">
          <ac:chgData name="Christof Tölken - M91197" userId="a6aa3665-c4e9-4c1b-9538-4cd829dd2274" providerId="ADAL" clId="{19FD3EC2-9C71-4BD1-972B-13BAC72AF4C3}" dt="2023-05-25T18:10:55.060" v="1339" actId="1076"/>
          <ac:picMkLst>
            <pc:docMk/>
            <pc:sldMk cId="3958801901" sldId="37639"/>
            <ac:picMk id="11" creationId="{BDE613D7-8400-026C-DE0F-811D93CF4641}"/>
          </ac:picMkLst>
        </pc:picChg>
        <pc:picChg chg="add mod">
          <ac:chgData name="Christof Tölken - M91197" userId="a6aa3665-c4e9-4c1b-9538-4cd829dd2274" providerId="ADAL" clId="{19FD3EC2-9C71-4BD1-972B-13BAC72AF4C3}" dt="2023-05-25T18:11:19.666" v="1346" actId="1076"/>
          <ac:picMkLst>
            <pc:docMk/>
            <pc:sldMk cId="3958801901" sldId="37639"/>
            <ac:picMk id="13" creationId="{DBE784AB-06D4-0014-EE1A-8B3347C816BD}"/>
          </ac:picMkLst>
        </pc:picChg>
        <pc:picChg chg="add del mod ord">
          <ac:chgData name="Christof Tölken - M91197" userId="a6aa3665-c4e9-4c1b-9538-4cd829dd2274" providerId="ADAL" clId="{19FD3EC2-9C71-4BD1-972B-13BAC72AF4C3}" dt="2023-05-25T18:10:40.759" v="1335" actId="478"/>
          <ac:picMkLst>
            <pc:docMk/>
            <pc:sldMk cId="3958801901" sldId="37639"/>
            <ac:picMk id="15" creationId="{5D84FC46-CCE6-0792-7A7C-010A2D165459}"/>
          </ac:picMkLst>
        </pc:picChg>
        <pc:picChg chg="add del mod">
          <ac:chgData name="Christof Tölken - M91197" userId="a6aa3665-c4e9-4c1b-9538-4cd829dd2274" providerId="ADAL" clId="{19FD3EC2-9C71-4BD1-972B-13BAC72AF4C3}" dt="2023-05-25T18:10:39.160" v="1333" actId="478"/>
          <ac:picMkLst>
            <pc:docMk/>
            <pc:sldMk cId="3958801901" sldId="37639"/>
            <ac:picMk id="17" creationId="{A1CB4779-C6E4-9C4A-FF15-A087620463FE}"/>
          </ac:picMkLst>
        </pc:picChg>
        <pc:picChg chg="add del mod">
          <ac:chgData name="Christof Tölken - M91197" userId="a6aa3665-c4e9-4c1b-9538-4cd829dd2274" providerId="ADAL" clId="{19FD3EC2-9C71-4BD1-972B-13BAC72AF4C3}" dt="2023-05-25T18:10:40.024" v="1334" actId="478"/>
          <ac:picMkLst>
            <pc:docMk/>
            <pc:sldMk cId="3958801901" sldId="37639"/>
            <ac:picMk id="19" creationId="{80DFA159-1CF7-D043-D819-00F92FA684F3}"/>
          </ac:picMkLst>
        </pc:picChg>
        <pc:picChg chg="add del mod">
          <ac:chgData name="Christof Tölken - M91197" userId="a6aa3665-c4e9-4c1b-9538-4cd829dd2274" providerId="ADAL" clId="{19FD3EC2-9C71-4BD1-972B-13BAC72AF4C3}" dt="2023-05-25T18:10:42.070" v="1336" actId="478"/>
          <ac:picMkLst>
            <pc:docMk/>
            <pc:sldMk cId="3958801901" sldId="37639"/>
            <ac:picMk id="21" creationId="{1C8E0CA4-3759-53D4-91FD-FB56A341D763}"/>
          </ac:picMkLst>
        </pc:picChg>
        <pc:cxnChg chg="add mod">
          <ac:chgData name="Christof Tölken - M91197" userId="a6aa3665-c4e9-4c1b-9538-4cd829dd2274" providerId="ADAL" clId="{19FD3EC2-9C71-4BD1-972B-13BAC72AF4C3}" dt="2023-05-25T18:11:38.417" v="1349" actId="14100"/>
          <ac:cxnSpMkLst>
            <pc:docMk/>
            <pc:sldMk cId="3958801901" sldId="37639"/>
            <ac:cxnSpMk id="22" creationId="{83CE8D2F-EA91-FB26-6C78-14961F4ECF0A}"/>
          </ac:cxnSpMkLst>
        </pc:cxnChg>
      </pc:sldChg>
      <pc:sldChg chg="addSp delSp modSp new mod">
        <pc:chgData name="Christof Tölken - M91197" userId="a6aa3665-c4e9-4c1b-9538-4cd829dd2274" providerId="ADAL" clId="{19FD3EC2-9C71-4BD1-972B-13BAC72AF4C3}" dt="2023-05-25T18:01:09.180" v="994" actId="1036"/>
        <pc:sldMkLst>
          <pc:docMk/>
          <pc:sldMk cId="1590786213" sldId="37640"/>
        </pc:sldMkLst>
        <pc:spChg chg="del">
          <ac:chgData name="Christof Tölken - M91197" userId="a6aa3665-c4e9-4c1b-9538-4cd829dd2274" providerId="ADAL" clId="{19FD3EC2-9C71-4BD1-972B-13BAC72AF4C3}" dt="2023-05-25T12:42:11.436" v="344" actId="478"/>
          <ac:spMkLst>
            <pc:docMk/>
            <pc:sldMk cId="1590786213" sldId="37640"/>
            <ac:spMk id="3" creationId="{1068ED74-C7F3-C2FF-72B5-5A5456FCC26A}"/>
          </ac:spMkLst>
        </pc:spChg>
        <pc:spChg chg="add del mod">
          <ac:chgData name="Christof Tölken - M91197" userId="a6aa3665-c4e9-4c1b-9538-4cd829dd2274" providerId="ADAL" clId="{19FD3EC2-9C71-4BD1-972B-13BAC72AF4C3}" dt="2023-05-25T12:43:19.675" v="360" actId="478"/>
          <ac:spMkLst>
            <pc:docMk/>
            <pc:sldMk cId="1590786213" sldId="37640"/>
            <ac:spMk id="10" creationId="{CAD37FC2-6638-E657-8450-E0ECA71A9B87}"/>
          </ac:spMkLst>
        </pc:spChg>
        <pc:spChg chg="add mod">
          <ac:chgData name="Christof Tölken - M91197" userId="a6aa3665-c4e9-4c1b-9538-4cd829dd2274" providerId="ADAL" clId="{19FD3EC2-9C71-4BD1-972B-13BAC72AF4C3}" dt="2023-05-25T18:01:09.180" v="994" actId="1036"/>
          <ac:spMkLst>
            <pc:docMk/>
            <pc:sldMk cId="1590786213" sldId="37640"/>
            <ac:spMk id="18" creationId="{1381D4D4-AD3F-CD40-2DF2-C10B29A702F0}"/>
          </ac:spMkLst>
        </pc:spChg>
        <pc:picChg chg="add del">
          <ac:chgData name="Christof Tölken - M91197" userId="a6aa3665-c4e9-4c1b-9538-4cd829dd2274" providerId="ADAL" clId="{19FD3EC2-9C71-4BD1-972B-13BAC72AF4C3}" dt="2023-05-25T12:20:32.420" v="276" actId="478"/>
          <ac:picMkLst>
            <pc:docMk/>
            <pc:sldMk cId="1590786213" sldId="37640"/>
            <ac:picMk id="5" creationId="{8DBDBC74-D9F3-01A6-2200-4CD495D7C4F2}"/>
          </ac:picMkLst>
        </pc:picChg>
        <pc:picChg chg="add del mod">
          <ac:chgData name="Christof Tölken - M91197" userId="a6aa3665-c4e9-4c1b-9538-4cd829dd2274" providerId="ADAL" clId="{19FD3EC2-9C71-4BD1-972B-13BAC72AF4C3}" dt="2023-05-25T12:44:33.468" v="374" actId="21"/>
          <ac:picMkLst>
            <pc:docMk/>
            <pc:sldMk cId="1590786213" sldId="37640"/>
            <ac:picMk id="7" creationId="{A10D959E-D540-298D-126B-60BFDBE70AB5}"/>
          </ac:picMkLst>
        </pc:picChg>
        <pc:picChg chg="add del mod ord">
          <ac:chgData name="Christof Tölken - M91197" userId="a6aa3665-c4e9-4c1b-9538-4cd829dd2274" providerId="ADAL" clId="{19FD3EC2-9C71-4BD1-972B-13BAC72AF4C3}" dt="2023-05-25T12:44:33.468" v="374" actId="21"/>
          <ac:picMkLst>
            <pc:docMk/>
            <pc:sldMk cId="1590786213" sldId="37640"/>
            <ac:picMk id="9" creationId="{D9BD8D7F-4828-3CCA-8EFD-1E2A66C3517F}"/>
          </ac:picMkLst>
        </pc:picChg>
        <pc:picChg chg="add mod">
          <ac:chgData name="Christof Tölken - M91197" userId="a6aa3665-c4e9-4c1b-9538-4cd829dd2274" providerId="ADAL" clId="{19FD3EC2-9C71-4BD1-972B-13BAC72AF4C3}" dt="2023-05-25T18:00:45.289" v="980" actId="14100"/>
          <ac:picMkLst>
            <pc:docMk/>
            <pc:sldMk cId="1590786213" sldId="37640"/>
            <ac:picMk id="17" creationId="{094C022D-6704-72B2-7082-E9BCEBB51CDE}"/>
          </ac:picMkLst>
        </pc:picChg>
        <pc:cxnChg chg="add del mod">
          <ac:chgData name="Christof Tölken - M91197" userId="a6aa3665-c4e9-4c1b-9538-4cd829dd2274" providerId="ADAL" clId="{19FD3EC2-9C71-4BD1-972B-13BAC72AF4C3}" dt="2023-05-25T12:44:33.468" v="374" actId="21"/>
          <ac:cxnSpMkLst>
            <pc:docMk/>
            <pc:sldMk cId="1590786213" sldId="37640"/>
            <ac:cxnSpMk id="12" creationId="{5D875532-56DD-8D3F-91CD-A5B7E3F45B34}"/>
          </ac:cxnSpMkLst>
        </pc:cxnChg>
      </pc:sldChg>
      <pc:sldChg chg="addSp delSp modSp new mod ord">
        <pc:chgData name="Christof Tölken - M91197" userId="a6aa3665-c4e9-4c1b-9538-4cd829dd2274" providerId="ADAL" clId="{19FD3EC2-9C71-4BD1-972B-13BAC72AF4C3}" dt="2023-05-25T18:02:10.297" v="1148" actId="1038"/>
        <pc:sldMkLst>
          <pc:docMk/>
          <pc:sldMk cId="3415319552" sldId="37641"/>
        </pc:sldMkLst>
        <pc:spChg chg="del mod">
          <ac:chgData name="Christof Tölken - M91197" userId="a6aa3665-c4e9-4c1b-9538-4cd829dd2274" providerId="ADAL" clId="{19FD3EC2-9C71-4BD1-972B-13BAC72AF4C3}" dt="2023-05-25T12:48:32.944" v="417" actId="478"/>
          <ac:spMkLst>
            <pc:docMk/>
            <pc:sldMk cId="3415319552" sldId="37641"/>
            <ac:spMk id="3" creationId="{46AF0572-700D-FA7E-2AF9-6A5B967B915D}"/>
          </ac:spMkLst>
        </pc:spChg>
        <pc:spChg chg="add mod">
          <ac:chgData name="Christof Tölken - M91197" userId="a6aa3665-c4e9-4c1b-9538-4cd829dd2274" providerId="ADAL" clId="{19FD3EC2-9C71-4BD1-972B-13BAC72AF4C3}" dt="2023-05-25T18:02:10.297" v="1148" actId="1038"/>
          <ac:spMkLst>
            <pc:docMk/>
            <pc:sldMk cId="3415319552" sldId="37641"/>
            <ac:spMk id="6" creationId="{D14DA892-82A7-2439-A745-D210170FA8CE}"/>
          </ac:spMkLst>
        </pc:spChg>
        <pc:picChg chg="add mod">
          <ac:chgData name="Christof Tölken - M91197" userId="a6aa3665-c4e9-4c1b-9538-4cd829dd2274" providerId="ADAL" clId="{19FD3EC2-9C71-4BD1-972B-13BAC72AF4C3}" dt="2023-05-25T18:01:19.744" v="999" actId="1036"/>
          <ac:picMkLst>
            <pc:docMk/>
            <pc:sldMk cId="3415319552" sldId="37641"/>
            <ac:picMk id="5" creationId="{C6FE9F61-9677-E65D-CA8A-872ABAEE119A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7:45:58.192" v="924" actId="164"/>
        <pc:sldMkLst>
          <pc:docMk/>
          <pc:sldMk cId="1401395020" sldId="37642"/>
        </pc:sldMkLst>
        <pc:spChg chg="mod">
          <ac:chgData name="Christof Tölken - M91197" userId="a6aa3665-c4e9-4c1b-9538-4cd829dd2274" providerId="ADAL" clId="{19FD3EC2-9C71-4BD1-972B-13BAC72AF4C3}" dt="2023-05-25T12:44:15.456" v="368" actId="20577"/>
          <ac:spMkLst>
            <pc:docMk/>
            <pc:sldMk cId="1401395020" sldId="37642"/>
            <ac:spMk id="4" creationId="{0975467D-D3DD-39D9-FBA1-E03484360BAE}"/>
          </ac:spMkLst>
        </pc:spChg>
        <pc:grpChg chg="add mod">
          <ac:chgData name="Christof Tölken - M91197" userId="a6aa3665-c4e9-4c1b-9538-4cd829dd2274" providerId="ADAL" clId="{19FD3EC2-9C71-4BD1-972B-13BAC72AF4C3}" dt="2023-05-25T17:45:43.852" v="922" actId="164"/>
          <ac:grpSpMkLst>
            <pc:docMk/>
            <pc:sldMk cId="1401395020" sldId="37642"/>
            <ac:grpSpMk id="18" creationId="{145AED74-1930-C0BF-6853-E20D99DF2FD1}"/>
          </ac:grpSpMkLst>
        </pc:grpChg>
        <pc:grpChg chg="add mod">
          <ac:chgData name="Christof Tölken - M91197" userId="a6aa3665-c4e9-4c1b-9538-4cd829dd2274" providerId="ADAL" clId="{19FD3EC2-9C71-4BD1-972B-13BAC72AF4C3}" dt="2023-05-25T17:45:58.192" v="924" actId="164"/>
          <ac:grpSpMkLst>
            <pc:docMk/>
            <pc:sldMk cId="1401395020" sldId="37642"/>
            <ac:grpSpMk id="19" creationId="{39509D03-C716-4A63-6687-19E1E1094827}"/>
          </ac:grpSpMkLst>
        </pc:grpChg>
        <pc:picChg chg="add mod">
          <ac:chgData name="Christof Tölken - M91197" userId="a6aa3665-c4e9-4c1b-9538-4cd829dd2274" providerId="ADAL" clId="{19FD3EC2-9C71-4BD1-972B-13BAC72AF4C3}" dt="2023-05-25T17:40:23.733" v="898" actId="1076"/>
          <ac:picMkLst>
            <pc:docMk/>
            <pc:sldMk cId="1401395020" sldId="37642"/>
            <ac:picMk id="2" creationId="{736867D0-636B-F4F2-65CF-E6E938A8309E}"/>
          </ac:picMkLst>
        </pc:picChg>
        <pc:picChg chg="del mod">
          <ac:chgData name="Christof Tölken - M91197" userId="a6aa3665-c4e9-4c1b-9538-4cd829dd2274" providerId="ADAL" clId="{19FD3EC2-9C71-4BD1-972B-13BAC72AF4C3}" dt="2023-05-25T12:44:25.114" v="370" actId="478"/>
          <ac:picMkLst>
            <pc:docMk/>
            <pc:sldMk cId="1401395020" sldId="37642"/>
            <ac:picMk id="3" creationId="{A40A8B87-4429-72BE-79B1-F198F50A5791}"/>
          </ac:picMkLst>
        </pc:picChg>
        <pc:picChg chg="del">
          <ac:chgData name="Christof Tölken - M91197" userId="a6aa3665-c4e9-4c1b-9538-4cd829dd2274" providerId="ADAL" clId="{19FD3EC2-9C71-4BD1-972B-13BAC72AF4C3}" dt="2023-05-25T12:44:27.458" v="373" actId="478"/>
          <ac:picMkLst>
            <pc:docMk/>
            <pc:sldMk cId="1401395020" sldId="37642"/>
            <ac:picMk id="5" creationId="{29E2E7E3-9DBC-CD95-9AF6-BBF3ECEF544B}"/>
          </ac:picMkLst>
        </pc:picChg>
        <pc:picChg chg="add mod">
          <ac:chgData name="Christof Tölken - M91197" userId="a6aa3665-c4e9-4c1b-9538-4cd829dd2274" providerId="ADAL" clId="{19FD3EC2-9C71-4BD1-972B-13BAC72AF4C3}" dt="2023-05-25T17:43:00.830" v="899" actId="1076"/>
          <ac:picMkLst>
            <pc:docMk/>
            <pc:sldMk cId="1401395020" sldId="37642"/>
            <ac:picMk id="6" creationId="{8BA05B46-4EC9-5242-A3FF-B727BCA43E93}"/>
          </ac:picMkLst>
        </pc:picChg>
        <pc:picChg chg="del">
          <ac:chgData name="Christof Tölken - M91197" userId="a6aa3665-c4e9-4c1b-9538-4cd829dd2274" providerId="ADAL" clId="{19FD3EC2-9C71-4BD1-972B-13BAC72AF4C3}" dt="2023-05-25T12:44:26.427" v="372" actId="478"/>
          <ac:picMkLst>
            <pc:docMk/>
            <pc:sldMk cId="1401395020" sldId="37642"/>
            <ac:picMk id="7" creationId="{779ECD73-A8F5-241D-86AC-40828C24B59C}"/>
          </ac:picMkLst>
        </pc:picChg>
        <pc:picChg chg="del">
          <ac:chgData name="Christof Tölken - M91197" userId="a6aa3665-c4e9-4c1b-9538-4cd829dd2274" providerId="ADAL" clId="{19FD3EC2-9C71-4BD1-972B-13BAC72AF4C3}" dt="2023-05-25T12:44:25.776" v="371" actId="478"/>
          <ac:picMkLst>
            <pc:docMk/>
            <pc:sldMk cId="1401395020" sldId="37642"/>
            <ac:picMk id="9" creationId="{92E4A2D1-0088-DD65-30DF-D09BD87C9BAD}"/>
          </ac:picMkLst>
        </pc:picChg>
        <pc:picChg chg="add mod">
          <ac:chgData name="Christof Tölken - M91197" userId="a6aa3665-c4e9-4c1b-9538-4cd829dd2274" providerId="ADAL" clId="{19FD3EC2-9C71-4BD1-972B-13BAC72AF4C3}" dt="2023-05-25T17:45:58.192" v="924" actId="164"/>
          <ac:picMkLst>
            <pc:docMk/>
            <pc:sldMk cId="1401395020" sldId="37642"/>
            <ac:picMk id="13" creationId="{7C1E2BDC-C3A3-81AC-D36A-088F8DD1E5AC}"/>
          </ac:picMkLst>
        </pc:picChg>
        <pc:picChg chg="add del mod">
          <ac:chgData name="Christof Tölken - M91197" userId="a6aa3665-c4e9-4c1b-9538-4cd829dd2274" providerId="ADAL" clId="{19FD3EC2-9C71-4BD1-972B-13BAC72AF4C3}" dt="2023-05-25T17:44:29.458" v="913" actId="478"/>
          <ac:picMkLst>
            <pc:docMk/>
            <pc:sldMk cId="1401395020" sldId="37642"/>
            <ac:picMk id="15" creationId="{AF2AB777-AACB-E834-A3F5-7DCE523F657C}"/>
          </ac:picMkLst>
        </pc:picChg>
        <pc:picChg chg="add mod">
          <ac:chgData name="Christof Tölken - M91197" userId="a6aa3665-c4e9-4c1b-9538-4cd829dd2274" providerId="ADAL" clId="{19FD3EC2-9C71-4BD1-972B-13BAC72AF4C3}" dt="2023-05-25T17:45:58.192" v="924" actId="164"/>
          <ac:picMkLst>
            <pc:docMk/>
            <pc:sldMk cId="1401395020" sldId="37642"/>
            <ac:picMk id="17" creationId="{97F5C493-7E04-B0C4-26B0-A89CAB5B9B07}"/>
          </ac:picMkLst>
        </pc:picChg>
        <pc:cxnChg chg="add mod">
          <ac:chgData name="Christof Tölken - M91197" userId="a6aa3665-c4e9-4c1b-9538-4cd829dd2274" providerId="ADAL" clId="{19FD3EC2-9C71-4BD1-972B-13BAC72AF4C3}" dt="2023-05-25T17:43:09.574" v="901" actId="14100"/>
          <ac:cxnSpMkLst>
            <pc:docMk/>
            <pc:sldMk cId="1401395020" sldId="37642"/>
            <ac:cxnSpMk id="8" creationId="{987208D0-4286-9766-29BB-D8552D4C291D}"/>
          </ac:cxnSpMkLst>
        </pc:cxnChg>
      </pc:sldChg>
      <pc:sldChg chg="addSp delSp modSp add mod">
        <pc:chgData name="Christof Tölken - M91197" userId="a6aa3665-c4e9-4c1b-9538-4cd829dd2274" providerId="ADAL" clId="{19FD3EC2-9C71-4BD1-972B-13BAC72AF4C3}" dt="2023-05-25T18:02:04.402" v="1124" actId="1038"/>
        <pc:sldMkLst>
          <pc:docMk/>
          <pc:sldMk cId="4287340159" sldId="37643"/>
        </pc:sldMkLst>
        <pc:spChg chg="add mod">
          <ac:chgData name="Christof Tölken - M91197" userId="a6aa3665-c4e9-4c1b-9538-4cd829dd2274" providerId="ADAL" clId="{19FD3EC2-9C71-4BD1-972B-13BAC72AF4C3}" dt="2023-05-25T18:02:04.402" v="1124" actId="1038"/>
          <ac:spMkLst>
            <pc:docMk/>
            <pc:sldMk cId="4287340159" sldId="37643"/>
            <ac:spMk id="6" creationId="{1D2F4941-33A1-C1E7-06DC-EFC086A20116}"/>
          </ac:spMkLst>
        </pc:spChg>
        <pc:picChg chg="add mod">
          <ac:chgData name="Christof Tölken - M91197" userId="a6aa3665-c4e9-4c1b-9538-4cd829dd2274" providerId="ADAL" clId="{19FD3EC2-9C71-4BD1-972B-13BAC72AF4C3}" dt="2023-05-25T18:01:27.881" v="1007" actId="1038"/>
          <ac:picMkLst>
            <pc:docMk/>
            <pc:sldMk cId="4287340159" sldId="37643"/>
            <ac:picMk id="4" creationId="{7CC09D58-DC5D-EF43-BFA5-45A1AAF97E9F}"/>
          </ac:picMkLst>
        </pc:picChg>
        <pc:picChg chg="del">
          <ac:chgData name="Christof Tölken - M91197" userId="a6aa3665-c4e9-4c1b-9538-4cd829dd2274" providerId="ADAL" clId="{19FD3EC2-9C71-4BD1-972B-13BAC72AF4C3}" dt="2023-05-25T12:49:01.628" v="422" actId="478"/>
          <ac:picMkLst>
            <pc:docMk/>
            <pc:sldMk cId="4287340159" sldId="37643"/>
            <ac:picMk id="5" creationId="{C6FE9F61-9677-E65D-CA8A-872ABAEE119A}"/>
          </ac:picMkLst>
        </pc:picChg>
      </pc:sldChg>
      <pc:sldChg chg="addSp modSp add mod">
        <pc:chgData name="Christof Tölken - M91197" userId="a6aa3665-c4e9-4c1b-9538-4cd829dd2274" providerId="ADAL" clId="{19FD3EC2-9C71-4BD1-972B-13BAC72AF4C3}" dt="2023-05-25T18:01:55.459" v="1077" actId="1038"/>
        <pc:sldMkLst>
          <pc:docMk/>
          <pc:sldMk cId="856613684" sldId="37644"/>
        </pc:sldMkLst>
        <pc:spChg chg="add mod">
          <ac:chgData name="Christof Tölken - M91197" userId="a6aa3665-c4e9-4c1b-9538-4cd829dd2274" providerId="ADAL" clId="{19FD3EC2-9C71-4BD1-972B-13BAC72AF4C3}" dt="2023-05-25T18:01:55.459" v="1077" actId="1038"/>
          <ac:spMkLst>
            <pc:docMk/>
            <pc:sldMk cId="856613684" sldId="37644"/>
            <ac:spMk id="5" creationId="{55BD1D44-38E9-2AF4-D22D-FA308EAEFE06}"/>
          </ac:spMkLst>
        </pc:spChg>
        <pc:picChg chg="add mod">
          <ac:chgData name="Christof Tölken - M91197" userId="a6aa3665-c4e9-4c1b-9538-4cd829dd2274" providerId="ADAL" clId="{19FD3EC2-9C71-4BD1-972B-13BAC72AF4C3}" dt="2023-05-25T18:01:46.312" v="1027" actId="1076"/>
          <ac:picMkLst>
            <pc:docMk/>
            <pc:sldMk cId="856613684" sldId="37644"/>
            <ac:picMk id="4" creationId="{5F694C1D-06FE-FF2D-4885-A81285EF38E7}"/>
          </ac:picMkLst>
        </pc:picChg>
      </pc:sldChg>
      <pc:sldChg chg="addSp modSp add mod">
        <pc:chgData name="Christof Tölken - M91197" userId="a6aa3665-c4e9-4c1b-9538-4cd829dd2274" providerId="ADAL" clId="{19FD3EC2-9C71-4BD1-972B-13BAC72AF4C3}" dt="2023-05-25T18:21:16.867" v="1482" actId="1076"/>
        <pc:sldMkLst>
          <pc:docMk/>
          <pc:sldMk cId="2522074052" sldId="37645"/>
        </pc:sldMkLst>
        <pc:spChg chg="add mod">
          <ac:chgData name="Christof Tölken - M91197" userId="a6aa3665-c4e9-4c1b-9538-4cd829dd2274" providerId="ADAL" clId="{19FD3EC2-9C71-4BD1-972B-13BAC72AF4C3}" dt="2023-05-25T18:02:33.324" v="1190" actId="1038"/>
          <ac:spMkLst>
            <pc:docMk/>
            <pc:sldMk cId="2522074052" sldId="37645"/>
            <ac:spMk id="11" creationId="{8F163F3F-0117-39A7-580F-FB61527D3C0A}"/>
          </ac:spMkLst>
        </pc:spChg>
        <pc:spChg chg="add mod">
          <ac:chgData name="Christof Tölken - M91197" userId="a6aa3665-c4e9-4c1b-9538-4cd829dd2274" providerId="ADAL" clId="{19FD3EC2-9C71-4BD1-972B-13BAC72AF4C3}" dt="2023-05-25T18:21:16.867" v="1482" actId="1076"/>
          <ac:spMkLst>
            <pc:docMk/>
            <pc:sldMk cId="2522074052" sldId="37645"/>
            <ac:spMk id="12" creationId="{73338E8B-2FE9-219E-0360-2952A23298CB}"/>
          </ac:spMkLst>
        </pc:spChg>
        <pc:picChg chg="add mod">
          <ac:chgData name="Christof Tölken - M91197" userId="a6aa3665-c4e9-4c1b-9538-4cd829dd2274" providerId="ADAL" clId="{19FD3EC2-9C71-4BD1-972B-13BAC72AF4C3}" dt="2023-05-25T18:02:40.533" v="1192" actId="1035"/>
          <ac:picMkLst>
            <pc:docMk/>
            <pc:sldMk cId="2522074052" sldId="37645"/>
            <ac:picMk id="4" creationId="{2C334449-B354-85FC-B9CC-4BE7C508DC51}"/>
          </ac:picMkLst>
        </pc:picChg>
        <pc:picChg chg="add mod">
          <ac:chgData name="Christof Tölken - M91197" userId="a6aa3665-c4e9-4c1b-9538-4cd829dd2274" providerId="ADAL" clId="{19FD3EC2-9C71-4BD1-972B-13BAC72AF4C3}" dt="2023-05-25T14:20:40.409" v="569" actId="1076"/>
          <ac:picMkLst>
            <pc:docMk/>
            <pc:sldMk cId="2522074052" sldId="37645"/>
            <ac:picMk id="6" creationId="{FE8B35F3-4ED7-B358-C28C-606EA0F572E5}"/>
          </ac:picMkLst>
        </pc:picChg>
        <pc:picChg chg="add mod">
          <ac:chgData name="Christof Tölken - M91197" userId="a6aa3665-c4e9-4c1b-9538-4cd829dd2274" providerId="ADAL" clId="{19FD3EC2-9C71-4BD1-972B-13BAC72AF4C3}" dt="2023-05-25T18:20:05.659" v="1459" actId="14100"/>
          <ac:picMkLst>
            <pc:docMk/>
            <pc:sldMk cId="2522074052" sldId="37645"/>
            <ac:picMk id="8" creationId="{531AC7C0-22B1-3B0F-6BF4-593EA28E2E40}"/>
          </ac:picMkLst>
        </pc:picChg>
        <pc:cxnChg chg="add mod">
          <ac:chgData name="Christof Tölken - M91197" userId="a6aa3665-c4e9-4c1b-9538-4cd829dd2274" providerId="ADAL" clId="{19FD3EC2-9C71-4BD1-972B-13BAC72AF4C3}" dt="2023-05-25T18:19:52.326" v="1457" actId="692"/>
          <ac:cxnSpMkLst>
            <pc:docMk/>
            <pc:sldMk cId="2522074052" sldId="37645"/>
            <ac:cxnSpMk id="10" creationId="{8D591CF7-6EF1-114B-93EC-A1AF662BB80E}"/>
          </ac:cxnSpMkLst>
        </pc:cxnChg>
      </pc:sldChg>
      <pc:sldChg chg="addSp modSp add mod">
        <pc:chgData name="Christof Tölken - M91197" userId="a6aa3665-c4e9-4c1b-9538-4cd829dd2274" providerId="ADAL" clId="{19FD3EC2-9C71-4BD1-972B-13BAC72AF4C3}" dt="2023-05-25T18:19:24.349" v="1456" actId="14100"/>
        <pc:sldMkLst>
          <pc:docMk/>
          <pc:sldMk cId="1053392407" sldId="37646"/>
        </pc:sldMkLst>
        <pc:spChg chg="add mod">
          <ac:chgData name="Christof Tölken - M91197" userId="a6aa3665-c4e9-4c1b-9538-4cd829dd2274" providerId="ADAL" clId="{19FD3EC2-9C71-4BD1-972B-13BAC72AF4C3}" dt="2023-05-25T18:19:13.229" v="1453" actId="1036"/>
          <ac:spMkLst>
            <pc:docMk/>
            <pc:sldMk cId="1053392407" sldId="37646"/>
            <ac:spMk id="10" creationId="{2FD611BF-0DF0-B0DE-E0D3-561A2C99424E}"/>
          </ac:spMkLst>
        </pc:spChg>
        <pc:spChg chg="add mod">
          <ac:chgData name="Christof Tölken - M91197" userId="a6aa3665-c4e9-4c1b-9538-4cd829dd2274" providerId="ADAL" clId="{19FD3EC2-9C71-4BD1-972B-13BAC72AF4C3}" dt="2023-05-25T18:19:24.349" v="1456" actId="14100"/>
          <ac:spMkLst>
            <pc:docMk/>
            <pc:sldMk cId="1053392407" sldId="37646"/>
            <ac:spMk id="11" creationId="{D69D19E7-4494-B2F5-1D57-8C4D6C59A5C2}"/>
          </ac:spMkLst>
        </pc:spChg>
        <pc:grpChg chg="add mod">
          <ac:chgData name="Christof Tölken - M91197" userId="a6aa3665-c4e9-4c1b-9538-4cd829dd2274" providerId="ADAL" clId="{19FD3EC2-9C71-4BD1-972B-13BAC72AF4C3}" dt="2023-05-25T14:00:20.043" v="476" actId="164"/>
          <ac:grpSpMkLst>
            <pc:docMk/>
            <pc:sldMk cId="1053392407" sldId="37646"/>
            <ac:grpSpMk id="9" creationId="{E1D4AD75-EF48-617D-F9FB-5E3875D37A57}"/>
          </ac:grpSpMkLst>
        </pc:grpChg>
        <pc:picChg chg="add mod">
          <ac:chgData name="Christof Tölken - M91197" userId="a6aa3665-c4e9-4c1b-9538-4cd829dd2274" providerId="ADAL" clId="{19FD3EC2-9C71-4BD1-972B-13BAC72AF4C3}" dt="2023-05-25T13:58:29.027" v="466" actId="1076"/>
          <ac:picMkLst>
            <pc:docMk/>
            <pc:sldMk cId="1053392407" sldId="37646"/>
            <ac:picMk id="4" creationId="{673AED1C-02F7-A0B4-1306-A7D446766CB3}"/>
          </ac:picMkLst>
        </pc:picChg>
        <pc:picChg chg="add mod">
          <ac:chgData name="Christof Tölken - M91197" userId="a6aa3665-c4e9-4c1b-9538-4cd829dd2274" providerId="ADAL" clId="{19FD3EC2-9C71-4BD1-972B-13BAC72AF4C3}" dt="2023-05-25T14:00:20.043" v="476" actId="164"/>
          <ac:picMkLst>
            <pc:docMk/>
            <pc:sldMk cId="1053392407" sldId="37646"/>
            <ac:picMk id="6" creationId="{20FC13D2-A619-1B0B-E51D-8225524371E6}"/>
          </ac:picMkLst>
        </pc:picChg>
        <pc:picChg chg="add mod">
          <ac:chgData name="Christof Tölken - M91197" userId="a6aa3665-c4e9-4c1b-9538-4cd829dd2274" providerId="ADAL" clId="{19FD3EC2-9C71-4BD1-972B-13BAC72AF4C3}" dt="2023-05-25T14:00:20.043" v="476" actId="164"/>
          <ac:picMkLst>
            <pc:docMk/>
            <pc:sldMk cId="1053392407" sldId="37646"/>
            <ac:picMk id="8" creationId="{DB9A5275-F86E-BAD9-C3CA-21F960CFCBD2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6:01.889" v="1277" actId="14100"/>
        <pc:sldMkLst>
          <pc:docMk/>
          <pc:sldMk cId="761501630" sldId="37647"/>
        </pc:sldMkLst>
        <pc:spChg chg="mod">
          <ac:chgData name="Christof Tölken - M91197" userId="a6aa3665-c4e9-4c1b-9538-4cd829dd2274" providerId="ADAL" clId="{19FD3EC2-9C71-4BD1-972B-13BAC72AF4C3}" dt="2023-05-25T14:06:49.026" v="523" actId="20577"/>
          <ac:spMkLst>
            <pc:docMk/>
            <pc:sldMk cId="761501630" sldId="37647"/>
            <ac:spMk id="3" creationId="{B33A1C1F-9A50-E675-DCB7-3346D9869839}"/>
          </ac:spMkLst>
        </pc:spChg>
        <pc:picChg chg="del mod ord">
          <ac:chgData name="Christof Tölken - M91197" userId="a6aa3665-c4e9-4c1b-9538-4cd829dd2274" providerId="ADAL" clId="{19FD3EC2-9C71-4BD1-972B-13BAC72AF4C3}" dt="2023-05-25T14:07:02.736" v="526" actId="478"/>
          <ac:picMkLst>
            <pc:docMk/>
            <pc:sldMk cId="761501630" sldId="37647"/>
            <ac:picMk id="4" creationId="{B8BE8E29-FE81-50EF-41A9-13FF9D76E593}"/>
          </ac:picMkLst>
        </pc:picChg>
        <pc:picChg chg="del">
          <ac:chgData name="Christof Tölken - M91197" userId="a6aa3665-c4e9-4c1b-9538-4cd829dd2274" providerId="ADAL" clId="{19FD3EC2-9C71-4BD1-972B-13BAC72AF4C3}" dt="2023-05-25T14:05:43.641" v="500" actId="478"/>
          <ac:picMkLst>
            <pc:docMk/>
            <pc:sldMk cId="761501630" sldId="37647"/>
            <ac:picMk id="5" creationId="{33A16150-CDB3-C9F6-7AE7-36CB5A584E6A}"/>
          </ac:picMkLst>
        </pc:picChg>
        <pc:picChg chg="del">
          <ac:chgData name="Christof Tölken - M91197" userId="a6aa3665-c4e9-4c1b-9538-4cd829dd2274" providerId="ADAL" clId="{19FD3EC2-9C71-4BD1-972B-13BAC72AF4C3}" dt="2023-05-25T14:06:17.877" v="504" actId="478"/>
          <ac:picMkLst>
            <pc:docMk/>
            <pc:sldMk cId="761501630" sldId="37647"/>
            <ac:picMk id="6" creationId="{19AA8185-670F-C34F-278F-678EA5C81F12}"/>
          </ac:picMkLst>
        </pc:picChg>
        <pc:picChg chg="del">
          <ac:chgData name="Christof Tölken - M91197" userId="a6aa3665-c4e9-4c1b-9538-4cd829dd2274" providerId="ADAL" clId="{19FD3EC2-9C71-4BD1-972B-13BAC72AF4C3}" dt="2023-05-25T14:05:11.401" v="497" actId="478"/>
          <ac:picMkLst>
            <pc:docMk/>
            <pc:sldMk cId="761501630" sldId="37647"/>
            <ac:picMk id="7" creationId="{9B04CD61-42C6-4A8F-8D55-61ADBD8F9E79}"/>
          </ac:picMkLst>
        </pc:picChg>
        <pc:picChg chg="add del mod ord">
          <ac:chgData name="Christof Tölken - M91197" userId="a6aa3665-c4e9-4c1b-9538-4cd829dd2274" providerId="ADAL" clId="{19FD3EC2-9C71-4BD1-972B-13BAC72AF4C3}" dt="2023-05-25T14:15:27.736" v="563" actId="478"/>
          <ac:picMkLst>
            <pc:docMk/>
            <pc:sldMk cId="761501630" sldId="37647"/>
            <ac:picMk id="8" creationId="{D652CA28-0144-85C6-0D74-6C27950BB388}"/>
          </ac:picMkLst>
        </pc:picChg>
        <pc:picChg chg="add mod">
          <ac:chgData name="Christof Tölken - M91197" userId="a6aa3665-c4e9-4c1b-9538-4cd829dd2274" providerId="ADAL" clId="{19FD3EC2-9C71-4BD1-972B-13BAC72AF4C3}" dt="2023-05-25T18:05:49.109" v="1275" actId="14100"/>
          <ac:picMkLst>
            <pc:docMk/>
            <pc:sldMk cId="761501630" sldId="37647"/>
            <ac:picMk id="10" creationId="{C4D96B46-CA92-C11C-F241-A75D10D4FC03}"/>
          </ac:picMkLst>
        </pc:picChg>
        <pc:picChg chg="add mod">
          <ac:chgData name="Christof Tölken - M91197" userId="a6aa3665-c4e9-4c1b-9538-4cd829dd2274" providerId="ADAL" clId="{19FD3EC2-9C71-4BD1-972B-13BAC72AF4C3}" dt="2023-05-25T18:05:56.474" v="1276" actId="14100"/>
          <ac:picMkLst>
            <pc:docMk/>
            <pc:sldMk cId="761501630" sldId="37647"/>
            <ac:picMk id="12" creationId="{2075C7F9-62DF-6E63-2BB1-E981DB97AEBB}"/>
          </ac:picMkLst>
        </pc:picChg>
        <pc:picChg chg="add mod">
          <ac:chgData name="Christof Tölken - M91197" userId="a6aa3665-c4e9-4c1b-9538-4cd829dd2274" providerId="ADAL" clId="{19FD3EC2-9C71-4BD1-972B-13BAC72AF4C3}" dt="2023-05-25T18:06:01.889" v="1277" actId="14100"/>
          <ac:picMkLst>
            <pc:docMk/>
            <pc:sldMk cId="761501630" sldId="37647"/>
            <ac:picMk id="14" creationId="{C90A5629-0995-1511-1162-9E578F943068}"/>
          </ac:picMkLst>
        </pc:picChg>
        <pc:picChg chg="add mod">
          <ac:chgData name="Christof Tölken - M91197" userId="a6aa3665-c4e9-4c1b-9538-4cd829dd2274" providerId="ADAL" clId="{19FD3EC2-9C71-4BD1-972B-13BAC72AF4C3}" dt="2023-05-25T18:03:24.927" v="1215" actId="1036"/>
          <ac:picMkLst>
            <pc:docMk/>
            <pc:sldMk cId="761501630" sldId="37647"/>
            <ac:picMk id="15" creationId="{FB106CEF-E331-2126-C9D6-3409AAEA61BC}"/>
          </ac:picMkLst>
        </pc:picChg>
        <pc:picChg chg="add mod">
          <ac:chgData name="Christof Tölken - M91197" userId="a6aa3665-c4e9-4c1b-9538-4cd829dd2274" providerId="ADAL" clId="{19FD3EC2-9C71-4BD1-972B-13BAC72AF4C3}" dt="2023-05-25T18:05:23.435" v="1274" actId="1038"/>
          <ac:picMkLst>
            <pc:docMk/>
            <pc:sldMk cId="761501630" sldId="37647"/>
            <ac:picMk id="16" creationId="{7D6DFB08-4AD5-5F12-E92A-A107120ABC1C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6:30.132" v="1283" actId="1038"/>
        <pc:sldMkLst>
          <pc:docMk/>
          <pc:sldMk cId="116050167" sldId="37648"/>
        </pc:sldMkLst>
        <pc:spChg chg="add mod">
          <ac:chgData name="Christof Tölken - M91197" userId="a6aa3665-c4e9-4c1b-9538-4cd829dd2274" providerId="ADAL" clId="{19FD3EC2-9C71-4BD1-972B-13BAC72AF4C3}" dt="2023-05-25T18:06:30.132" v="1283" actId="1038"/>
          <ac:spMkLst>
            <pc:docMk/>
            <pc:sldMk cId="116050167" sldId="37648"/>
            <ac:spMk id="7" creationId="{4917D78C-B194-2732-C8D9-FC6DA8370C1D}"/>
          </ac:spMkLst>
        </pc:spChg>
        <pc:grpChg chg="del">
          <ac:chgData name="Christof Tölken - M91197" userId="a6aa3665-c4e9-4c1b-9538-4cd829dd2274" providerId="ADAL" clId="{19FD3EC2-9C71-4BD1-972B-13BAC72AF4C3}" dt="2023-05-25T14:08:19.153" v="529" actId="478"/>
          <ac:grpSpMkLst>
            <pc:docMk/>
            <pc:sldMk cId="116050167" sldId="37648"/>
            <ac:grpSpMk id="9" creationId="{D2EDB793-E1A4-B338-D29A-85A451864727}"/>
          </ac:grpSpMkLst>
        </pc:grpChg>
        <pc:picChg chg="add del mod">
          <ac:chgData name="Christof Tölken - M91197" userId="a6aa3665-c4e9-4c1b-9538-4cd829dd2274" providerId="ADAL" clId="{19FD3EC2-9C71-4BD1-972B-13BAC72AF4C3}" dt="2023-05-25T14:34:10.172" v="625" actId="478"/>
          <ac:picMkLst>
            <pc:docMk/>
            <pc:sldMk cId="116050167" sldId="37648"/>
            <ac:picMk id="3" creationId="{26B5ABAB-44BD-C0DA-13E1-7408DE96E7B6}"/>
          </ac:picMkLst>
        </pc:picChg>
        <pc:picChg chg="add mod">
          <ac:chgData name="Christof Tölken - M91197" userId="a6aa3665-c4e9-4c1b-9538-4cd829dd2274" providerId="ADAL" clId="{19FD3EC2-9C71-4BD1-972B-13BAC72AF4C3}" dt="2023-05-25T14:34:17.098" v="628" actId="1076"/>
          <ac:picMkLst>
            <pc:docMk/>
            <pc:sldMk cId="116050167" sldId="37648"/>
            <ac:picMk id="5" creationId="{D718CD96-07A4-FA7D-4F9A-2C5F01A79E0D}"/>
          </ac:picMkLst>
        </pc:picChg>
        <pc:picChg chg="del">
          <ac:chgData name="Christof Tölken - M91197" userId="a6aa3665-c4e9-4c1b-9538-4cd829dd2274" providerId="ADAL" clId="{19FD3EC2-9C71-4BD1-972B-13BAC72AF4C3}" dt="2023-05-25T14:08:25.809" v="532" actId="478"/>
          <ac:picMkLst>
            <pc:docMk/>
            <pc:sldMk cId="116050167" sldId="37648"/>
            <ac:picMk id="8" creationId="{353AF698-A15C-292A-CD99-F1E20BD19D87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43:50.805" v="1576" actId="1076"/>
        <pc:sldMkLst>
          <pc:docMk/>
          <pc:sldMk cId="1196545185" sldId="37649"/>
        </pc:sldMkLst>
        <pc:spChg chg="mod">
          <ac:chgData name="Christof Tölken - M91197" userId="a6aa3665-c4e9-4c1b-9538-4cd829dd2274" providerId="ADAL" clId="{19FD3EC2-9C71-4BD1-972B-13BAC72AF4C3}" dt="2023-05-25T18:32:28.246" v="1526" actId="20577"/>
          <ac:spMkLst>
            <pc:docMk/>
            <pc:sldMk cId="1196545185" sldId="37649"/>
            <ac:spMk id="3" creationId="{B33A1C1F-9A50-E675-DCB7-3346D9869839}"/>
          </ac:spMkLst>
        </pc:spChg>
        <pc:picChg chg="del">
          <ac:chgData name="Christof Tölken - M91197" userId="a6aa3665-c4e9-4c1b-9538-4cd829dd2274" providerId="ADAL" clId="{19FD3EC2-9C71-4BD1-972B-13BAC72AF4C3}" dt="2023-05-25T14:09:52.112" v="562" actId="478"/>
          <ac:picMkLst>
            <pc:docMk/>
            <pc:sldMk cId="1196545185" sldId="37649"/>
            <ac:picMk id="4" creationId="{510E1DBD-08F4-14AA-A143-3B0917298EF6}"/>
          </ac:picMkLst>
        </pc:picChg>
        <pc:picChg chg="add del mod">
          <ac:chgData name="Christof Tölken - M91197" userId="a6aa3665-c4e9-4c1b-9538-4cd829dd2274" providerId="ADAL" clId="{19FD3EC2-9C71-4BD1-972B-13BAC72AF4C3}" dt="2023-05-25T18:29:04.701" v="1494" actId="478"/>
          <ac:picMkLst>
            <pc:docMk/>
            <pc:sldMk cId="1196545185" sldId="37649"/>
            <ac:picMk id="5" creationId="{12CC1B41-A9B4-6975-524B-95055DF441BE}"/>
          </ac:picMkLst>
        </pc:picChg>
        <pc:picChg chg="add del mod">
          <ac:chgData name="Christof Tölken - M91197" userId="a6aa3665-c4e9-4c1b-9538-4cd829dd2274" providerId="ADAL" clId="{19FD3EC2-9C71-4BD1-972B-13BAC72AF4C3}" dt="2023-05-25T18:29:15.854" v="1497" actId="478"/>
          <ac:picMkLst>
            <pc:docMk/>
            <pc:sldMk cId="1196545185" sldId="37649"/>
            <ac:picMk id="7" creationId="{6FD21B06-E7FD-53D3-1576-D0FDE3F220AC}"/>
          </ac:picMkLst>
        </pc:picChg>
        <pc:picChg chg="del">
          <ac:chgData name="Christof Tölken - M91197" userId="a6aa3665-c4e9-4c1b-9538-4cd829dd2274" providerId="ADAL" clId="{19FD3EC2-9C71-4BD1-972B-13BAC72AF4C3}" dt="2023-05-25T14:09:50.125" v="560" actId="478"/>
          <ac:picMkLst>
            <pc:docMk/>
            <pc:sldMk cId="1196545185" sldId="37649"/>
            <ac:picMk id="9" creationId="{0454046D-36A6-A49C-D0A4-B436E79F2DD5}"/>
          </ac:picMkLst>
        </pc:picChg>
        <pc:picChg chg="add mod">
          <ac:chgData name="Christof Tölken - M91197" userId="a6aa3665-c4e9-4c1b-9538-4cd829dd2274" providerId="ADAL" clId="{19FD3EC2-9C71-4BD1-972B-13BAC72AF4C3}" dt="2023-05-25T18:32:21.725" v="1522" actId="1037"/>
          <ac:picMkLst>
            <pc:docMk/>
            <pc:sldMk cId="1196545185" sldId="37649"/>
            <ac:picMk id="10" creationId="{1C23F8D0-E337-F689-F4E7-D40C154AA443}"/>
          </ac:picMkLst>
        </pc:picChg>
        <pc:picChg chg="del">
          <ac:chgData name="Christof Tölken - M91197" userId="a6aa3665-c4e9-4c1b-9538-4cd829dd2274" providerId="ADAL" clId="{19FD3EC2-9C71-4BD1-972B-13BAC72AF4C3}" dt="2023-05-25T14:09:51.268" v="561" actId="478"/>
          <ac:picMkLst>
            <pc:docMk/>
            <pc:sldMk cId="1196545185" sldId="37649"/>
            <ac:picMk id="11" creationId="{FE152C1C-439D-D009-F683-16BD542D341D}"/>
          </ac:picMkLst>
        </pc:picChg>
        <pc:picChg chg="add mod">
          <ac:chgData name="Christof Tölken - M91197" userId="a6aa3665-c4e9-4c1b-9538-4cd829dd2274" providerId="ADAL" clId="{19FD3EC2-9C71-4BD1-972B-13BAC72AF4C3}" dt="2023-05-25T18:32:21.725" v="1522" actId="1037"/>
          <ac:picMkLst>
            <pc:docMk/>
            <pc:sldMk cId="1196545185" sldId="37649"/>
            <ac:picMk id="13" creationId="{D003A5E3-93CB-CE2C-252C-1E37D7DEE7B0}"/>
          </ac:picMkLst>
        </pc:picChg>
        <pc:picChg chg="add mod">
          <ac:chgData name="Christof Tölken - M91197" userId="a6aa3665-c4e9-4c1b-9538-4cd829dd2274" providerId="ADAL" clId="{19FD3EC2-9C71-4BD1-972B-13BAC72AF4C3}" dt="2023-05-25T18:32:21.725" v="1522" actId="1037"/>
          <ac:picMkLst>
            <pc:docMk/>
            <pc:sldMk cId="1196545185" sldId="37649"/>
            <ac:picMk id="15" creationId="{AB8B2CA9-4240-1449-9EF8-0CA5FBEF23D6}"/>
          </ac:picMkLst>
        </pc:picChg>
        <pc:picChg chg="add del mod modCrop">
          <ac:chgData name="Christof Tölken - M91197" userId="a6aa3665-c4e9-4c1b-9538-4cd829dd2274" providerId="ADAL" clId="{19FD3EC2-9C71-4BD1-972B-13BAC72AF4C3}" dt="2023-05-25T18:43:37.533" v="1573" actId="478"/>
          <ac:picMkLst>
            <pc:docMk/>
            <pc:sldMk cId="1196545185" sldId="37649"/>
            <ac:picMk id="17" creationId="{4D36BF82-FB63-4A33-51F7-A6A2166F51C3}"/>
          </ac:picMkLst>
        </pc:picChg>
        <pc:picChg chg="add del mod">
          <ac:chgData name="Christof Tölken - M91197" userId="a6aa3665-c4e9-4c1b-9538-4cd829dd2274" providerId="ADAL" clId="{19FD3EC2-9C71-4BD1-972B-13BAC72AF4C3}" dt="2023-05-25T18:37:09.595" v="1545" actId="478"/>
          <ac:picMkLst>
            <pc:docMk/>
            <pc:sldMk cId="1196545185" sldId="37649"/>
            <ac:picMk id="19" creationId="{FDDF2A65-3FFE-6A02-C50A-BC92B24D6F7F}"/>
          </ac:picMkLst>
        </pc:picChg>
        <pc:picChg chg="add mod">
          <ac:chgData name="Christof Tölken - M91197" userId="a6aa3665-c4e9-4c1b-9538-4cd829dd2274" providerId="ADAL" clId="{19FD3EC2-9C71-4BD1-972B-13BAC72AF4C3}" dt="2023-05-25T18:43:50.805" v="1576" actId="1076"/>
          <ac:picMkLst>
            <pc:docMk/>
            <pc:sldMk cId="1196545185" sldId="37649"/>
            <ac:picMk id="20" creationId="{2DD12C35-812C-A40E-5E66-8909179A29C8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6:12.779" v="1278" actId="1076"/>
        <pc:sldMkLst>
          <pc:docMk/>
          <pc:sldMk cId="2993730638" sldId="37650"/>
        </pc:sldMkLst>
        <pc:spChg chg="mod">
          <ac:chgData name="Christof Tölken - M91197" userId="a6aa3665-c4e9-4c1b-9538-4cd829dd2274" providerId="ADAL" clId="{19FD3EC2-9C71-4BD1-972B-13BAC72AF4C3}" dt="2023-05-25T14:24:26.639" v="600" actId="6549"/>
          <ac:spMkLst>
            <pc:docMk/>
            <pc:sldMk cId="2993730638" sldId="37650"/>
            <ac:spMk id="4" creationId="{2482956C-EE12-47A6-678D-FD56677D7D40}"/>
          </ac:spMkLst>
        </pc:spChg>
        <pc:picChg chg="add del mod">
          <ac:chgData name="Christof Tölken - M91197" userId="a6aa3665-c4e9-4c1b-9538-4cd829dd2274" providerId="ADAL" clId="{19FD3EC2-9C71-4BD1-972B-13BAC72AF4C3}" dt="2023-05-25T14:29:04.322" v="614" actId="478"/>
          <ac:picMkLst>
            <pc:docMk/>
            <pc:sldMk cId="2993730638" sldId="37650"/>
            <ac:picMk id="3" creationId="{D7273E06-DEB2-796D-D61A-BA1AA222B7FC}"/>
          </ac:picMkLst>
        </pc:picChg>
        <pc:picChg chg="del">
          <ac:chgData name="Christof Tölken - M91197" userId="a6aa3665-c4e9-4c1b-9538-4cd829dd2274" providerId="ADAL" clId="{19FD3EC2-9C71-4BD1-972B-13BAC72AF4C3}" dt="2023-05-25T14:24:31.942" v="602" actId="478"/>
          <ac:picMkLst>
            <pc:docMk/>
            <pc:sldMk cId="2993730638" sldId="37650"/>
            <ac:picMk id="5" creationId="{1999DCFE-6E9D-AD7E-78AE-BD8D1F6E66AE}"/>
          </ac:picMkLst>
        </pc:picChg>
        <pc:picChg chg="del">
          <ac:chgData name="Christof Tölken - M91197" userId="a6aa3665-c4e9-4c1b-9538-4cd829dd2274" providerId="ADAL" clId="{19FD3EC2-9C71-4BD1-972B-13BAC72AF4C3}" dt="2023-05-25T14:24:31.207" v="601" actId="478"/>
          <ac:picMkLst>
            <pc:docMk/>
            <pc:sldMk cId="2993730638" sldId="37650"/>
            <ac:picMk id="7" creationId="{827CE93B-2AC1-7CC1-3ACC-0F780F0ACE54}"/>
          </ac:picMkLst>
        </pc:picChg>
        <pc:picChg chg="add mod">
          <ac:chgData name="Christof Tölken - M91197" userId="a6aa3665-c4e9-4c1b-9538-4cd829dd2274" providerId="ADAL" clId="{19FD3EC2-9C71-4BD1-972B-13BAC72AF4C3}" dt="2023-05-25T14:29:10.869" v="617" actId="1076"/>
          <ac:picMkLst>
            <pc:docMk/>
            <pc:sldMk cId="2993730638" sldId="37650"/>
            <ac:picMk id="8" creationId="{55517A62-88BD-9706-0352-6C01DB0AEA26}"/>
          </ac:picMkLst>
        </pc:picChg>
        <pc:picChg chg="add mod">
          <ac:chgData name="Christof Tölken - M91197" userId="a6aa3665-c4e9-4c1b-9538-4cd829dd2274" providerId="ADAL" clId="{19FD3EC2-9C71-4BD1-972B-13BAC72AF4C3}" dt="2023-05-25T14:29:56.394" v="620" actId="14100"/>
          <ac:picMkLst>
            <pc:docMk/>
            <pc:sldMk cId="2993730638" sldId="37650"/>
            <ac:picMk id="10" creationId="{9BEDD7E5-49E7-1999-3E89-EE0DFF021FA0}"/>
          </ac:picMkLst>
        </pc:picChg>
        <pc:picChg chg="add mod">
          <ac:chgData name="Christof Tölken - M91197" userId="a6aa3665-c4e9-4c1b-9538-4cd829dd2274" providerId="ADAL" clId="{19FD3EC2-9C71-4BD1-972B-13BAC72AF4C3}" dt="2023-05-25T18:06:12.779" v="1278" actId="1076"/>
          <ac:picMkLst>
            <pc:docMk/>
            <pc:sldMk cId="2993730638" sldId="37650"/>
            <ac:picMk id="12" creationId="{ECD3B9E1-853D-B101-E19A-586D30B77D44}"/>
          </ac:picMkLst>
        </pc:picChg>
      </pc:sldChg>
      <pc:sldChg chg="modSp new mod">
        <pc:chgData name="Christof Tölken - M91197" userId="a6aa3665-c4e9-4c1b-9538-4cd829dd2274" providerId="ADAL" clId="{19FD3EC2-9C71-4BD1-972B-13BAC72AF4C3}" dt="2023-05-25T17:11:38.954" v="873" actId="14100"/>
        <pc:sldMkLst>
          <pc:docMk/>
          <pc:sldMk cId="1159626802" sldId="37651"/>
        </pc:sldMkLst>
        <pc:spChg chg="mod">
          <ac:chgData name="Christof Tölken - M91197" userId="a6aa3665-c4e9-4c1b-9538-4cd829dd2274" providerId="ADAL" clId="{19FD3EC2-9C71-4BD1-972B-13BAC72AF4C3}" dt="2023-05-25T17:11:38.954" v="873" actId="14100"/>
          <ac:spMkLst>
            <pc:docMk/>
            <pc:sldMk cId="1159626802" sldId="37651"/>
            <ac:spMk id="2" creationId="{D9D27432-F1E9-65B7-C82B-68DDF272BBB3}"/>
          </ac:spMkLst>
        </pc:spChg>
      </pc:sldChg>
      <pc:sldChg chg="modSp add mod">
        <pc:chgData name="Christof Tölken - M91197" userId="a6aa3665-c4e9-4c1b-9538-4cd829dd2274" providerId="ADAL" clId="{19FD3EC2-9C71-4BD1-972B-13BAC72AF4C3}" dt="2023-05-25T17:38:02.230" v="893" actId="20577"/>
        <pc:sldMkLst>
          <pc:docMk/>
          <pc:sldMk cId="2324870116" sldId="37652"/>
        </pc:sldMkLst>
        <pc:spChg chg="mod">
          <ac:chgData name="Christof Tölken - M91197" userId="a6aa3665-c4e9-4c1b-9538-4cd829dd2274" providerId="ADAL" clId="{19FD3EC2-9C71-4BD1-972B-13BAC72AF4C3}" dt="2023-05-25T17:38:02.230" v="893" actId="20577"/>
          <ac:spMkLst>
            <pc:docMk/>
            <pc:sldMk cId="2324870116" sldId="37652"/>
            <ac:spMk id="2" creationId="{5E5C0B56-65D2-7E7C-ECDA-BCC4210ED728}"/>
          </ac:spMkLst>
        </pc:spChg>
      </pc:sldChg>
      <pc:sldChg chg="add del">
        <pc:chgData name="Christof Tölken - M91197" userId="a6aa3665-c4e9-4c1b-9538-4cd829dd2274" providerId="ADAL" clId="{19FD3EC2-9C71-4BD1-972B-13BAC72AF4C3}" dt="2023-05-25T17:59:36.084" v="962" actId="47"/>
        <pc:sldMkLst>
          <pc:docMk/>
          <pc:sldMk cId="1653921301" sldId="37653"/>
        </pc:sldMkLst>
      </pc:sldChg>
      <pc:sldChg chg="addSp delSp modSp add mod">
        <pc:chgData name="Christof Tölken - M91197" userId="a6aa3665-c4e9-4c1b-9538-4cd829dd2274" providerId="ADAL" clId="{19FD3EC2-9C71-4BD1-972B-13BAC72AF4C3}" dt="2023-05-25T18:21:05.487" v="1480" actId="1076"/>
        <pc:sldMkLst>
          <pc:docMk/>
          <pc:sldMk cId="4289701515" sldId="37653"/>
        </pc:sldMkLst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3" creationId="{1460926C-DB39-24B8-8941-3E5543BA17BE}"/>
          </ac:spMkLst>
        </pc:spChg>
        <pc:spChg chg="add del mod">
          <ac:chgData name="Christof Tölken - M91197" userId="a6aa3665-c4e9-4c1b-9538-4cd829dd2274" providerId="ADAL" clId="{19FD3EC2-9C71-4BD1-972B-13BAC72AF4C3}" dt="2023-05-25T18:18:54.885" v="1447" actId="21"/>
          <ac:spMkLst>
            <pc:docMk/>
            <pc:sldMk cId="4289701515" sldId="37653"/>
            <ac:spMk id="4" creationId="{2146DB21-6ECA-65F3-E07B-4E66704B6C53}"/>
          </ac:spMkLst>
        </pc:spChg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5" creationId="{D0BFF50A-638D-DF9B-B466-A9A04CB94803}"/>
          </ac:spMkLst>
        </pc:spChg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6" creationId="{27953755-8AE8-3124-FB56-BBFC83EB83B9}"/>
          </ac:spMkLst>
        </pc:spChg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8" creationId="{A05CEF2D-7467-E17E-5CB2-A4992245AC66}"/>
          </ac:spMkLst>
        </pc:spChg>
        <pc:spChg chg="del">
          <ac:chgData name="Christof Tölken - M91197" userId="a6aa3665-c4e9-4c1b-9538-4cd829dd2274" providerId="ADAL" clId="{19FD3EC2-9C71-4BD1-972B-13BAC72AF4C3}" dt="2023-05-25T18:10:34.333" v="1332" actId="478"/>
          <ac:spMkLst>
            <pc:docMk/>
            <pc:sldMk cId="4289701515" sldId="37653"/>
            <ac:spMk id="9" creationId="{E8773B2B-167F-DC60-0BD1-C405331E658F}"/>
          </ac:spMkLst>
        </pc:spChg>
        <pc:spChg chg="add mod">
          <ac:chgData name="Christof Tölken - M91197" userId="a6aa3665-c4e9-4c1b-9538-4cd829dd2274" providerId="ADAL" clId="{19FD3EC2-9C71-4BD1-972B-13BAC72AF4C3}" dt="2023-05-25T18:21:05.487" v="1480" actId="1076"/>
          <ac:spMkLst>
            <pc:docMk/>
            <pc:sldMk cId="4289701515" sldId="37653"/>
            <ac:spMk id="10" creationId="{9D2A65C1-CE58-880B-6097-97714908CBFE}"/>
          </ac:spMkLst>
        </pc:spChg>
        <pc:picChg chg="del">
          <ac:chgData name="Christof Tölken - M91197" userId="a6aa3665-c4e9-4c1b-9538-4cd829dd2274" providerId="ADAL" clId="{19FD3EC2-9C71-4BD1-972B-13BAC72AF4C3}" dt="2023-05-25T18:10:26.117" v="1329" actId="478"/>
          <ac:picMkLst>
            <pc:docMk/>
            <pc:sldMk cId="4289701515" sldId="37653"/>
            <ac:picMk id="7" creationId="{1CFB8DBE-3377-B9F1-C89F-065D5979958F}"/>
          </ac:picMkLst>
        </pc:picChg>
        <pc:picChg chg="del">
          <ac:chgData name="Christof Tölken - M91197" userId="a6aa3665-c4e9-4c1b-9538-4cd829dd2274" providerId="ADAL" clId="{19FD3EC2-9C71-4BD1-972B-13BAC72AF4C3}" dt="2023-05-25T18:10:31.574" v="1331" actId="478"/>
          <ac:picMkLst>
            <pc:docMk/>
            <pc:sldMk cId="4289701515" sldId="37653"/>
            <ac:picMk id="11" creationId="{BDE613D7-8400-026C-DE0F-811D93CF4641}"/>
          </ac:picMkLst>
        </pc:picChg>
        <pc:picChg chg="del">
          <ac:chgData name="Christof Tölken - M91197" userId="a6aa3665-c4e9-4c1b-9538-4cd829dd2274" providerId="ADAL" clId="{19FD3EC2-9C71-4BD1-972B-13BAC72AF4C3}" dt="2023-05-25T18:10:27.165" v="1330" actId="478"/>
          <ac:picMkLst>
            <pc:docMk/>
            <pc:sldMk cId="4289701515" sldId="37653"/>
            <ac:picMk id="13" creationId="{DBE784AB-06D4-0014-EE1A-8B3347C816BD}"/>
          </ac:picMkLst>
        </pc:picChg>
        <pc:picChg chg="mod">
          <ac:chgData name="Christof Tölken - M91197" userId="a6aa3665-c4e9-4c1b-9538-4cd829dd2274" providerId="ADAL" clId="{19FD3EC2-9C71-4BD1-972B-13BAC72AF4C3}" dt="2023-05-25T18:18:40.363" v="1445" actId="1035"/>
          <ac:picMkLst>
            <pc:docMk/>
            <pc:sldMk cId="4289701515" sldId="37653"/>
            <ac:picMk id="15" creationId="{5D84FC46-CCE6-0792-7A7C-010A2D165459}"/>
          </ac:picMkLst>
        </pc:picChg>
        <pc:picChg chg="mod">
          <ac:chgData name="Christof Tölken - M91197" userId="a6aa3665-c4e9-4c1b-9538-4cd829dd2274" providerId="ADAL" clId="{19FD3EC2-9C71-4BD1-972B-13BAC72AF4C3}" dt="2023-05-25T18:18:40.363" v="1445" actId="1035"/>
          <ac:picMkLst>
            <pc:docMk/>
            <pc:sldMk cId="4289701515" sldId="37653"/>
            <ac:picMk id="17" creationId="{A1CB4779-C6E4-9C4A-FF15-A087620463FE}"/>
          </ac:picMkLst>
        </pc:picChg>
        <pc:picChg chg="mod">
          <ac:chgData name="Christof Tölken - M91197" userId="a6aa3665-c4e9-4c1b-9538-4cd829dd2274" providerId="ADAL" clId="{19FD3EC2-9C71-4BD1-972B-13BAC72AF4C3}" dt="2023-05-25T18:18:40.363" v="1445" actId="1035"/>
          <ac:picMkLst>
            <pc:docMk/>
            <pc:sldMk cId="4289701515" sldId="37653"/>
            <ac:picMk id="19" creationId="{80DFA159-1CF7-D043-D819-00F92FA684F3}"/>
          </ac:picMkLst>
        </pc:picChg>
        <pc:picChg chg="mod">
          <ac:chgData name="Christof Tölken - M91197" userId="a6aa3665-c4e9-4c1b-9538-4cd829dd2274" providerId="ADAL" clId="{19FD3EC2-9C71-4BD1-972B-13BAC72AF4C3}" dt="2023-05-25T18:18:44.779" v="1446" actId="1076"/>
          <ac:picMkLst>
            <pc:docMk/>
            <pc:sldMk cId="4289701515" sldId="37653"/>
            <ac:picMk id="21" creationId="{1C8E0CA4-3759-53D4-91FD-FB56A341D763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45:59.556" v="1641" actId="14100"/>
        <pc:sldMkLst>
          <pc:docMk/>
          <pc:sldMk cId="885741218" sldId="37654"/>
        </pc:sldMkLst>
        <pc:spChg chg="mod">
          <ac:chgData name="Christof Tölken - M91197" userId="a6aa3665-c4e9-4c1b-9538-4cd829dd2274" providerId="ADAL" clId="{19FD3EC2-9C71-4BD1-972B-13BAC72AF4C3}" dt="2023-05-25T18:33:51.099" v="1538" actId="20577"/>
          <ac:spMkLst>
            <pc:docMk/>
            <pc:sldMk cId="885741218" sldId="37654"/>
            <ac:spMk id="3" creationId="{B33A1C1F-9A50-E675-DCB7-3346D9869839}"/>
          </ac:spMkLst>
        </pc:spChg>
        <pc:picChg chg="add del mod">
          <ac:chgData name="Christof Tölken - M91197" userId="a6aa3665-c4e9-4c1b-9538-4cd829dd2274" providerId="ADAL" clId="{19FD3EC2-9C71-4BD1-972B-13BAC72AF4C3}" dt="2023-05-25T18:37:40.076" v="1549" actId="478"/>
          <ac:picMkLst>
            <pc:docMk/>
            <pc:sldMk cId="885741218" sldId="37654"/>
            <ac:picMk id="4" creationId="{95886015-03B2-A9B5-6234-A69A81A1D104}"/>
          </ac:picMkLst>
        </pc:picChg>
        <pc:picChg chg="add del mod">
          <ac:chgData name="Christof Tölken - M91197" userId="a6aa3665-c4e9-4c1b-9538-4cd829dd2274" providerId="ADAL" clId="{19FD3EC2-9C71-4BD1-972B-13BAC72AF4C3}" dt="2023-05-25T18:43:44.931" v="1574" actId="21"/>
          <ac:picMkLst>
            <pc:docMk/>
            <pc:sldMk cId="885741218" sldId="37654"/>
            <ac:picMk id="6" creationId="{003A52CB-B981-D01E-4D48-3DFCAE4BD5C6}"/>
          </ac:picMkLst>
        </pc:picChg>
        <pc:picChg chg="add mod">
          <ac:chgData name="Christof Tölken - M91197" userId="a6aa3665-c4e9-4c1b-9538-4cd829dd2274" providerId="ADAL" clId="{19FD3EC2-9C71-4BD1-972B-13BAC72AF4C3}" dt="2023-05-25T18:44:39.306" v="1625" actId="14100"/>
          <ac:picMkLst>
            <pc:docMk/>
            <pc:sldMk cId="885741218" sldId="37654"/>
            <ac:picMk id="8" creationId="{F9347BC0-08B7-82F5-84F3-0A1F67D568B5}"/>
          </ac:picMkLst>
        </pc:picChg>
        <pc:picChg chg="del">
          <ac:chgData name="Christof Tölken - M91197" userId="a6aa3665-c4e9-4c1b-9538-4cd829dd2274" providerId="ADAL" clId="{19FD3EC2-9C71-4BD1-972B-13BAC72AF4C3}" dt="2023-05-25T18:32:44.682" v="1532" actId="478"/>
          <ac:picMkLst>
            <pc:docMk/>
            <pc:sldMk cId="885741218" sldId="37654"/>
            <ac:picMk id="10" creationId="{1C23F8D0-E337-F689-F4E7-D40C154AA443}"/>
          </ac:picMkLst>
        </pc:picChg>
        <pc:picChg chg="add mod">
          <ac:chgData name="Christof Tölken - M91197" userId="a6aa3665-c4e9-4c1b-9538-4cd829dd2274" providerId="ADAL" clId="{19FD3EC2-9C71-4BD1-972B-13BAC72AF4C3}" dt="2023-05-25T18:44:44.579" v="1627" actId="1076"/>
          <ac:picMkLst>
            <pc:docMk/>
            <pc:sldMk cId="885741218" sldId="37654"/>
            <ac:picMk id="11" creationId="{78B15825-96DE-DFEF-320E-EB082E3CD452}"/>
          </ac:picMkLst>
        </pc:picChg>
        <pc:picChg chg="add mod">
          <ac:chgData name="Christof Tölken - M91197" userId="a6aa3665-c4e9-4c1b-9538-4cd829dd2274" providerId="ADAL" clId="{19FD3EC2-9C71-4BD1-972B-13BAC72AF4C3}" dt="2023-05-25T18:44:54.434" v="1630" actId="14100"/>
          <ac:picMkLst>
            <pc:docMk/>
            <pc:sldMk cId="885741218" sldId="37654"/>
            <ac:picMk id="12" creationId="{B7B60E12-D98D-8F85-4FEA-FEA78F2B14E7}"/>
          </ac:picMkLst>
        </pc:picChg>
        <pc:picChg chg="add del">
          <ac:chgData name="Christof Tölken - M91197" userId="a6aa3665-c4e9-4c1b-9538-4cd829dd2274" providerId="ADAL" clId="{19FD3EC2-9C71-4BD1-972B-13BAC72AF4C3}" dt="2023-05-25T18:33:53.824" v="1539" actId="478"/>
          <ac:picMkLst>
            <pc:docMk/>
            <pc:sldMk cId="885741218" sldId="37654"/>
            <ac:picMk id="13" creationId="{D003A5E3-93CB-CE2C-252C-1E37D7DEE7B0}"/>
          </ac:picMkLst>
        </pc:picChg>
        <pc:picChg chg="add del mod">
          <ac:chgData name="Christof Tölken - M91197" userId="a6aa3665-c4e9-4c1b-9538-4cd829dd2274" providerId="ADAL" clId="{19FD3EC2-9C71-4BD1-972B-13BAC72AF4C3}" dt="2023-05-25T18:45:41.102" v="1637" actId="478"/>
          <ac:picMkLst>
            <pc:docMk/>
            <pc:sldMk cId="885741218" sldId="37654"/>
            <ac:picMk id="14" creationId="{62AD1AD6-7F6A-C9EE-B8CA-DC30C466FF40}"/>
          </ac:picMkLst>
        </pc:picChg>
        <pc:picChg chg="del">
          <ac:chgData name="Christof Tölken - M91197" userId="a6aa3665-c4e9-4c1b-9538-4cd829dd2274" providerId="ADAL" clId="{19FD3EC2-9C71-4BD1-972B-13BAC72AF4C3}" dt="2023-05-25T18:32:37.188" v="1529" actId="478"/>
          <ac:picMkLst>
            <pc:docMk/>
            <pc:sldMk cId="885741218" sldId="37654"/>
            <ac:picMk id="15" creationId="{AB8B2CA9-4240-1449-9EF8-0CA5FBEF23D6}"/>
          </ac:picMkLst>
        </pc:picChg>
        <pc:picChg chg="del">
          <ac:chgData name="Christof Tölken - M91197" userId="a6aa3665-c4e9-4c1b-9538-4cd829dd2274" providerId="ADAL" clId="{19FD3EC2-9C71-4BD1-972B-13BAC72AF4C3}" dt="2023-05-25T18:32:36.342" v="1528" actId="478"/>
          <ac:picMkLst>
            <pc:docMk/>
            <pc:sldMk cId="885741218" sldId="37654"/>
            <ac:picMk id="17" creationId="{4D36BF82-FB63-4A33-51F7-A6A2166F51C3}"/>
          </ac:picMkLst>
        </pc:picChg>
        <pc:picChg chg="add mod">
          <ac:chgData name="Christof Tölken - M91197" userId="a6aa3665-c4e9-4c1b-9538-4cd829dd2274" providerId="ADAL" clId="{19FD3EC2-9C71-4BD1-972B-13BAC72AF4C3}" dt="2023-05-25T18:45:59.556" v="1641" actId="14100"/>
          <ac:picMkLst>
            <pc:docMk/>
            <pc:sldMk cId="885741218" sldId="37654"/>
            <ac:picMk id="18" creationId="{EF7A7ECD-EE84-D8FD-7BBB-18548ADEAF9A}"/>
          </ac:picMkLst>
        </pc:picChg>
      </pc:sldChg>
      <pc:sldChg chg="addSp delSp modSp add del mod">
        <pc:chgData name="Christof Tölken - M91197" userId="a6aa3665-c4e9-4c1b-9538-4cd829dd2274" providerId="ADAL" clId="{19FD3EC2-9C71-4BD1-972B-13BAC72AF4C3}" dt="2023-05-25T18:44:59.861" v="1632" actId="47"/>
        <pc:sldMkLst>
          <pc:docMk/>
          <pc:sldMk cId="2143905870" sldId="37655"/>
        </pc:sldMkLst>
        <pc:spChg chg="mod">
          <ac:chgData name="Christof Tölken - M91197" userId="a6aa3665-c4e9-4c1b-9538-4cd829dd2274" providerId="ADAL" clId="{19FD3EC2-9C71-4BD1-972B-13BAC72AF4C3}" dt="2023-05-25T18:41:21.544" v="1564" actId="20577"/>
          <ac:spMkLst>
            <pc:docMk/>
            <pc:sldMk cId="2143905870" sldId="37655"/>
            <ac:spMk id="3" creationId="{B33A1C1F-9A50-E675-DCB7-3346D9869839}"/>
          </ac:spMkLst>
        </pc:spChg>
        <pc:picChg chg="add del mod">
          <ac:chgData name="Christof Tölken - M91197" userId="a6aa3665-c4e9-4c1b-9538-4cd829dd2274" providerId="ADAL" clId="{19FD3EC2-9C71-4BD1-972B-13BAC72AF4C3}" dt="2023-05-25T18:44:28.688" v="1622" actId="21"/>
          <ac:picMkLst>
            <pc:docMk/>
            <pc:sldMk cId="2143905870" sldId="37655"/>
            <ac:picMk id="4" creationId="{66045AB3-E701-77BD-293B-209933D14593}"/>
          </ac:picMkLst>
        </pc:picChg>
        <pc:picChg chg="del">
          <ac:chgData name="Christof Tölken - M91197" userId="a6aa3665-c4e9-4c1b-9538-4cd829dd2274" providerId="ADAL" clId="{19FD3EC2-9C71-4BD1-972B-13BAC72AF4C3}" dt="2023-05-25T18:41:26.289" v="1565" actId="478"/>
          <ac:picMkLst>
            <pc:docMk/>
            <pc:sldMk cId="2143905870" sldId="37655"/>
            <ac:picMk id="6" creationId="{003A52CB-B981-D01E-4D48-3DFCAE4BD5C6}"/>
          </ac:picMkLst>
        </pc:picChg>
        <pc:picChg chg="add del">
          <ac:chgData name="Christof Tölken - M91197" userId="a6aa3665-c4e9-4c1b-9538-4cd829dd2274" providerId="ADAL" clId="{19FD3EC2-9C71-4BD1-972B-13BAC72AF4C3}" dt="2023-05-25T18:44:57.670" v="1631" actId="21"/>
          <ac:picMkLst>
            <pc:docMk/>
            <pc:sldMk cId="2143905870" sldId="37655"/>
            <ac:picMk id="7" creationId="{4A92EA75-F649-D6BF-1C15-543D55D63751}"/>
          </ac:picMkLst>
        </pc:picChg>
        <pc:picChg chg="del">
          <ac:chgData name="Christof Tölken - M91197" userId="a6aa3665-c4e9-4c1b-9538-4cd829dd2274" providerId="ADAL" clId="{19FD3EC2-9C71-4BD1-972B-13BAC72AF4C3}" dt="2023-05-25T18:42:30.105" v="1571" actId="478"/>
          <ac:picMkLst>
            <pc:docMk/>
            <pc:sldMk cId="2143905870" sldId="37655"/>
            <ac:picMk id="8" creationId="{F9347BC0-08B7-82F5-84F3-0A1F67D568B5}"/>
          </ac:picMkLst>
        </pc:picChg>
        <pc:picChg chg="del">
          <ac:chgData name="Christof Tölken - M91197" userId="a6aa3665-c4e9-4c1b-9538-4cd829dd2274" providerId="ADAL" clId="{19FD3EC2-9C71-4BD1-972B-13BAC72AF4C3}" dt="2023-05-25T18:41:27.350" v="1566" actId="478"/>
          <ac:picMkLst>
            <pc:docMk/>
            <pc:sldMk cId="2143905870" sldId="37655"/>
            <ac:picMk id="11" creationId="{78B15825-96DE-DFEF-320E-EB082E3CD4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v1.1:  added slides for ppt (SL, 5.6.23)</a:t>
            </a:r>
            <a:endParaRPr lang="en-DE" dirty="0"/>
          </a:p>
          <a:p>
            <a:r>
              <a:rPr lang="en-US" dirty="0"/>
              <a:t>v1.0:  first version with basic structure (SL, 30.5.23)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0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16700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21E98-51BB-40D4-AEC7-CBDB7F01CA4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5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 sz="2399" dirty="0"/>
          </a:p>
        </p:txBody>
      </p:sp>
      <p:pic>
        <p:nvPicPr>
          <p:cNvPr id="19464" name="Picture 8" descr="MICV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8645" y="838200"/>
            <a:ext cx="338366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162" y="2740027"/>
            <a:ext cx="10360501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4495800"/>
            <a:ext cx="8532178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799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427024" y="6557635"/>
            <a:ext cx="482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ct‘19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2738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605066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FECBBC5-306D-495B-BE3A-6C890CD4B0FB}"/>
              </a:ext>
            </a:extLst>
          </p:cNvPr>
          <p:cNvSpPr txBox="1">
            <a:spLocks/>
          </p:cNvSpPr>
          <p:nvPr userDrawn="1"/>
        </p:nvSpPr>
        <p:spPr>
          <a:xfrm>
            <a:off x="2239478" y="6472857"/>
            <a:ext cx="6858000" cy="30480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8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 baseline="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39900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3" r:id="rId4"/>
    <p:sldLayoutId id="2147483656" r:id="rId5"/>
    <p:sldLayoutId id="2147483660" r:id="rId6"/>
    <p:sldLayoutId id="2147483652" r:id="rId7"/>
    <p:sldLayoutId id="2147483657" r:id="rId8"/>
    <p:sldLayoutId id="2147483653" r:id="rId9"/>
    <p:sldLayoutId id="2147483658" r:id="rId10"/>
    <p:sldLayoutId id="2147483654" r:id="rId11"/>
    <p:sldLayoutId id="2147483659" r:id="rId12"/>
    <p:sldLayoutId id="2147483655" r:id="rId13"/>
    <p:sldLayoutId id="2147483662" r:id="rId14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tefan.luethin@microchip.com" TargetMode="External"/><Relationship Id="rId2" Type="http://schemas.openxmlformats.org/officeDocument/2006/relationships/hyperlink" Target="mailto:reiner.zieglmeier@microchip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icrochipdeveloper.com/harmony3:update-and-configure-existing-mhc-proj-to-mcc-proj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kroe.com/touchpad-click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H3drv homework</a:t>
            </a:r>
            <a:br>
              <a:rPr lang="en-US" dirty="0"/>
            </a:br>
            <a:r>
              <a:rPr lang="en-US" dirty="0"/>
              <a:t>(RZ+SL)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12.6.2023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RZ, SL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MCC-H3 project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4310" y="3824300"/>
            <a:ext cx="4625463" cy="1470189"/>
          </a:xfrm>
        </p:spPr>
        <p:txBody>
          <a:bodyPr/>
          <a:lstStyle/>
          <a:p>
            <a:pPr algn="l"/>
            <a:r>
              <a:rPr lang="en-GB" dirty="0"/>
              <a:t>SAMC21J18a with</a:t>
            </a:r>
          </a:p>
          <a:p>
            <a:pPr algn="l"/>
            <a:r>
              <a:rPr lang="en-GB" dirty="0"/>
              <a:t>a) touch-1995 click (I2C)</a:t>
            </a:r>
          </a:p>
          <a:p>
            <a:pPr algn="l"/>
            <a:r>
              <a:rPr lang="en-GB" dirty="0"/>
              <a:t>b) QT8-xpl (PTC)</a:t>
            </a:r>
          </a:p>
        </p:txBody>
      </p:sp>
    </p:spTree>
    <p:extLst>
      <p:ext uri="{BB962C8B-B14F-4D97-AF65-F5344CB8AC3E}">
        <p14:creationId xmlns:p14="http://schemas.microsoft.com/office/powerpoint/2010/main" val="153079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4664076"/>
          </a:xfrm>
        </p:spPr>
        <p:txBody>
          <a:bodyPr>
            <a:noAutofit/>
          </a:bodyPr>
          <a:lstStyle/>
          <a:p>
            <a:r>
              <a:rPr lang="en-US" sz="2400" b="0" dirty="0"/>
              <a:t>concept</a:t>
            </a:r>
          </a:p>
          <a:p>
            <a:pPr lvl="1"/>
            <a:r>
              <a:rPr lang="en-US" sz="2000" dirty="0"/>
              <a:t>Start with baseline-</a:t>
            </a:r>
            <a:r>
              <a:rPr lang="en-US" sz="2000" dirty="0" err="1"/>
              <a:t>prj</a:t>
            </a:r>
            <a:r>
              <a:rPr lang="en-US" sz="2000" dirty="0"/>
              <a:t> = MCC-H3 </a:t>
            </a:r>
            <a:r>
              <a:rPr lang="en-US" sz="2000" dirty="0" err="1"/>
              <a:t>prj</a:t>
            </a:r>
            <a:r>
              <a:rPr lang="en-US" sz="2000" dirty="0"/>
              <a:t> for SAMC21J18a with </a:t>
            </a:r>
          </a:p>
          <a:p>
            <a:pPr lvl="2"/>
            <a:r>
              <a:rPr lang="en-US" sz="1600" dirty="0"/>
              <a:t>only STDIO+SERCOM=</a:t>
            </a:r>
            <a:r>
              <a:rPr lang="en-US" sz="1600" dirty="0" err="1"/>
              <a:t>printf</a:t>
            </a:r>
            <a:r>
              <a:rPr lang="en-US" sz="1600" dirty="0"/>
              <a:t>()</a:t>
            </a:r>
          </a:p>
          <a:p>
            <a:pPr lvl="1"/>
            <a:r>
              <a:rPr lang="en-US" sz="2000" b="0" dirty="0"/>
              <a:t>Then work on tree git-branches</a:t>
            </a:r>
          </a:p>
          <a:p>
            <a:pPr lvl="2">
              <a:tabLst>
                <a:tab pos="1252538" algn="l"/>
              </a:tabLst>
            </a:pPr>
            <a:r>
              <a:rPr lang="en-US" sz="1600" b="0" dirty="0"/>
              <a:t>B1:	</a:t>
            </a:r>
            <a:r>
              <a:rPr lang="en-US" sz="1600" dirty="0"/>
              <a:t>baseline + </a:t>
            </a:r>
            <a:r>
              <a:rPr lang="en-US" sz="1600" b="0" dirty="0"/>
              <a:t>click touch-1995</a:t>
            </a:r>
          </a:p>
          <a:p>
            <a:pPr lvl="2">
              <a:tabLst>
                <a:tab pos="1252538" algn="l"/>
              </a:tabLst>
            </a:pPr>
            <a:r>
              <a:rPr lang="en-US" sz="1600" dirty="0"/>
              <a:t>B2:	baseline + QT8</a:t>
            </a:r>
          </a:p>
          <a:p>
            <a:pPr marL="594360" lvl="2" indent="0">
              <a:buNone/>
              <a:tabLst>
                <a:tab pos="1252538" algn="l"/>
              </a:tabLst>
            </a:pPr>
            <a:r>
              <a:rPr lang="en-US" sz="1600" dirty="0"/>
              <a:t>-&gt;merge1: have both touch-solution and select with static-bool</a:t>
            </a:r>
          </a:p>
          <a:p>
            <a:pPr lvl="2">
              <a:tabLst>
                <a:tab pos="1252538" algn="l"/>
              </a:tabLst>
            </a:pPr>
            <a:r>
              <a:rPr lang="en-US" sz="1600" b="0" dirty="0"/>
              <a:t>B3:</a:t>
            </a:r>
            <a:r>
              <a:rPr lang="en-US" sz="1600" dirty="0"/>
              <a:t>	H3-console</a:t>
            </a:r>
          </a:p>
          <a:p>
            <a:pPr marL="594360" lvl="2" indent="0">
              <a:buNone/>
              <a:tabLst>
                <a:tab pos="1252538" algn="l"/>
              </a:tabLst>
            </a:pPr>
            <a:r>
              <a:rPr lang="en-US" sz="1600" dirty="0"/>
              <a:t>-&gt;merge2: replace STDIO/</a:t>
            </a:r>
            <a:r>
              <a:rPr lang="en-US" sz="1600" dirty="0" err="1"/>
              <a:t>printf</a:t>
            </a:r>
            <a:r>
              <a:rPr lang="en-US" sz="1600" dirty="0"/>
              <a:t>() in B2 with H3-console</a:t>
            </a:r>
          </a:p>
          <a:p>
            <a:pPr lvl="2">
              <a:tabLst>
                <a:tab pos="1252538" algn="l"/>
              </a:tabLst>
            </a:pPr>
            <a:r>
              <a:rPr lang="en-US" sz="1600" b="0" dirty="0"/>
              <a:t>B4:</a:t>
            </a:r>
            <a:r>
              <a:rPr lang="en-US" sz="1600" dirty="0"/>
              <a:t>	H3-cmdIF, so we can switch between touch1/2 </a:t>
            </a:r>
            <a:br>
              <a:rPr lang="en-US" sz="1600" dirty="0"/>
            </a:br>
            <a:r>
              <a:rPr lang="en-US" sz="1600" dirty="0"/>
              <a:t> 	from </a:t>
            </a:r>
            <a:r>
              <a:rPr lang="en-US" sz="1600" dirty="0" err="1"/>
              <a:t>ext</a:t>
            </a:r>
            <a:r>
              <a:rPr lang="en-US" sz="1600" dirty="0"/>
              <a:t>-command (</a:t>
            </a:r>
            <a:r>
              <a:rPr lang="en-US" sz="1600" dirty="0" err="1"/>
              <a:t>eg</a:t>
            </a:r>
            <a:r>
              <a:rPr lang="en-US" sz="1600" dirty="0"/>
              <a:t>: python-script)</a:t>
            </a:r>
          </a:p>
          <a:p>
            <a:pPr marL="594360" lvl="2" indent="0">
              <a:buNone/>
              <a:tabLst>
                <a:tab pos="1252538" algn="l"/>
              </a:tabLst>
            </a:pPr>
            <a:r>
              <a:rPr lang="en-US" sz="1600" b="0" dirty="0"/>
              <a:t>-&gt;merge3: B3 + H3-cmdIF</a:t>
            </a:r>
          </a:p>
          <a:p>
            <a:pPr lvl="2">
              <a:tabLst>
                <a:tab pos="1252538" algn="l"/>
              </a:tabLst>
            </a:pPr>
            <a:r>
              <a:rPr lang="en-US" sz="1600" dirty="0"/>
              <a:t>…</a:t>
            </a:r>
            <a:endParaRPr lang="en-US" sz="1600" b="0" dirty="0"/>
          </a:p>
          <a:p>
            <a:endParaRPr lang="en-US" sz="24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concept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B9935-F498-D519-C747-9F392B0F3960}"/>
              </a:ext>
            </a:extLst>
          </p:cNvPr>
          <p:cNvSpPr txBox="1"/>
          <p:nvPr/>
        </p:nvSpPr>
        <p:spPr>
          <a:xfrm>
            <a:off x="7095644" y="5835993"/>
            <a:ext cx="45611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Baseline: </a:t>
            </a:r>
            <a:r>
              <a:rPr lang="en-US" sz="1600" dirty="0"/>
              <a:t>MCCH3 for SAMC21 with STDIO -&gt; </a:t>
            </a:r>
            <a:r>
              <a:rPr lang="en-US" sz="1600" dirty="0" err="1"/>
              <a:t>printf</a:t>
            </a:r>
            <a:r>
              <a:rPr lang="en-US" sz="1600" dirty="0"/>
              <a:t>()  </a:t>
            </a:r>
            <a:br>
              <a:rPr lang="en-US" sz="1600" dirty="0"/>
            </a:br>
            <a:r>
              <a:rPr lang="en-US" sz="1600" dirty="0"/>
              <a:t>(=&gt; git-tag </a:t>
            </a:r>
            <a:r>
              <a:rPr lang="en-US" sz="1600" dirty="0">
                <a:solidFill>
                  <a:srgbClr val="FF0000"/>
                </a:solidFill>
              </a:rPr>
              <a:t>x???x</a:t>
            </a:r>
            <a:r>
              <a:rPr lang="en-US" sz="1600" dirty="0"/>
              <a:t> 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669EC-52B4-E1DA-F67F-C91F597F4BDD}"/>
              </a:ext>
            </a:extLst>
          </p:cNvPr>
          <p:cNvSpPr txBox="1"/>
          <p:nvPr/>
        </p:nvSpPr>
        <p:spPr>
          <a:xfrm rot="16200000">
            <a:off x="8171987" y="3493343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Touch-1995 click</a:t>
            </a:r>
          </a:p>
          <a:p>
            <a:pPr algn="ctr"/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281B0-3CDD-41E3-4569-780E20BADF65}"/>
              </a:ext>
            </a:extLst>
          </p:cNvPr>
          <p:cNvCxnSpPr>
            <a:cxnSpLocks/>
            <a:endCxn id="10" idx="1"/>
          </p:cNvCxnSpPr>
          <p:nvPr/>
        </p:nvCxnSpPr>
        <p:spPr>
          <a:xfrm flipH="1" flipV="1">
            <a:off x="9091635" y="4736156"/>
            <a:ext cx="5649" cy="10884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9A7C4BA-4716-B33F-6653-D50CA2E57683}"/>
              </a:ext>
            </a:extLst>
          </p:cNvPr>
          <p:cNvCxnSpPr>
            <a:cxnSpLocks/>
            <a:endCxn id="23" idx="1"/>
          </p:cNvCxnSpPr>
          <p:nvPr/>
        </p:nvCxnSpPr>
        <p:spPr>
          <a:xfrm rot="10800000">
            <a:off x="7645111" y="4739954"/>
            <a:ext cx="1499357" cy="91618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270745-08BA-8239-86D1-E64A71335B7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122840" y="4739954"/>
            <a:ext cx="976927" cy="92314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0D0833-3C2C-FD85-17DE-028174CADE74}"/>
              </a:ext>
            </a:extLst>
          </p:cNvPr>
          <p:cNvSpPr txBox="1"/>
          <p:nvPr/>
        </p:nvSpPr>
        <p:spPr>
          <a:xfrm rot="16200000">
            <a:off x="6725462" y="3497140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QT8</a:t>
            </a:r>
          </a:p>
          <a:p>
            <a:pPr algn="ctr"/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FE186-A16C-B583-77EC-BF7470BFB84F}"/>
              </a:ext>
            </a:extLst>
          </p:cNvPr>
          <p:cNvSpPr txBox="1"/>
          <p:nvPr/>
        </p:nvSpPr>
        <p:spPr>
          <a:xfrm rot="16200000">
            <a:off x="9180119" y="3497141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H3_console </a:t>
            </a:r>
            <a:br>
              <a:rPr lang="en-US" sz="1800" dirty="0"/>
            </a:br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537B0-D302-FB81-5D81-69B27CB32791}"/>
              </a:ext>
            </a:extLst>
          </p:cNvPr>
          <p:cNvSpPr txBox="1"/>
          <p:nvPr/>
        </p:nvSpPr>
        <p:spPr>
          <a:xfrm>
            <a:off x="8901404" y="5090632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C50285-3FF5-9DE5-05C3-70B2F29FB973}"/>
              </a:ext>
            </a:extLst>
          </p:cNvPr>
          <p:cNvSpPr txBox="1"/>
          <p:nvPr/>
        </p:nvSpPr>
        <p:spPr>
          <a:xfrm>
            <a:off x="7407697" y="5043484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45698-590A-A9D8-0FEF-A5A2947430C2}"/>
              </a:ext>
            </a:extLst>
          </p:cNvPr>
          <p:cNvSpPr txBox="1"/>
          <p:nvPr/>
        </p:nvSpPr>
        <p:spPr>
          <a:xfrm>
            <a:off x="9901591" y="5101264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739A26-C9E8-3748-0418-3FCBEE765F33}"/>
              </a:ext>
            </a:extLst>
          </p:cNvPr>
          <p:cNvCxnSpPr>
            <a:cxnSpLocks/>
          </p:cNvCxnSpPr>
          <p:nvPr/>
        </p:nvCxnSpPr>
        <p:spPr>
          <a:xfrm flipH="1">
            <a:off x="9026522" y="548964"/>
            <a:ext cx="32555" cy="2412088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CB72061-E28E-BB9A-5E41-3700DEA9FE68}"/>
              </a:ext>
            </a:extLst>
          </p:cNvPr>
          <p:cNvCxnSpPr>
            <a:cxnSpLocks/>
            <a:stCxn id="72" idx="6"/>
            <a:endCxn id="25" idx="3"/>
          </p:cNvCxnSpPr>
          <p:nvPr/>
        </p:nvCxnSpPr>
        <p:spPr>
          <a:xfrm>
            <a:off x="9573136" y="1881432"/>
            <a:ext cx="526631" cy="1019227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D7A40BB-0BA5-AE2A-93EB-5C29CB6817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113" y="2798517"/>
            <a:ext cx="1381411" cy="188495"/>
          </a:xfrm>
          <a:prstGeom prst="bentConnector3">
            <a:avLst>
              <a:gd name="adj1" fmla="val 9903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83402A-CB18-9A64-8694-FD691206FAE0}"/>
              </a:ext>
            </a:extLst>
          </p:cNvPr>
          <p:cNvGrpSpPr/>
          <p:nvPr/>
        </p:nvGrpSpPr>
        <p:grpSpPr>
          <a:xfrm>
            <a:off x="8545020" y="2236182"/>
            <a:ext cx="1028117" cy="369332"/>
            <a:chOff x="8590012" y="2236182"/>
            <a:chExt cx="1028117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400437-0C99-B0A5-F076-58E25F635AEB}"/>
                </a:ext>
              </a:extLst>
            </p:cNvPr>
            <p:cNvSpPr txBox="1"/>
            <p:nvPr/>
          </p:nvSpPr>
          <p:spPr>
            <a:xfrm>
              <a:off x="8590012" y="2236182"/>
              <a:ext cx="9251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merge1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0496D2D-5AAE-DD7B-F24B-910E14D30945}"/>
                </a:ext>
              </a:extLst>
            </p:cNvPr>
            <p:cNvSpPr/>
            <p:nvPr/>
          </p:nvSpPr>
          <p:spPr>
            <a:xfrm>
              <a:off x="8590012" y="2236182"/>
              <a:ext cx="1028117" cy="366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F5A061-5F90-F9FE-1A82-1061D2C1B4A0}"/>
              </a:ext>
            </a:extLst>
          </p:cNvPr>
          <p:cNvGrpSpPr/>
          <p:nvPr/>
        </p:nvGrpSpPr>
        <p:grpSpPr>
          <a:xfrm>
            <a:off x="8545019" y="1698352"/>
            <a:ext cx="1028117" cy="369332"/>
            <a:chOff x="8590012" y="2236182"/>
            <a:chExt cx="1028117" cy="36933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B51B4D1-FF46-FD28-60D9-47D7F36B63F0}"/>
                </a:ext>
              </a:extLst>
            </p:cNvPr>
            <p:cNvSpPr txBox="1"/>
            <p:nvPr/>
          </p:nvSpPr>
          <p:spPr>
            <a:xfrm>
              <a:off x="8590012" y="2236182"/>
              <a:ext cx="9251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merge2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E07B364-ACCA-C8EA-6158-C73BF268EAE8}"/>
                </a:ext>
              </a:extLst>
            </p:cNvPr>
            <p:cNvSpPr/>
            <p:nvPr/>
          </p:nvSpPr>
          <p:spPr>
            <a:xfrm>
              <a:off x="8590012" y="2236182"/>
              <a:ext cx="1028117" cy="366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C5AE8DB-7666-A471-BAB3-B45955FC3092}"/>
              </a:ext>
            </a:extLst>
          </p:cNvPr>
          <p:cNvCxnSpPr>
            <a:cxnSpLocks/>
          </p:cNvCxnSpPr>
          <p:nvPr/>
        </p:nvCxnSpPr>
        <p:spPr>
          <a:xfrm flipV="1">
            <a:off x="10078138" y="4744691"/>
            <a:ext cx="976927" cy="92314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350D704-4BB9-1A50-4FE1-F8490D0A0F07}"/>
              </a:ext>
            </a:extLst>
          </p:cNvPr>
          <p:cNvSpPr txBox="1"/>
          <p:nvPr/>
        </p:nvSpPr>
        <p:spPr>
          <a:xfrm>
            <a:off x="10822753" y="5149435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03FA69-235B-086D-2789-BDEA3EB4B147}"/>
              </a:ext>
            </a:extLst>
          </p:cNvPr>
          <p:cNvSpPr txBox="1"/>
          <p:nvPr/>
        </p:nvSpPr>
        <p:spPr>
          <a:xfrm rot="16200000">
            <a:off x="10111432" y="3575444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H3_cmdIF </a:t>
            </a:r>
            <a:br>
              <a:rPr lang="en-US" sz="1800" dirty="0"/>
            </a:br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2135A14-9357-37B7-7AEA-58BA4318C809}"/>
              </a:ext>
            </a:extLst>
          </p:cNvPr>
          <p:cNvCxnSpPr>
            <a:cxnSpLocks/>
            <a:stCxn id="86" idx="6"/>
            <a:endCxn id="82" idx="3"/>
          </p:cNvCxnSpPr>
          <p:nvPr/>
        </p:nvCxnSpPr>
        <p:spPr>
          <a:xfrm>
            <a:off x="9521648" y="1360523"/>
            <a:ext cx="1509432" cy="1618439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4BE432-51ED-E181-3539-ABAC93144309}"/>
              </a:ext>
            </a:extLst>
          </p:cNvPr>
          <p:cNvGrpSpPr/>
          <p:nvPr/>
        </p:nvGrpSpPr>
        <p:grpSpPr>
          <a:xfrm>
            <a:off x="8493531" y="1177443"/>
            <a:ext cx="1028117" cy="369332"/>
            <a:chOff x="8590012" y="2236182"/>
            <a:chExt cx="1028117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9F3F3B5-670F-45E2-0D0C-6FEBB8447483}"/>
                </a:ext>
              </a:extLst>
            </p:cNvPr>
            <p:cNvSpPr txBox="1"/>
            <p:nvPr/>
          </p:nvSpPr>
          <p:spPr>
            <a:xfrm>
              <a:off x="8590012" y="2236182"/>
              <a:ext cx="9251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merge3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14FE928-9902-2A47-CE49-690C2FAD9589}"/>
                </a:ext>
              </a:extLst>
            </p:cNvPr>
            <p:cNvSpPr/>
            <p:nvPr/>
          </p:nvSpPr>
          <p:spPr>
            <a:xfrm>
              <a:off x="8590012" y="2236182"/>
              <a:ext cx="1028117" cy="366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39958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homework/b1: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Step-by-step guidance for SAMC21J18a with Touch1 = </a:t>
            </a:r>
            <a:r>
              <a:rPr lang="en-US" sz="2400" b="0" dirty="0" err="1"/>
              <a:t>mikroE</a:t>
            </a:r>
            <a:r>
              <a:rPr lang="en-US" sz="2400" b="0" dirty="0"/>
              <a:t>-click touch-1995 on EXT3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0EE01-2C0C-2809-3813-A44D896C6C43}"/>
              </a:ext>
            </a:extLst>
          </p:cNvPr>
          <p:cNvGrpSpPr/>
          <p:nvPr/>
        </p:nvGrpSpPr>
        <p:grpSpPr>
          <a:xfrm>
            <a:off x="2373760" y="1660824"/>
            <a:ext cx="6117623" cy="3536351"/>
            <a:chOff x="5716424" y="2398576"/>
            <a:chExt cx="6117623" cy="35363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AD1A29-951F-6565-034B-AB7081B90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6424" y="2398576"/>
              <a:ext cx="5869268" cy="3536351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F3BCFA-1C82-1F68-1096-D0E9C668725A}"/>
                </a:ext>
              </a:extLst>
            </p:cNvPr>
            <p:cNvSpPr/>
            <p:nvPr/>
          </p:nvSpPr>
          <p:spPr>
            <a:xfrm>
              <a:off x="9012444" y="4459110"/>
              <a:ext cx="2821603" cy="12530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80577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homework/b1: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52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/>
              <a:t>B1: </a:t>
            </a:r>
            <a:r>
              <a:rPr lang="en-US" sz="2400" b="0" dirty="0" err="1"/>
              <a:t>touchClick</a:t>
            </a:r>
            <a:r>
              <a:rPr lang="en-US" sz="2400" b="0" dirty="0"/>
              <a:t> – step1a: h3-prj on DRV-level to access thermo5Click on I2C</a:t>
            </a:r>
          </a:p>
          <a:p>
            <a:pPr lvl="1"/>
            <a:r>
              <a:rPr lang="en-US" sz="2000" dirty="0"/>
              <a:t>Started from DEV8/Lab1 that reads Temp from </a:t>
            </a:r>
            <a:r>
              <a:rPr lang="en-US" sz="2000" dirty="0" err="1"/>
              <a:t>IOxpl</a:t>
            </a:r>
            <a:r>
              <a:rPr lang="en-US" sz="2000" dirty="0"/>
              <a:t> and outputs via UART, but on SAME54</a:t>
            </a:r>
          </a:p>
          <a:p>
            <a:pPr lvl="1"/>
            <a:r>
              <a:rPr lang="en-US" sz="2000" b="0" dirty="0"/>
              <a:t>Porting from SAME54 -&gt; SAMC21</a:t>
            </a:r>
            <a:endParaRPr lang="en-US" sz="1600" dirty="0"/>
          </a:p>
          <a:p>
            <a:pPr lvl="1"/>
            <a:r>
              <a:rPr lang="en-US" sz="2000" dirty="0"/>
              <a:t>Adding SW0 (works)</a:t>
            </a:r>
          </a:p>
          <a:p>
            <a:pPr marL="890588" lvl="2" indent="-295275"/>
            <a:r>
              <a:rPr lang="en-US" sz="1600" b="0" dirty="0"/>
              <a:t>Added SW0 to only </a:t>
            </a:r>
            <a:r>
              <a:rPr lang="en-US" sz="1600" b="0" dirty="0" err="1"/>
              <a:t>UARTprint</a:t>
            </a:r>
            <a:r>
              <a:rPr lang="en-US" sz="1600" b="0" dirty="0"/>
              <a:t> if SW=</a:t>
            </a:r>
            <a:r>
              <a:rPr lang="en-US" sz="1600" dirty="0"/>
              <a:t>pressed, But SW not working</a:t>
            </a:r>
          </a:p>
          <a:p>
            <a:pPr marL="890588" lvl="2" indent="-295275"/>
            <a:r>
              <a:rPr lang="en-US" sz="1600" dirty="0"/>
              <a:t>debugged some time and found SW0 collides with some pin on </a:t>
            </a:r>
            <a:br>
              <a:rPr lang="en-US" sz="1600" dirty="0"/>
            </a:br>
            <a:r>
              <a:rPr lang="en-US" sz="1600" dirty="0"/>
              <a:t>EXT3 and initially had boards attached to all 3x EXTs </a:t>
            </a:r>
          </a:p>
          <a:p>
            <a:pPr marL="890588" lvl="2" indent="-295275"/>
            <a:r>
              <a:rPr lang="en-US" sz="1600" dirty="0"/>
              <a:t>removing EXT-board, SW worked immediately</a:t>
            </a:r>
          </a:p>
          <a:p>
            <a:pPr lvl="1"/>
            <a:r>
              <a:rPr lang="en-US" sz="2000" b="0" dirty="0"/>
              <a:t>Repla</a:t>
            </a:r>
            <a:r>
              <a:rPr lang="en-US" sz="2000" dirty="0"/>
              <a:t>cing </a:t>
            </a:r>
            <a:r>
              <a:rPr lang="en-US" sz="2000" dirty="0" err="1"/>
              <a:t>IOxpl-tempSens</a:t>
            </a:r>
            <a:r>
              <a:rPr lang="en-US" sz="2000" dirty="0"/>
              <a:t> with thermo5Click</a:t>
            </a:r>
          </a:p>
          <a:p>
            <a:pPr lvl="2"/>
            <a:r>
              <a:rPr lang="en-US" sz="1600" dirty="0" err="1"/>
              <a:t>IOxpl-tempSens</a:t>
            </a:r>
            <a:r>
              <a:rPr lang="en-US" sz="1600" dirty="0"/>
              <a:t> stores T as 2B @ one address -&gt; 1x I2C_WrRd()</a:t>
            </a:r>
          </a:p>
          <a:p>
            <a:pPr lvl="2"/>
            <a:r>
              <a:rPr lang="en-US" sz="1600" dirty="0"/>
              <a:t>Thermo5-click    stores T as 1B @ two addresses -&gt; 2x I2C_WrRd()</a:t>
            </a:r>
          </a:p>
          <a:p>
            <a:pPr lvl="1"/>
            <a:r>
              <a:rPr lang="en-US" sz="2000" dirty="0"/>
              <a:t>Replacing SW0 with </a:t>
            </a:r>
            <a:r>
              <a:rPr lang="en-US" sz="2000" dirty="0" err="1"/>
              <a:t>touchButton</a:t>
            </a:r>
            <a:endParaRPr lang="en-US" sz="2000" dirty="0"/>
          </a:p>
          <a:p>
            <a:pPr lvl="2"/>
            <a:r>
              <a:rPr lang="en-US" sz="1600" dirty="0"/>
              <a:t>xxx</a:t>
            </a:r>
            <a:endParaRPr lang="en-US" sz="1600" b="0" dirty="0"/>
          </a:p>
          <a:p>
            <a:pPr lvl="1"/>
            <a:r>
              <a:rPr lang="en-US" sz="2000" dirty="0"/>
              <a:t>xxx</a:t>
            </a:r>
            <a:endParaRPr lang="en-US" sz="2000" b="0" dirty="0"/>
          </a:p>
          <a:p>
            <a:pPr lvl="2"/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C28006-51BA-1938-834E-5AC7F277CBA5}"/>
              </a:ext>
            </a:extLst>
          </p:cNvPr>
          <p:cNvGrpSpPr/>
          <p:nvPr/>
        </p:nvGrpSpPr>
        <p:grpSpPr>
          <a:xfrm>
            <a:off x="7079705" y="3633251"/>
            <a:ext cx="5018460" cy="2586843"/>
            <a:chOff x="7079705" y="3633251"/>
            <a:chExt cx="5018460" cy="25868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411C61-FC36-79E3-4DA6-21313C990FB5}"/>
                </a:ext>
              </a:extLst>
            </p:cNvPr>
            <p:cNvSpPr/>
            <p:nvPr/>
          </p:nvSpPr>
          <p:spPr>
            <a:xfrm>
              <a:off x="7100541" y="3685086"/>
              <a:ext cx="4997624" cy="2535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AB6F6E-2014-89A7-CB13-827BE8721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765" y="4645005"/>
              <a:ext cx="569209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C86801-E594-D5A4-006A-769A1DCA7F2A}"/>
                </a:ext>
              </a:extLst>
            </p:cNvPr>
            <p:cNvGrpSpPr/>
            <p:nvPr/>
          </p:nvGrpSpPr>
          <p:grpSpPr>
            <a:xfrm>
              <a:off x="7084264" y="4182061"/>
              <a:ext cx="1460501" cy="768350"/>
              <a:chOff x="5063564" y="5289550"/>
              <a:chExt cx="1460501" cy="7683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287B099-36D7-8D8F-83B7-BF196558B17D}"/>
                  </a:ext>
                </a:extLst>
              </p:cNvPr>
              <p:cNvSpPr/>
              <p:nvPr/>
            </p:nvSpPr>
            <p:spPr>
              <a:xfrm>
                <a:off x="5156200" y="5289550"/>
                <a:ext cx="1367865" cy="7683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DE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2F39E1-EAA3-3E09-43B4-44B20C01CECC}"/>
                  </a:ext>
                </a:extLst>
              </p:cNvPr>
              <p:cNvSpPr txBox="1"/>
              <p:nvPr/>
            </p:nvSpPr>
            <p:spPr>
              <a:xfrm>
                <a:off x="5063564" y="5434243"/>
                <a:ext cx="146050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SAMC21</a:t>
                </a:r>
                <a:endParaRPr lang="en-DE" sz="2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CA44E3-17CA-94FD-192A-6D4EA50297CC}"/>
                  </a:ext>
                </a:extLst>
              </p:cNvPr>
              <p:cNvSpPr txBox="1"/>
              <p:nvPr/>
            </p:nvSpPr>
            <p:spPr>
              <a:xfrm>
                <a:off x="6094412" y="5459833"/>
                <a:ext cx="429653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SPI/I2C</a:t>
                </a:r>
                <a:endParaRPr lang="en-DE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A08D61-95B8-EAAB-6E55-DAF445412380}"/>
                </a:ext>
              </a:extLst>
            </p:cNvPr>
            <p:cNvSpPr txBox="1"/>
            <p:nvPr/>
          </p:nvSpPr>
          <p:spPr>
            <a:xfrm>
              <a:off x="7079705" y="3633251"/>
              <a:ext cx="2089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State-of-today</a:t>
              </a:r>
              <a:endParaRPr lang="en-DE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5521F00-9AE2-E52F-4D93-A50DFFBDC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3974" y="3962880"/>
              <a:ext cx="2984191" cy="11278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FB5DA2D-7B3F-E6B1-3C1B-904950A39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0221" y="4960800"/>
              <a:ext cx="1877783" cy="125929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44D1C2-2740-AE87-0B43-6589B73231E6}"/>
                </a:ext>
              </a:extLst>
            </p:cNvPr>
            <p:cNvSpPr txBox="1"/>
            <p:nvPr/>
          </p:nvSpPr>
          <p:spPr>
            <a:xfrm>
              <a:off x="7096091" y="5454426"/>
              <a:ext cx="2279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Step1b: thermo5 + SW0</a:t>
              </a:r>
              <a:endParaRPr lang="en-DE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BA6FA5-CAC7-091D-EC65-54081776B0A5}"/>
                </a:ext>
              </a:extLst>
            </p:cNvPr>
            <p:cNvSpPr txBox="1"/>
            <p:nvPr/>
          </p:nvSpPr>
          <p:spPr>
            <a:xfrm>
              <a:off x="7084264" y="5755747"/>
              <a:ext cx="2589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Step1c: SW0 -&gt; </a:t>
              </a:r>
              <a:r>
                <a:rPr lang="en-US" sz="1600" dirty="0" err="1"/>
                <a:t>touchButton</a:t>
              </a:r>
              <a:endParaRPr lang="en-DE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654DA2-CDE9-53DC-921F-BFE5A36F0290}"/>
                </a:ext>
              </a:extLst>
            </p:cNvPr>
            <p:cNvSpPr txBox="1"/>
            <p:nvPr/>
          </p:nvSpPr>
          <p:spPr>
            <a:xfrm>
              <a:off x="7100541" y="5093470"/>
              <a:ext cx="2589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Step1a: H3-DRV </a:t>
              </a:r>
              <a:r>
                <a:rPr lang="en-US" sz="1600" dirty="0" err="1"/>
                <a:t>prj</a:t>
              </a:r>
              <a:endParaRPr lang="en-DE" sz="16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975236-5BDA-3093-26C5-1F9548ECDE98}"/>
              </a:ext>
            </a:extLst>
          </p:cNvPr>
          <p:cNvGrpSpPr/>
          <p:nvPr/>
        </p:nvGrpSpPr>
        <p:grpSpPr>
          <a:xfrm>
            <a:off x="7098091" y="1814604"/>
            <a:ext cx="5000074" cy="1744689"/>
            <a:chOff x="7098091" y="1814604"/>
            <a:chExt cx="5000074" cy="174468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E2FCB3-446B-CB0D-A37C-21A3BF0AC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8592" y="2970039"/>
              <a:ext cx="569209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B90F26-744B-4428-0A4C-E00BA1D0DD33}"/>
                </a:ext>
              </a:extLst>
            </p:cNvPr>
            <p:cNvGrpSpPr/>
            <p:nvPr/>
          </p:nvGrpSpPr>
          <p:grpSpPr>
            <a:xfrm>
              <a:off x="7098091" y="2507095"/>
              <a:ext cx="1460501" cy="768350"/>
              <a:chOff x="5063564" y="5289550"/>
              <a:chExt cx="1460501" cy="76835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9810F7-B280-D2F6-0C24-CA788A2C7511}"/>
                  </a:ext>
                </a:extLst>
              </p:cNvPr>
              <p:cNvSpPr/>
              <p:nvPr/>
            </p:nvSpPr>
            <p:spPr>
              <a:xfrm>
                <a:off x="5156200" y="5289550"/>
                <a:ext cx="1367865" cy="7683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DE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92F70A-D9AA-98C3-22A3-28C41CA0BE2B}"/>
                  </a:ext>
                </a:extLst>
              </p:cNvPr>
              <p:cNvSpPr txBox="1"/>
              <p:nvPr/>
            </p:nvSpPr>
            <p:spPr>
              <a:xfrm>
                <a:off x="5063564" y="5434243"/>
                <a:ext cx="146050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SAMC21</a:t>
                </a:r>
                <a:endParaRPr lang="en-DE" sz="2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123037-8B1F-9104-789A-322998617D04}"/>
                  </a:ext>
                </a:extLst>
              </p:cNvPr>
              <p:cNvSpPr txBox="1"/>
              <p:nvPr/>
            </p:nvSpPr>
            <p:spPr>
              <a:xfrm>
                <a:off x="6094412" y="5459833"/>
                <a:ext cx="429653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SPI/I2C</a:t>
                </a:r>
                <a:endParaRPr lang="en-DE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4AC4EEA-E268-C18A-7005-E9270928A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7801" y="2079378"/>
              <a:ext cx="2816395" cy="142459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BAAB6-7020-E87A-3F07-ABC9594BF690}"/>
                </a:ext>
              </a:extLst>
            </p:cNvPr>
            <p:cNvSpPr txBox="1"/>
            <p:nvPr/>
          </p:nvSpPr>
          <p:spPr>
            <a:xfrm>
              <a:off x="7263253" y="1958285"/>
              <a:ext cx="1053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goal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FEB689-0FA4-A5B7-CD77-95A8B087BEB3}"/>
                </a:ext>
              </a:extLst>
            </p:cNvPr>
            <p:cNvSpPr/>
            <p:nvPr/>
          </p:nvSpPr>
          <p:spPr>
            <a:xfrm>
              <a:off x="7100541" y="1814604"/>
              <a:ext cx="4997624" cy="1744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34913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homework/b2: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Step-by-step guidance for SAMC21J18a with Touch2 = QT8-xpl on EXT1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3C3A61-CA98-CA7F-5D78-91C2A0E791B0}"/>
              </a:ext>
            </a:extLst>
          </p:cNvPr>
          <p:cNvGrpSpPr/>
          <p:nvPr/>
        </p:nvGrpSpPr>
        <p:grpSpPr>
          <a:xfrm>
            <a:off x="2611980" y="1798996"/>
            <a:ext cx="5869268" cy="3864998"/>
            <a:chOff x="5242291" y="2069929"/>
            <a:chExt cx="5869268" cy="38649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E0CB5F-4782-688A-2D64-5256605BF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2291" y="2398576"/>
              <a:ext cx="5869268" cy="3536351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FD2BC0-2655-8517-8205-81ACD3524B68}"/>
                </a:ext>
              </a:extLst>
            </p:cNvPr>
            <p:cNvSpPr/>
            <p:nvPr/>
          </p:nvSpPr>
          <p:spPr>
            <a:xfrm>
              <a:off x="6570133" y="2069929"/>
              <a:ext cx="2032000" cy="23891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44054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homework/b2: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/>
              <a:t>Branch2: QT8-xpl on EXT1 - Step1: start from Atmel-START </a:t>
            </a:r>
            <a:r>
              <a:rPr lang="en-US" sz="1800" b="0" dirty="0" err="1"/>
              <a:t>prj</a:t>
            </a:r>
            <a:endParaRPr lang="en-US" sz="1800" b="0" dirty="0"/>
          </a:p>
          <a:p>
            <a:r>
              <a:rPr lang="de-DE" sz="1800" b="0" dirty="0"/>
              <a:t>in A-START: create Atmel-START prj  and make sure it compiles ok</a:t>
            </a:r>
          </a:p>
          <a:p>
            <a:r>
              <a:rPr lang="de-DE" sz="1800" b="0" dirty="0"/>
              <a:t>in A-START: export A-Start prj </a:t>
            </a:r>
          </a:p>
          <a:p>
            <a:r>
              <a:rPr lang="de-DE" sz="1800" b="0" dirty="0"/>
              <a:t>in MPLABX: import into MPLABX </a:t>
            </a:r>
          </a:p>
          <a:p>
            <a:r>
              <a:rPr lang="de-DE" sz="1800" b="0" dirty="0"/>
              <a:t>in MPLABX: fix</a:t>
            </a:r>
          </a:p>
          <a:p>
            <a:pPr lvl="1"/>
            <a:r>
              <a:rPr lang="de-DE" sz="1800" dirty="0"/>
              <a:t>libraries are not added to prj </a:t>
            </a:r>
            <a:br>
              <a:rPr lang="de-DE" sz="1800" dirty="0"/>
            </a:br>
            <a:r>
              <a:rPr lang="de-DE" sz="1800" dirty="0"/>
              <a:t>-&gt; manually add tx-libs in prj-view</a:t>
            </a:r>
          </a:p>
          <a:p>
            <a:pPr lvl="1"/>
            <a:r>
              <a:rPr lang="de-DE" sz="1800" dirty="0"/>
              <a:t>adjust #include-paths (??)</a:t>
            </a:r>
          </a:p>
          <a:p>
            <a:r>
              <a:rPr lang="de-DE" sz="1800" b="0" dirty="0"/>
              <a:t>download+run ok?</a:t>
            </a:r>
          </a:p>
          <a:p>
            <a:endParaRPr lang="en-US" sz="18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AF5C2-94ED-D792-D245-09BC0964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06" y="873536"/>
            <a:ext cx="2516406" cy="1905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D2FD9-99A3-9F05-425B-BAC67C98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14" y="2619953"/>
            <a:ext cx="6866376" cy="4238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AC364-4EF0-B80E-937A-5C7E81361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01" y="4060635"/>
            <a:ext cx="2265346" cy="19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3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homework/b2: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/>
              <a:t>Branch2: QT8-xpl on EXT1 – Step2: create with MCC-H3 with same result BUT created with MCC-H3 from scratch</a:t>
            </a:r>
          </a:p>
          <a:p>
            <a:r>
              <a:rPr lang="en-US" sz="1800" b="0" dirty="0"/>
              <a:t>xxx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D2FD9-99A3-9F05-425B-BAC67C98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91" y="1416711"/>
            <a:ext cx="5447356" cy="33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homework/m1: both touch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Merge branch1/click-touch with branch2/qt8-touch</a:t>
            </a:r>
          </a:p>
          <a:p>
            <a:endParaRPr lang="en-US" sz="2400" b="0" dirty="0"/>
          </a:p>
          <a:p>
            <a:r>
              <a:rPr lang="en-US" sz="3600" b="0" i="1" dirty="0">
                <a:solidFill>
                  <a:srgbClr val="FF0000"/>
                </a:solidFill>
              </a:rPr>
              <a:t>In work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87158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Findings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4310" y="3824300"/>
            <a:ext cx="4625463" cy="713833"/>
          </a:xfrm>
        </p:spPr>
        <p:txBody>
          <a:bodyPr/>
          <a:lstStyle/>
          <a:p>
            <a:pPr algn="l"/>
            <a:r>
              <a:rPr lang="en-GB" dirty="0"/>
              <a:t>Finding during H3-usage</a:t>
            </a:r>
          </a:p>
        </p:txBody>
      </p:sp>
    </p:spTree>
    <p:extLst>
      <p:ext uri="{BB962C8B-B14F-4D97-AF65-F5344CB8AC3E}">
        <p14:creationId xmlns:p14="http://schemas.microsoft.com/office/powerpoint/2010/main" val="151361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5457410"/>
          </a:xfrm>
        </p:spPr>
        <p:txBody>
          <a:bodyPr>
            <a:noAutofit/>
          </a:bodyPr>
          <a:lstStyle/>
          <a:p>
            <a:r>
              <a:rPr lang="en-US" sz="2400" b="0" dirty="0"/>
              <a:t>Findings part1: </a:t>
            </a:r>
            <a:r>
              <a:rPr lang="en-US" sz="2400" b="0" dirty="0" err="1"/>
              <a:t>touchClick</a:t>
            </a:r>
            <a:endParaRPr lang="en-US" sz="2400" b="0" dirty="0"/>
          </a:p>
          <a:p>
            <a:pPr lvl="1"/>
            <a:r>
              <a:rPr lang="en-US" sz="2000" b="0" dirty="0"/>
              <a:t>MPLABX-v6.10 screws up 6.05</a:t>
            </a:r>
          </a:p>
          <a:p>
            <a:pPr lvl="1"/>
            <a:r>
              <a:rPr lang="en-US" sz="2000" dirty="0"/>
              <a:t>MPLABX-</a:t>
            </a:r>
            <a:r>
              <a:rPr lang="en-US" sz="2000" b="0" dirty="0"/>
              <a:t>exceptions</a:t>
            </a:r>
          </a:p>
          <a:p>
            <a:pPr lvl="1"/>
            <a:endParaRPr lang="en-US" sz="2000" b="0" dirty="0"/>
          </a:p>
          <a:p>
            <a:pPr lvl="1"/>
            <a:r>
              <a:rPr lang="en-US" sz="2000" b="0" dirty="0"/>
              <a:t>MCC-Structure </a:t>
            </a:r>
          </a:p>
          <a:p>
            <a:pPr lvl="2"/>
            <a:r>
              <a:rPr lang="en-US" sz="1600" dirty="0"/>
              <a:t>MCC-plugin -&gt; MCC-core-&gt; Harmony-core </a:t>
            </a:r>
            <a:br>
              <a:rPr lang="en-US" sz="1600" dirty="0"/>
            </a:br>
            <a:r>
              <a:rPr lang="en-US" sz="1600" dirty="0"/>
              <a:t>way to complex…</a:t>
            </a:r>
          </a:p>
          <a:p>
            <a:pPr lvl="2"/>
            <a:r>
              <a:rPr lang="en-US" sz="1600" dirty="0"/>
              <a:t>Must be online to start MCC (if Harmony-core not </a:t>
            </a:r>
            <a:br>
              <a:rPr lang="en-US" sz="1600" dirty="0"/>
            </a:br>
            <a:r>
              <a:rPr lang="en-US" sz="1600" dirty="0"/>
              <a:t>matching…)</a:t>
            </a:r>
          </a:p>
          <a:p>
            <a:pPr lvl="2"/>
            <a:r>
              <a:rPr lang="en-US" sz="1600" dirty="0"/>
              <a:t>…</a:t>
            </a:r>
          </a:p>
          <a:p>
            <a:pPr lvl="1"/>
            <a:endParaRPr lang="en-US" sz="2000" b="0" dirty="0"/>
          </a:p>
          <a:p>
            <a:pPr lvl="1"/>
            <a:r>
              <a:rPr lang="en-US" sz="2000" dirty="0"/>
              <a:t>MCC-CM not stable -&gt; only stable way still </a:t>
            </a:r>
          </a:p>
          <a:p>
            <a:pPr lvl="2"/>
            <a:r>
              <a:rPr lang="en-US" sz="1600" b="0" dirty="0"/>
              <a:t>Use old MHC3-CM or git-bash or …</a:t>
            </a:r>
          </a:p>
          <a:p>
            <a:pPr lvl="2"/>
            <a:r>
              <a:rPr lang="en-US" sz="1600" dirty="0"/>
              <a:t>AND make sure on MCC-CM start ‘all required </a:t>
            </a:r>
            <a:br>
              <a:rPr lang="en-US" sz="1600" dirty="0"/>
            </a:br>
            <a:r>
              <a:rPr lang="en-US" sz="1600" dirty="0"/>
              <a:t>content is available…’</a:t>
            </a:r>
          </a:p>
          <a:p>
            <a:pPr lvl="2"/>
            <a:r>
              <a:rPr lang="en-US" sz="1600" dirty="0"/>
              <a:t>Set H3-path + ‘always ask’ flag</a:t>
            </a:r>
          </a:p>
          <a:p>
            <a:pPr lvl="2"/>
            <a:endParaRPr lang="en-US" sz="20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3FEF6-A2BC-6E18-A9D4-AAE6C96C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70" y="847746"/>
            <a:ext cx="5256685" cy="1510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65E7C-EC38-EAEE-3F69-C19D15BA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70" y="2529392"/>
            <a:ext cx="5798029" cy="1799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DAA3E-56B6-AD92-6D64-29D05E41E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669" y="4507761"/>
            <a:ext cx="4884843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 - 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MCC-H3 </a:t>
            </a:r>
            <a:r>
              <a:rPr lang="en-US" dirty="0" err="1"/>
              <a:t>prj</a:t>
            </a:r>
            <a:endParaRPr lang="en-US" dirty="0"/>
          </a:p>
          <a:p>
            <a:r>
              <a:rPr lang="en-US" dirty="0"/>
              <a:t>Findings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Authors </a:t>
            </a:r>
          </a:p>
          <a:p>
            <a:pPr lvl="1"/>
            <a:r>
              <a:rPr lang="en-US" sz="2000" b="0" dirty="0">
                <a:hlinkClick r:id="rId2"/>
              </a:rPr>
              <a:t>reiner.zieglmeier@microchip.com</a:t>
            </a:r>
            <a:endParaRPr lang="en-US" sz="2000" dirty="0"/>
          </a:p>
          <a:p>
            <a:pPr lvl="1"/>
            <a:r>
              <a:rPr lang="en-US" sz="2000" b="0" dirty="0">
                <a:hlinkClick r:id="rId3"/>
              </a:rPr>
              <a:t>stefan.luethin@microchip.com</a:t>
            </a:r>
            <a:endParaRPr lang="en-US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9425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4664076"/>
          </a:xfrm>
        </p:spPr>
        <p:txBody>
          <a:bodyPr>
            <a:noAutofit/>
          </a:bodyPr>
          <a:lstStyle/>
          <a:p>
            <a:r>
              <a:rPr lang="en-US" sz="2400" b="0" dirty="0"/>
              <a:t>Findings part1: </a:t>
            </a:r>
            <a:r>
              <a:rPr lang="en-US" sz="2400" b="0" dirty="0" err="1"/>
              <a:t>touchClick</a:t>
            </a:r>
            <a:r>
              <a:rPr lang="en-US" sz="2400" b="0" dirty="0"/>
              <a:t> (continued)</a:t>
            </a:r>
          </a:p>
          <a:p>
            <a:pPr lvl="1"/>
            <a:r>
              <a:rPr lang="en-US" sz="2000" dirty="0"/>
              <a:t>Default settings ‘File Handling’ deletes you app*.c/h</a:t>
            </a:r>
            <a:br>
              <a:rPr lang="en-US" sz="2000" dirty="0"/>
            </a:br>
            <a:r>
              <a:rPr lang="en-US" sz="2000" dirty="0"/>
              <a:t>-&gt;not clear yet </a:t>
            </a:r>
            <a:r>
              <a:rPr lang="en-US" sz="2000" dirty="0" err="1"/>
              <a:t>why,when</a:t>
            </a:r>
            <a:r>
              <a:rPr lang="en-US" sz="2000" dirty="0"/>
              <a:t>..</a:t>
            </a:r>
          </a:p>
          <a:p>
            <a:pPr lvl="1"/>
            <a:endParaRPr lang="en-US" sz="2000" dirty="0"/>
          </a:p>
          <a:p>
            <a:pPr lvl="1"/>
            <a:endParaRPr lang="en-US" sz="2000" b="0" dirty="0"/>
          </a:p>
          <a:p>
            <a:pPr lvl="1"/>
            <a:r>
              <a:rPr lang="en-US" sz="2000" dirty="0"/>
              <a:t>MCC-H3 confusing tool structure – </a:t>
            </a:r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lvl="2"/>
            <a:r>
              <a:rPr lang="en-US" sz="1600" b="0" dirty="0"/>
              <a:t>Start/stop MCC-H3 from three different places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H3-addOn-managers (where are they?)</a:t>
            </a:r>
            <a:endParaRPr lang="en-US" sz="1200" dirty="0"/>
          </a:p>
          <a:p>
            <a:pPr lvl="2"/>
            <a:endParaRPr lang="en-US" sz="1600" b="0" dirty="0"/>
          </a:p>
          <a:p>
            <a:pPr lvl="1"/>
            <a:endParaRPr lang="en-US" sz="20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A51E4-7DD5-FEEB-D6F4-F37A89F1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389" y="254834"/>
            <a:ext cx="3562123" cy="2012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DB1A3-0682-3669-38A3-BC21C0126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67" y="2437464"/>
            <a:ext cx="4623447" cy="2362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9C969E-EB99-DF11-9A97-9751C0620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382" y="5102590"/>
            <a:ext cx="6326780" cy="147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27156-31A3-3DC6-9A4D-527DD4802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15" y="4145611"/>
            <a:ext cx="4738035" cy="2616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4664076"/>
          </a:xfrm>
        </p:spPr>
        <p:txBody>
          <a:bodyPr>
            <a:noAutofit/>
          </a:bodyPr>
          <a:lstStyle/>
          <a:p>
            <a:r>
              <a:rPr lang="en-US" sz="2400" b="0" dirty="0"/>
              <a:t>Findings part1: </a:t>
            </a:r>
            <a:r>
              <a:rPr lang="en-US" sz="2400" b="0" dirty="0" err="1"/>
              <a:t>touchClick</a:t>
            </a:r>
            <a:r>
              <a:rPr lang="en-US" sz="2400" b="0" dirty="0"/>
              <a:t> (continued)</a:t>
            </a:r>
          </a:p>
          <a:p>
            <a:pPr lvl="1"/>
            <a:r>
              <a:rPr lang="en-US" sz="2000" dirty="0"/>
              <a:t>MCC-H3 confusing tool structure (continued)</a:t>
            </a:r>
          </a:p>
          <a:p>
            <a:pPr lvl="2"/>
            <a:r>
              <a:rPr lang="en-US" sz="1600" b="0" dirty="0"/>
              <a:t>How to </a:t>
            </a:r>
            <a:r>
              <a:rPr lang="en-US" sz="1600" b="0" dirty="0" err="1"/>
              <a:t>generateCode</a:t>
            </a:r>
            <a:r>
              <a:rPr lang="en-US" sz="1600" b="0" dirty="0"/>
              <a:t>?</a:t>
            </a:r>
          </a:p>
          <a:p>
            <a:pPr lvl="1"/>
            <a:endParaRPr lang="en-US" sz="2000" b="0" dirty="0"/>
          </a:p>
          <a:p>
            <a:pPr lvl="1"/>
            <a:r>
              <a:rPr lang="en-US" sz="2000" b="0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E5369-0F99-723F-7180-E2C1B26E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676" y="968794"/>
            <a:ext cx="5936494" cy="2789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404CD-7A23-D85B-1BEA-1E5F56B19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20" y="3831208"/>
            <a:ext cx="6309907" cy="2827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32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677420" cy="4664076"/>
          </a:xfrm>
        </p:spPr>
        <p:txBody>
          <a:bodyPr>
            <a:noAutofit/>
          </a:bodyPr>
          <a:lstStyle/>
          <a:p>
            <a:r>
              <a:rPr lang="en-US" sz="1800" b="0" dirty="0"/>
              <a:t>Findings part1: </a:t>
            </a:r>
            <a:r>
              <a:rPr lang="en-US" sz="1800" b="0" dirty="0" err="1"/>
              <a:t>touchClick</a:t>
            </a:r>
            <a:r>
              <a:rPr lang="en-US" sz="1800" b="0" dirty="0"/>
              <a:t> (continued)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Porting between versions</a:t>
            </a:r>
          </a:p>
          <a:p>
            <a:pPr marL="937260" lvl="2" indent="-342900">
              <a:buClrTx/>
              <a:buFont typeface="+mj-lt"/>
              <a:buAutoNum type="arabicPeriod"/>
            </a:pPr>
            <a:r>
              <a:rPr lang="en-US" sz="1800" b="0" dirty="0"/>
              <a:t>Old MHC3 -&gt; stored config in 2 files </a:t>
            </a:r>
            <a:r>
              <a:rPr lang="en-US" sz="1800" b="0" dirty="0" err="1"/>
              <a:t>harmony.prj</a:t>
            </a:r>
            <a:r>
              <a:rPr lang="en-US" sz="1800" b="0" dirty="0"/>
              <a:t> + &lt;h3config&gt;.xml </a:t>
            </a:r>
            <a:br>
              <a:rPr lang="en-US" sz="1800" b="0" dirty="0"/>
            </a:br>
            <a:r>
              <a:rPr lang="en-US" sz="1800" b="0" dirty="0"/>
              <a:t>in ‘firmware\</a:t>
            </a:r>
            <a:r>
              <a:rPr lang="en-US" sz="1800" b="0" dirty="0" err="1"/>
              <a:t>src</a:t>
            </a:r>
            <a:r>
              <a:rPr lang="en-US" sz="1800" b="0" dirty="0"/>
              <a:t>\config\&lt;h3config&gt;\’</a:t>
            </a:r>
            <a:br>
              <a:rPr lang="en-US" sz="1800" b="0" dirty="0"/>
            </a:br>
            <a:r>
              <a:rPr lang="en-US" sz="1800" b="0" dirty="0"/>
              <a:t>-&gt;opening oldMHC3-prj with latest MCC shows 2 pops and </a:t>
            </a:r>
            <a:br>
              <a:rPr lang="en-US" sz="1800" b="0" dirty="0"/>
            </a:br>
            <a:r>
              <a:rPr lang="en-US" sz="1800" b="0" dirty="0"/>
              <a:t>converts h3config into one file ‘firmware\</a:t>
            </a:r>
            <a:r>
              <a:rPr lang="en-US" sz="1800" b="0" dirty="0" err="1"/>
              <a:t>prj.X</a:t>
            </a:r>
            <a:r>
              <a:rPr lang="en-US" sz="1800" b="0" dirty="0"/>
              <a:t>\*.mc3’</a:t>
            </a:r>
            <a:br>
              <a:rPr lang="en-US" sz="1800" b="0" dirty="0"/>
            </a:br>
            <a:r>
              <a:rPr lang="en-US" sz="1800" dirty="0"/>
              <a:t>=&gt; even if converted to MCCH3-mc3 file, you still get these popups </a:t>
            </a:r>
            <a:br>
              <a:rPr lang="en-US" sz="1800" dirty="0"/>
            </a:br>
            <a:r>
              <a:rPr lang="en-US" sz="1800" dirty="0"/>
              <a:t>did something go wrong?  No, must manually remove old-MHC3cfg ‘*.</a:t>
            </a:r>
            <a:r>
              <a:rPr lang="en-US" sz="1800" dirty="0" err="1"/>
              <a:t>prj</a:t>
            </a:r>
            <a:r>
              <a:rPr lang="en-US" sz="1800" dirty="0"/>
              <a:t> + *.xml’</a:t>
            </a:r>
            <a:endParaRPr lang="en-US" sz="1800" b="0" dirty="0"/>
          </a:p>
          <a:p>
            <a:pPr marL="937260" lvl="2" indent="-342900">
              <a:buClrTx/>
              <a:buFont typeface="+mj-lt"/>
              <a:buAutoNum type="arabicPeriod"/>
            </a:pPr>
            <a:endParaRPr lang="en-US" sz="1800" dirty="0"/>
          </a:p>
          <a:p>
            <a:pPr marL="937260" lvl="2" indent="-342900">
              <a:buClrTx/>
              <a:buFont typeface="+mj-lt"/>
              <a:buAutoNum type="arabicPeriod"/>
            </a:pPr>
            <a:r>
              <a:rPr lang="en-US" sz="1800" dirty="0"/>
              <a:t>Last MHC3 stores config in one directory ‘</a:t>
            </a:r>
            <a:r>
              <a:rPr lang="en-US" sz="1800" b="0" dirty="0"/>
              <a:t>firmware\</a:t>
            </a:r>
            <a:r>
              <a:rPr lang="en-US" sz="1800" b="0" dirty="0" err="1"/>
              <a:t>src</a:t>
            </a:r>
            <a:r>
              <a:rPr lang="en-US" sz="1800" b="0" dirty="0"/>
              <a:t>\config\&lt;h3config&gt;\&lt;h3config&gt;.</a:t>
            </a:r>
            <a:r>
              <a:rPr lang="en-US" sz="1800" b="0" dirty="0" err="1"/>
              <a:t>mhc</a:t>
            </a:r>
            <a:r>
              <a:rPr lang="en-US" sz="1800" b="0" dirty="0"/>
              <a:t>\*.</a:t>
            </a:r>
            <a:r>
              <a:rPr lang="en-US" sz="1800" b="0" dirty="0" err="1"/>
              <a:t>yml</a:t>
            </a:r>
            <a:r>
              <a:rPr lang="en-US" sz="1800" b="0" dirty="0"/>
              <a:t>’</a:t>
            </a:r>
            <a:br>
              <a:rPr lang="en-US" sz="1800" b="0" dirty="0"/>
            </a:br>
            <a:r>
              <a:rPr lang="en-US" sz="1800" b="0" dirty="0"/>
              <a:t>-&gt;porting this to MCC-H3 converts all into *.mc3 AND places a ‘mcc.txt’ into &lt;h3config&gt;.</a:t>
            </a:r>
            <a:r>
              <a:rPr lang="en-US" sz="1800" b="0" dirty="0" err="1"/>
              <a:t>mhc</a:t>
            </a:r>
            <a:r>
              <a:rPr lang="en-US" sz="1800" b="0" dirty="0"/>
              <a:t>\ that says ‘mcc convert success’</a:t>
            </a:r>
            <a:br>
              <a:rPr lang="en-US" sz="1800" b="0" dirty="0"/>
            </a:br>
            <a:r>
              <a:rPr lang="en-US" sz="1800" b="0" dirty="0"/>
              <a:t>-&gt;but porting from lateMHC3 to MCC, but on first conversion as it doesn’t know any of the </a:t>
            </a:r>
            <a:r>
              <a:rPr lang="en-US" sz="1800" b="0" dirty="0" err="1"/>
              <a:t>prj</a:t>
            </a:r>
            <a:r>
              <a:rPr lang="en-US" sz="1800" b="0" dirty="0"/>
              <a:t>-files, hence lots </a:t>
            </a:r>
            <a:br>
              <a:rPr lang="en-US" sz="1800" b="0" dirty="0"/>
            </a:br>
            <a:r>
              <a:rPr lang="en-US" sz="1800" b="0" dirty="0"/>
              <a:t>     of merge-issues and if haven’t seen </a:t>
            </a:r>
            <a:r>
              <a:rPr lang="en-US" sz="1800" b="0" dirty="0" err="1">
                <a:hlinkClick r:id="rId2"/>
              </a:rPr>
              <a:t>microchipdeveloper</a:t>
            </a:r>
            <a:r>
              <a:rPr lang="en-US" sz="1800" b="0" dirty="0">
                <a:hlinkClick r:id="rId2"/>
              </a:rPr>
              <a:t>/port-mhc-2-mcc</a:t>
            </a:r>
            <a:r>
              <a:rPr lang="en-US" sz="1800" b="0" dirty="0"/>
              <a:t>  might completely ruin your sources </a:t>
            </a:r>
          </a:p>
          <a:p>
            <a:pPr marL="937260" lvl="2" indent="-342900">
              <a:buClrTx/>
              <a:buFont typeface="+mj-lt"/>
              <a:buAutoNum type="arabicPeriod"/>
            </a:pPr>
            <a:endParaRPr lang="en-US" sz="1800" dirty="0"/>
          </a:p>
          <a:p>
            <a:pPr marL="937260" lvl="2" indent="-342900">
              <a:buClrTx/>
              <a:buFont typeface="+mj-lt"/>
              <a:buAutoNum type="arabicPeriod"/>
            </a:pPr>
            <a:r>
              <a:rPr lang="en-US" sz="1800" dirty="0"/>
              <a:t>Porting from D21 -&gt; C21 (same arch = easy?!?!)</a:t>
            </a:r>
          </a:p>
          <a:p>
            <a:pPr marL="1211580" lvl="3" indent="-342900">
              <a:buClrTx/>
              <a:buFont typeface="+mj-lt"/>
              <a:buAutoNum type="arabicPeriod"/>
            </a:pPr>
            <a:r>
              <a:rPr lang="en-US" sz="1800" dirty="0"/>
              <a:t>Change MCU in MPLABX-</a:t>
            </a:r>
            <a:r>
              <a:rPr lang="en-US" sz="1800" dirty="0" err="1"/>
              <a:t>prjProp</a:t>
            </a:r>
            <a:r>
              <a:rPr lang="en-US" sz="1800" dirty="0"/>
              <a:t> -&gt; start MCC</a:t>
            </a:r>
          </a:p>
          <a:p>
            <a:pPr marL="1211580" lvl="3" indent="-342900">
              <a:buClrTx/>
              <a:buFont typeface="+mj-lt"/>
              <a:buAutoNum type="arabicPeriod"/>
            </a:pPr>
            <a:r>
              <a:rPr lang="en-US" sz="1800" b="0" dirty="0"/>
              <a:t>MCC detects new arch and offers with popup to port </a:t>
            </a:r>
            <a:br>
              <a:rPr lang="en-US" sz="1800" b="0" dirty="0"/>
            </a:br>
            <a:r>
              <a:rPr lang="en-US" sz="1800" b="0" dirty="0"/>
              <a:t>BUT clock connected on GCLK1 is left open, hence no </a:t>
            </a:r>
            <a:r>
              <a:rPr lang="en-US" sz="1800" b="0" dirty="0" err="1"/>
              <a:t>cpu</a:t>
            </a:r>
            <a:r>
              <a:rPr lang="en-US" sz="1800" b="0" dirty="0"/>
              <a:t>-clock…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DB4CE-A950-0407-1C00-2D4D1DEC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574" y="1834337"/>
            <a:ext cx="2356944" cy="14803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73ED8-D83D-7362-7061-0AD9D377B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534" y="563459"/>
            <a:ext cx="2661240" cy="1395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4C4B28-D6D5-C4E3-2955-7382C2EF5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902" y="5142309"/>
            <a:ext cx="3519680" cy="17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0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677420" cy="4664076"/>
          </a:xfrm>
        </p:spPr>
        <p:txBody>
          <a:bodyPr>
            <a:noAutofit/>
          </a:bodyPr>
          <a:lstStyle/>
          <a:p>
            <a:r>
              <a:rPr lang="en-US" sz="1800" b="0" dirty="0"/>
              <a:t>Findings part1: </a:t>
            </a:r>
            <a:r>
              <a:rPr lang="en-US" sz="1800" b="0" dirty="0" err="1"/>
              <a:t>touchClick</a:t>
            </a:r>
            <a:r>
              <a:rPr lang="en-US" sz="1800" b="0" dirty="0"/>
              <a:t> (continued)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Documentation -&gt; </a:t>
            </a:r>
            <a:r>
              <a:rPr lang="en-US" sz="1800" b="0" dirty="0" err="1"/>
              <a:t>Docu</a:t>
            </a:r>
            <a:r>
              <a:rPr lang="en-US" sz="1800" b="0" dirty="0"/>
              <a:t>: </a:t>
            </a:r>
            <a:r>
              <a:rPr lang="en-US" sz="1800" i="1" dirty="0"/>
              <a:t>hyperlinks</a:t>
            </a:r>
            <a:r>
              <a:rPr lang="en-US" sz="1800" b="0" dirty="0"/>
              <a:t> </a:t>
            </a:r>
            <a:r>
              <a:rPr lang="en-US" sz="1800" i="1" dirty="0"/>
              <a:t>missing</a:t>
            </a:r>
            <a:r>
              <a:rPr lang="en-US" sz="1800" b="0" dirty="0"/>
              <a:t> in online-PLIB-doc</a:t>
            </a:r>
            <a:br>
              <a:rPr lang="en-US" sz="1800" b="0" dirty="0"/>
            </a:br>
            <a:r>
              <a:rPr lang="en-US" sz="1800" b="0" dirty="0"/>
              <a:t>and </a:t>
            </a:r>
            <a:r>
              <a:rPr lang="en-US" sz="1800" i="1" dirty="0"/>
              <a:t>cannot filter </a:t>
            </a:r>
            <a:r>
              <a:rPr lang="en-US" sz="1800" b="0" dirty="0"/>
              <a:t>on left or enlarge window</a:t>
            </a:r>
            <a:br>
              <a:rPr lang="en-US" sz="1800" b="0" dirty="0"/>
            </a:br>
            <a:r>
              <a:rPr lang="en-US" sz="1800" b="0" dirty="0"/>
              <a:t>-&gt;usability</a:t>
            </a:r>
          </a:p>
          <a:p>
            <a:pPr marL="301752" lvl="1" indent="0">
              <a:buClr>
                <a:schemeClr val="tx1"/>
              </a:buClr>
              <a:buNone/>
            </a:pPr>
            <a:endParaRPr lang="en-US" sz="18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D4426-F954-32E6-71E9-3B381401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55" y="2097988"/>
            <a:ext cx="7205435" cy="2851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54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7DE3CE0-EF52-4803-A7B3-FA725F79D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6E4B-58BC-984B-B688-8AAF041C56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045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75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goal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0DC42-1F22-9B21-E9D9-E4EA5C1A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923019"/>
            <a:ext cx="2315824" cy="1395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47F87-0A6A-AA9E-69B9-B4228156BDC3}"/>
              </a:ext>
            </a:extLst>
          </p:cNvPr>
          <p:cNvSpPr/>
          <p:nvPr/>
        </p:nvSpPr>
        <p:spPr>
          <a:xfrm>
            <a:off x="7624131" y="2274112"/>
            <a:ext cx="4367901" cy="198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6FECC-DFF2-5523-6E13-1A748709C555}"/>
              </a:ext>
            </a:extLst>
          </p:cNvPr>
          <p:cNvSpPr txBox="1"/>
          <p:nvPr/>
        </p:nvSpPr>
        <p:spPr>
          <a:xfrm>
            <a:off x="608664" y="3162611"/>
            <a:ext cx="330259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2000" dirty="0"/>
          </a:p>
          <a:p>
            <a:pPr algn="ctr"/>
            <a:endParaRPr lang="de-DE" sz="2000" dirty="0"/>
          </a:p>
          <a:p>
            <a:pPr algn="ctr"/>
            <a:r>
              <a:rPr lang="de-DE" sz="2000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150C-522D-15EE-8652-AAB893D280BE}"/>
              </a:ext>
            </a:extLst>
          </p:cNvPr>
          <p:cNvGrpSpPr/>
          <p:nvPr/>
        </p:nvGrpSpPr>
        <p:grpSpPr>
          <a:xfrm>
            <a:off x="647120" y="2351924"/>
            <a:ext cx="3453098" cy="803299"/>
            <a:chOff x="-499595" y="706926"/>
            <a:chExt cx="3453098" cy="8032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9573D7-610E-B8AF-461E-532851BEDE78}"/>
                </a:ext>
              </a:extLst>
            </p:cNvPr>
            <p:cNvSpPr txBox="1"/>
            <p:nvPr/>
          </p:nvSpPr>
          <p:spPr>
            <a:xfrm>
              <a:off x="-499595" y="706926"/>
              <a:ext cx="1497640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/>
                <a:t>QT8-touch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F4FE54-2E0B-C1ED-F97C-D0639CDB2D5F}"/>
                </a:ext>
              </a:extLst>
            </p:cNvPr>
            <p:cNvSpPr txBox="1"/>
            <p:nvPr/>
          </p:nvSpPr>
          <p:spPr>
            <a:xfrm>
              <a:off x="1455863" y="706926"/>
              <a:ext cx="1497640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/>
                <a:t>clickTouch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FD52BC-4D69-6278-3F95-2E88832234F1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2142764" y="1107036"/>
              <a:ext cx="61919" cy="40318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3E91024-FF2E-364D-76AD-C06584045F55}"/>
              </a:ext>
            </a:extLst>
          </p:cNvPr>
          <p:cNvSpPr txBox="1"/>
          <p:nvPr/>
        </p:nvSpPr>
        <p:spPr>
          <a:xfrm>
            <a:off x="3032562" y="3155223"/>
            <a:ext cx="5138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I2C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1AF7D-8B6A-5D48-71FE-FC131E84B82C}"/>
              </a:ext>
            </a:extLst>
          </p:cNvPr>
          <p:cNvSpPr txBox="1"/>
          <p:nvPr/>
        </p:nvSpPr>
        <p:spPr>
          <a:xfrm>
            <a:off x="3312942" y="3729377"/>
            <a:ext cx="5983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UART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5306EA-EB98-6778-AACB-6567C08ED8B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911261" y="3883266"/>
            <a:ext cx="37791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D20482-7E50-0BF8-63EE-486B37DF99F7}"/>
              </a:ext>
            </a:extLst>
          </p:cNvPr>
          <p:cNvGrpSpPr/>
          <p:nvPr/>
        </p:nvGrpSpPr>
        <p:grpSpPr>
          <a:xfrm>
            <a:off x="6414716" y="3514345"/>
            <a:ext cx="1162350" cy="656217"/>
            <a:chOff x="5989164" y="2395959"/>
            <a:chExt cx="1162350" cy="656217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57D4D87F-3BFF-CDE5-D00E-4B3E002E17DC}"/>
                </a:ext>
              </a:extLst>
            </p:cNvPr>
            <p:cNvSpPr/>
            <p:nvPr/>
          </p:nvSpPr>
          <p:spPr>
            <a:xfrm>
              <a:off x="5989164" y="2395959"/>
              <a:ext cx="1162350" cy="656217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338E83-E72C-C910-DC4C-9E69309630A0}"/>
                </a:ext>
              </a:extLst>
            </p:cNvPr>
            <p:cNvSpPr txBox="1"/>
            <p:nvPr/>
          </p:nvSpPr>
          <p:spPr>
            <a:xfrm>
              <a:off x="6213011" y="2654589"/>
              <a:ext cx="5983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PC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97896B3-59C1-DB03-CA9E-95819F35159F}"/>
              </a:ext>
            </a:extLst>
          </p:cNvPr>
          <p:cNvSpPr txBox="1"/>
          <p:nvPr/>
        </p:nvSpPr>
        <p:spPr>
          <a:xfrm>
            <a:off x="8115242" y="2302959"/>
            <a:ext cx="8427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i="1" dirty="0"/>
              <a:t>python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1BD013-76B2-B4A4-A6C9-60B8D058F5ED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7577066" y="3549113"/>
            <a:ext cx="905980" cy="2113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37F307-98CD-1813-B8B9-DBE77D53F374}"/>
              </a:ext>
            </a:extLst>
          </p:cNvPr>
          <p:cNvSpPr txBox="1"/>
          <p:nvPr/>
        </p:nvSpPr>
        <p:spPr>
          <a:xfrm>
            <a:off x="7652617" y="3180248"/>
            <a:ext cx="4644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x,y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B89173-3B7F-B18B-54E4-1C10B74DE8D5}"/>
              </a:ext>
            </a:extLst>
          </p:cNvPr>
          <p:cNvSpPr txBox="1"/>
          <p:nvPr/>
        </p:nvSpPr>
        <p:spPr>
          <a:xfrm>
            <a:off x="8221880" y="2579280"/>
            <a:ext cx="350746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moveMouseOnScreen</a:t>
            </a:r>
            <a:br>
              <a:rPr lang="de-DE" sz="1400" dirty="0"/>
            </a:br>
            <a:r>
              <a:rPr lang="de-DE" sz="1400" dirty="0"/>
              <a:t> -&gt; winLib see last slide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analyzing x,y-inputs and maybe FFT over it, we could maybe detect a button-press and with python then indicate this - eg: different icon, like filled-hand vs not-filled-hand that just moves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48AB1-FB59-932E-5281-C217FEF1A212}"/>
              </a:ext>
            </a:extLst>
          </p:cNvPr>
          <p:cNvSpPr txBox="1"/>
          <p:nvPr/>
        </p:nvSpPr>
        <p:spPr>
          <a:xfrm>
            <a:off x="425617" y="4358372"/>
            <a:ext cx="3653437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u="sng" dirty="0"/>
              <a:t>comm to sensor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initSens()</a:t>
            </a:r>
          </a:p>
          <a:p>
            <a:pPr marL="45085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initTouch()</a:t>
            </a:r>
          </a:p>
          <a:p>
            <a:pPr marL="45085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initQT8()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readSens() -&gt; call on if flag=set / flag set in ISR</a:t>
            </a:r>
          </a:p>
          <a:p>
            <a:pPr marL="45085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rdTouch()</a:t>
            </a:r>
          </a:p>
          <a:p>
            <a:pPr marL="45085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rdQT8()</a:t>
            </a:r>
          </a:p>
          <a:p>
            <a:pPr marL="45085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extractXY()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sendToHost()</a:t>
            </a:r>
          </a:p>
          <a:p>
            <a:pPr marL="444500" lvl="1" indent="-173038">
              <a:buFont typeface="Symbol" panose="05050102010706020507" pitchFamily="18" charset="2"/>
              <a:buChar char="-"/>
            </a:pPr>
            <a:r>
              <a:rPr lang="de-DE" sz="1200" dirty="0"/>
              <a:t>...</a:t>
            </a:r>
          </a:p>
          <a:p>
            <a:r>
              <a:rPr lang="de-DE" sz="1200" b="1" dirty="0"/>
              <a:t>#eof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5E8D2D-B3F7-4A07-AC30-A2ECE0A6F18A}"/>
              </a:ext>
            </a:extLst>
          </p:cNvPr>
          <p:cNvCxnSpPr/>
          <p:nvPr/>
        </p:nvCxnSpPr>
        <p:spPr>
          <a:xfrm>
            <a:off x="4323758" y="2305645"/>
            <a:ext cx="0" cy="40951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084D2F-7FCE-1F2A-9F26-61CF5651F52D}"/>
              </a:ext>
            </a:extLst>
          </p:cNvPr>
          <p:cNvCxnSpPr/>
          <p:nvPr/>
        </p:nvCxnSpPr>
        <p:spPr>
          <a:xfrm>
            <a:off x="6209956" y="2312852"/>
            <a:ext cx="0" cy="40951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F51BAF-EF96-344D-EC4B-4AC8B8FAEEAC}"/>
              </a:ext>
            </a:extLst>
          </p:cNvPr>
          <p:cNvSpPr txBox="1"/>
          <p:nvPr/>
        </p:nvSpPr>
        <p:spPr>
          <a:xfrm>
            <a:off x="4395412" y="4383572"/>
            <a:ext cx="1638609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u="sng" dirty="0"/>
              <a:t>use H3-modules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console (UART,USB)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mcuOutPos(X,Y)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debug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??needed?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cmdIF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/>
              <a:t>mcuInSens() </a:t>
            </a:r>
            <a:br>
              <a:rPr lang="de-DE" sz="1200"/>
            </a:br>
            <a:r>
              <a:rPr lang="de-DE" sz="1200"/>
              <a:t>-&gt; change </a:t>
            </a:r>
            <a:r>
              <a:rPr lang="de-DE" sz="1200" dirty="0"/>
              <a:t>activeSensor</a:t>
            </a:r>
          </a:p>
          <a:p>
            <a:pPr marL="0" lvl="1"/>
            <a:r>
              <a:rPr lang="de-DE" sz="1200" b="1" dirty="0"/>
              <a:t>#eof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7F466-3BCC-2B4D-1A7D-643FF11734BC}"/>
              </a:ext>
            </a:extLst>
          </p:cNvPr>
          <p:cNvSpPr txBox="1"/>
          <p:nvPr/>
        </p:nvSpPr>
        <p:spPr>
          <a:xfrm>
            <a:off x="6551014" y="4354659"/>
            <a:ext cx="4239779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u="sng" dirty="0"/>
              <a:t>simulate mouse and animation x,y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init() -&gt; selectIcon()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read icon, eg: mouse, that will be moved on screen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getXY() 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just read from keyboard in v1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will come from MCU/realSensor later in v2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200" dirty="0"/>
              <a:t>moveIcon(x,y)</a:t>
            </a:r>
          </a:p>
          <a:p>
            <a:pPr marL="355600" lvl="1" indent="-177800">
              <a:buFont typeface="Symbol" panose="05050102010706020507" pitchFamily="18" charset="2"/>
              <a:buChar char="-"/>
            </a:pPr>
            <a:r>
              <a:rPr lang="de-DE" sz="1200" dirty="0"/>
              <a:t>use winCalls (last slide) to move icon</a:t>
            </a:r>
          </a:p>
          <a:p>
            <a:pPr marL="0" lvl="1"/>
            <a:r>
              <a:rPr lang="de-DE" sz="1200" b="1" dirty="0"/>
              <a:t>#eof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98F64B-51C0-E6C3-D4BA-3DBB96BE8714}"/>
              </a:ext>
            </a:extLst>
          </p:cNvPr>
          <p:cNvCxnSpPr>
            <a:cxnSpLocks/>
          </p:cNvCxnSpPr>
          <p:nvPr/>
        </p:nvCxnSpPr>
        <p:spPr>
          <a:xfrm>
            <a:off x="4441520" y="3883266"/>
            <a:ext cx="162231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C8F2F1-D2DF-DA50-CC53-867A6B00C016}"/>
              </a:ext>
            </a:extLst>
          </p:cNvPr>
          <p:cNvCxnSpPr>
            <a:cxnSpLocks/>
          </p:cNvCxnSpPr>
          <p:nvPr/>
        </p:nvCxnSpPr>
        <p:spPr>
          <a:xfrm flipV="1">
            <a:off x="6094412" y="3840153"/>
            <a:ext cx="405634" cy="431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53F3AD-C37A-709D-8E3E-E0A79A222D8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395940" y="2752034"/>
            <a:ext cx="71899" cy="4105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18AEA6-187E-C468-7BFB-9513A0B19A8B}"/>
              </a:ext>
            </a:extLst>
          </p:cNvPr>
          <p:cNvSpPr txBox="1"/>
          <p:nvPr/>
        </p:nvSpPr>
        <p:spPr>
          <a:xfrm>
            <a:off x="1210922" y="3155223"/>
            <a:ext cx="5138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PTC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1A565-4DB4-B49A-5816-D4226C51D61D}"/>
              </a:ext>
            </a:extLst>
          </p:cNvPr>
          <p:cNvSpPr txBox="1"/>
          <p:nvPr/>
        </p:nvSpPr>
        <p:spPr>
          <a:xfrm>
            <a:off x="1926264" y="3372991"/>
            <a:ext cx="7858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getXY()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E9C82A-1EF4-5DE4-1B48-BE91A3F85D95}"/>
              </a:ext>
            </a:extLst>
          </p:cNvPr>
          <p:cNvSpPr txBox="1"/>
          <p:nvPr/>
        </p:nvSpPr>
        <p:spPr>
          <a:xfrm>
            <a:off x="1866830" y="3762709"/>
            <a:ext cx="137445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sendToHost(x,y)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27E3EC-72FC-C915-E219-BBDBB3ADA7D1}"/>
              </a:ext>
            </a:extLst>
          </p:cNvPr>
          <p:cNvSpPr txBox="1"/>
          <p:nvPr/>
        </p:nvSpPr>
        <p:spPr>
          <a:xfrm>
            <a:off x="440848" y="3756194"/>
            <a:ext cx="15664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MCU/H3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FCC605-F2AC-1BF0-F109-BA5DC6C189A3}"/>
              </a:ext>
            </a:extLst>
          </p:cNvPr>
          <p:cNvGrpSpPr/>
          <p:nvPr/>
        </p:nvGrpSpPr>
        <p:grpSpPr>
          <a:xfrm>
            <a:off x="7641423" y="483270"/>
            <a:ext cx="3470273" cy="1636420"/>
            <a:chOff x="7641423" y="483270"/>
            <a:chExt cx="3470273" cy="16364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5B4D114-1545-0CF8-BB51-ECED28899B1C}"/>
                </a:ext>
              </a:extLst>
            </p:cNvPr>
            <p:cNvSpPr/>
            <p:nvPr/>
          </p:nvSpPr>
          <p:spPr>
            <a:xfrm>
              <a:off x="7641423" y="483270"/>
              <a:ext cx="3470273" cy="16364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06AF71-CF32-2951-248B-0F64BFCCE084}"/>
                </a:ext>
              </a:extLst>
            </p:cNvPr>
            <p:cNvSpPr txBox="1"/>
            <p:nvPr/>
          </p:nvSpPr>
          <p:spPr>
            <a:xfrm>
              <a:off x="9825373" y="1760682"/>
              <a:ext cx="120174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x: ... / y: ...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9E864E3-58F4-FA86-0463-FFAA08B9E71C}"/>
                </a:ext>
              </a:extLst>
            </p:cNvPr>
            <p:cNvGrpSpPr/>
            <p:nvPr/>
          </p:nvGrpSpPr>
          <p:grpSpPr>
            <a:xfrm>
              <a:off x="8134386" y="877406"/>
              <a:ext cx="1484265" cy="621197"/>
              <a:chOff x="5752618" y="785599"/>
              <a:chExt cx="1484265" cy="621197"/>
            </a:xfrm>
          </p:grpSpPr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51F137BA-1BCE-10D8-C9D4-E8FB9E55A66C}"/>
                  </a:ext>
                </a:extLst>
              </p:cNvPr>
              <p:cNvCxnSpPr/>
              <p:nvPr/>
            </p:nvCxnSpPr>
            <p:spPr>
              <a:xfrm flipV="1">
                <a:off x="5752618" y="785646"/>
                <a:ext cx="1018572" cy="581528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EB38DB17-3DAA-31B6-994E-301045A37D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93438" y="863352"/>
                <a:ext cx="621197" cy="465692"/>
              </a:xfrm>
              <a:prstGeom prst="bentConnector3">
                <a:avLst>
                  <a:gd name="adj1" fmla="val 46273"/>
                </a:avLst>
              </a:prstGeom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016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428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setup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Setup step</a:t>
            </a:r>
          </a:p>
          <a:p>
            <a:pPr lvl="1"/>
            <a:r>
              <a:rPr lang="en-US" sz="2000" b="0" dirty="0"/>
              <a:t>MPLABX -&gt; chaos/nightmare (still ongoing) with v6.10 vs v6.05</a:t>
            </a:r>
          </a:p>
          <a:p>
            <a:pPr lvl="1"/>
            <a:r>
              <a:rPr lang="en-US" sz="2000" dirty="0"/>
              <a:t>git-repo</a:t>
            </a:r>
          </a:p>
          <a:p>
            <a:pPr lvl="2"/>
            <a:r>
              <a:rPr lang="en-US" sz="1600" dirty="0"/>
              <a:t>git-account -&gt; create git-repo and invite collaborators</a:t>
            </a:r>
            <a:endParaRPr lang="en-US" sz="1600" b="0" dirty="0"/>
          </a:p>
          <a:p>
            <a:pPr lvl="2"/>
            <a:r>
              <a:rPr lang="en-US" sz="1600" b="0" dirty="0"/>
              <a:t>git-bash &amp; SourceTree</a:t>
            </a:r>
          </a:p>
          <a:p>
            <a:pPr lvl="2"/>
            <a:r>
              <a:rPr lang="en-US" sz="1600" dirty="0"/>
              <a:t>Work-flow, branches…</a:t>
            </a:r>
            <a:endParaRPr lang="en-US" sz="1600" b="0" dirty="0"/>
          </a:p>
          <a:p>
            <a:pPr lvl="1"/>
            <a:r>
              <a:rPr lang="en-US" sz="2000" dirty="0"/>
              <a:t>Harmony3-repos</a:t>
            </a:r>
          </a:p>
          <a:p>
            <a:pPr lvl="2"/>
            <a:r>
              <a:rPr lang="en-US" sz="1600" b="0" dirty="0"/>
              <a:t>Which repos are needed and how to fetch and/or update -&gt; use MCC-CM</a:t>
            </a:r>
          </a:p>
          <a:p>
            <a:pPr lvl="2"/>
            <a:r>
              <a:rPr lang="en-US" sz="1600" b="0" dirty="0"/>
              <a:t>BUT due to current problems with MCC-CM stick to old MHC3-CM or git-bash </a:t>
            </a:r>
          </a:p>
          <a:p>
            <a:pPr lvl="2"/>
            <a:r>
              <a:rPr lang="en-US" sz="1600" b="0" dirty="0"/>
              <a:t>need to install git.exe AND old HMC3-CM plugin doesn’t show up in MPLABX-plugins-available -&gt; need to do manually</a:t>
            </a:r>
          </a:p>
          <a:p>
            <a:pPr lvl="2"/>
            <a:r>
              <a:rPr lang="en-US" sz="1600" dirty="0"/>
              <a:t>runme.bat just pops up a dos-shell and disappears, why? Well runme.bat needs ‘java.exe’ in path…</a:t>
            </a:r>
          </a:p>
          <a:p>
            <a:pPr lvl="2"/>
            <a:r>
              <a:rPr lang="en-US" sz="1600" dirty="0"/>
              <a:t>Finally MHC3-CM is up and now can setup your H3-repos</a:t>
            </a:r>
          </a:p>
          <a:p>
            <a:pPr lvl="1"/>
            <a:r>
              <a:rPr lang="en-US" sz="2000" dirty="0"/>
              <a:t>Create initial H3-prj -&gt; see ‘part: </a:t>
            </a:r>
            <a:r>
              <a:rPr lang="en-US" sz="2000" dirty="0" err="1"/>
              <a:t>touchClick</a:t>
            </a:r>
            <a:r>
              <a:rPr lang="en-US" sz="2000" dirty="0"/>
              <a:t>’</a:t>
            </a:r>
          </a:p>
          <a:p>
            <a:pPr lvl="2"/>
            <a:r>
              <a:rPr lang="en-US" sz="1600" dirty="0"/>
              <a:t>Where to start?  MHC3 vs MCC-H3 (see later slides)</a:t>
            </a:r>
          </a:p>
          <a:p>
            <a:pPr lvl="1"/>
            <a:r>
              <a:rPr lang="en-US" sz="2000" dirty="0"/>
              <a:t>Steps to create final goal</a:t>
            </a:r>
          </a:p>
          <a:p>
            <a:pPr lvl="2"/>
            <a:r>
              <a:rPr lang="en-US" sz="1600" dirty="0"/>
              <a:t>How to break it down</a:t>
            </a:r>
          </a:p>
          <a:p>
            <a:pPr lvl="2"/>
            <a:r>
              <a:rPr lang="en-US" sz="1600" dirty="0"/>
              <a:t>How to org parallel development</a:t>
            </a:r>
          </a:p>
          <a:p>
            <a:pPr lvl="2"/>
            <a:endParaRPr lang="en-US" sz="1600" dirty="0"/>
          </a:p>
          <a:p>
            <a:pPr lvl="1"/>
            <a:endParaRPr lang="en-US" sz="20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setup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Used env: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H3-plib and -</a:t>
            </a:r>
            <a:r>
              <a:rPr lang="en-US" sz="2000" dirty="0" err="1"/>
              <a:t>drv</a:t>
            </a:r>
            <a:r>
              <a:rPr lang="en-US" sz="2000" dirty="0"/>
              <a:t> to access two different touch-solutions with SAMC21J18a</a:t>
            </a:r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QT8 -&gt; requires PTC-peripheral</a:t>
            </a:r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mikroE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touch-click-1995</a:t>
            </a:r>
            <a:r>
              <a:rPr lang="en-US" sz="2000" dirty="0"/>
              <a:t> with ‘</a:t>
            </a:r>
            <a:r>
              <a:rPr lang="en-US" sz="2000" i="1" dirty="0">
                <a:solidFill>
                  <a:schemeClr val="tx1"/>
                </a:solidFill>
              </a:rPr>
              <a:t>MTCH6102</a:t>
            </a:r>
            <a:r>
              <a:rPr lang="en-US" sz="2000" dirty="0"/>
              <a:t>’ -&gt; required I2C-peripheral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Physical setup on the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Environment</a:t>
            </a:r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MPLABX-v6.05</a:t>
            </a:r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b="0" dirty="0"/>
              <a:t>XC32-v4.21</a:t>
            </a:r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DFP-3.8.119, CMSIS-5.8.0</a:t>
            </a:r>
            <a:endParaRPr lang="en-US" sz="2000" b="0" dirty="0"/>
          </a:p>
          <a:p>
            <a:pPr marL="89519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MCC-H3 repos used: </a:t>
            </a:r>
          </a:p>
          <a:p>
            <a:pPr marL="1504635" lvl="2" indent="-285750">
              <a:buFont typeface="Arial" panose="020B0604020202020204" pitchFamily="34" charset="0"/>
              <a:buChar char="•"/>
            </a:pPr>
            <a:r>
              <a:rPr lang="en-US" sz="2000" b="0" dirty="0"/>
              <a:t>csp-v3.16.0, core-v3.12.0,</a:t>
            </a:r>
          </a:p>
          <a:p>
            <a:pPr marL="1504635" lvl="2" indent="-285750">
              <a:buFont typeface="Arial" panose="020B0604020202020204" pitchFamily="34" charset="0"/>
              <a:buChar char="•"/>
            </a:pPr>
            <a:r>
              <a:rPr lang="en-US" sz="2000" b="0" dirty="0"/>
              <a:t>content-manager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2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51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theory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Short theory on </a:t>
            </a:r>
          </a:p>
          <a:p>
            <a:pPr lvl="1"/>
            <a:r>
              <a:rPr lang="en-US" sz="2000" b="0" dirty="0"/>
              <a:t>Mutual vs </a:t>
            </a:r>
            <a:r>
              <a:rPr lang="en-US" sz="2000" b="0" dirty="0" err="1"/>
              <a:t>Selfcapacitance</a:t>
            </a:r>
            <a:r>
              <a:rPr lang="en-US" sz="2000" b="0" dirty="0"/>
              <a:t> touch</a:t>
            </a:r>
          </a:p>
          <a:p>
            <a:pPr lvl="1"/>
            <a:endParaRPr lang="en-US" sz="2000" b="0" dirty="0"/>
          </a:p>
          <a:p>
            <a:pPr lvl="1"/>
            <a:r>
              <a:rPr lang="en-US" sz="2000" dirty="0"/>
              <a:t>PTC vs </a:t>
            </a:r>
            <a:r>
              <a:rPr lang="en-US" sz="2000" dirty="0" err="1"/>
              <a:t>mxTouch</a:t>
            </a:r>
            <a:r>
              <a:rPr lang="en-US" sz="2000" dirty="0"/>
              <a:t> vs </a:t>
            </a:r>
            <a:r>
              <a:rPr lang="en-US" sz="2000" dirty="0" err="1"/>
              <a:t>mcthCapacitiveTouch</a:t>
            </a:r>
            <a:endParaRPr lang="en-US" sz="2000" dirty="0"/>
          </a:p>
          <a:p>
            <a:endParaRPr lang="en-US" sz="2400" b="0" dirty="0"/>
          </a:p>
          <a:p>
            <a:r>
              <a:rPr lang="en-US" sz="2400" b="0" dirty="0"/>
              <a:t>Boards used</a:t>
            </a:r>
          </a:p>
          <a:p>
            <a:pPr lvl="1"/>
            <a:r>
              <a:rPr lang="en-US" sz="2000" b="0" dirty="0"/>
              <a:t>QT8 -&gt; requires PTC-peripheral</a:t>
            </a:r>
          </a:p>
          <a:p>
            <a:pPr lvl="1"/>
            <a:r>
              <a:rPr lang="en-US" sz="2000" dirty="0"/>
              <a:t>mikroE-click_touch-1995 has </a:t>
            </a:r>
            <a:r>
              <a:rPr lang="en-US" sz="2000" dirty="0" err="1"/>
              <a:t>uC</a:t>
            </a:r>
            <a:r>
              <a:rPr lang="en-US" sz="2000" dirty="0"/>
              <a:t> (?which one?) on click-board and only requires I2C interface</a:t>
            </a:r>
            <a:endParaRPr lang="en-US" sz="20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3" ma:contentTypeDescription="Create a new document." ma:contentTypeScope="" ma:versionID="c00a0ebae6949f75682f4056395f2f6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56676ccc036971d701ee229d4a7692d7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default="1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B13473-2337-4D78-8FF1-90355ED5E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30031</TotalTime>
  <Words>1426</Words>
  <Application>Microsoft Office PowerPoint</Application>
  <PresentationFormat>Custom</PresentationFormat>
  <Paragraphs>247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Monotype Sorts</vt:lpstr>
      <vt:lpstr>Symbol</vt:lpstr>
      <vt:lpstr>Wingdings</vt:lpstr>
      <vt:lpstr>Office Theme</vt:lpstr>
      <vt:lpstr>H3drv homework (RZ+SL)</vt:lpstr>
      <vt:lpstr>H3drv homework - agenda</vt:lpstr>
      <vt:lpstr>Goal</vt:lpstr>
      <vt:lpstr>H3drv homework: goal</vt:lpstr>
      <vt:lpstr>Setup</vt:lpstr>
      <vt:lpstr>H3drv homework: setup</vt:lpstr>
      <vt:lpstr>H3drv homework: setup</vt:lpstr>
      <vt:lpstr>Theory</vt:lpstr>
      <vt:lpstr>H3drv homework: theory</vt:lpstr>
      <vt:lpstr>MCC-H3 project</vt:lpstr>
      <vt:lpstr>H3drv homework: concept</vt:lpstr>
      <vt:lpstr>H3drv homework/b1: MCC-prj for click</vt:lpstr>
      <vt:lpstr>H3drv homework/b1: MCC-prj for click</vt:lpstr>
      <vt:lpstr>H3drv homework/b2: MCC-prj for click</vt:lpstr>
      <vt:lpstr>H3drv homework/b2: MCC-prj for click</vt:lpstr>
      <vt:lpstr>H3drv homework/b2: MCC-prj for click</vt:lpstr>
      <vt:lpstr>H3drv homework/m1: both touch</vt:lpstr>
      <vt:lpstr>Findings</vt:lpstr>
      <vt:lpstr>H3drv homework: findings</vt:lpstr>
      <vt:lpstr>H3drv homework: findings</vt:lpstr>
      <vt:lpstr>H3drv homework: findings</vt:lpstr>
      <vt:lpstr>H3drv homework: findings</vt:lpstr>
      <vt:lpstr>H3drv homework: findings</vt:lpstr>
      <vt:lpstr>Thank You</vt:lpstr>
      <vt:lpstr>xxx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Stefan Luethin - M16422</cp:lastModifiedBy>
  <cp:revision>294</cp:revision>
  <dcterms:created xsi:type="dcterms:W3CDTF">2019-09-10T21:33:18Z</dcterms:created>
  <dcterms:modified xsi:type="dcterms:W3CDTF">2023-06-09T11:25:41Z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