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6afc674b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6afc674b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6afc674b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6afc674b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6c46443d5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6c46443d5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6c46443d5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6c46443d5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6c46443d5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6c46443d5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afc674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afc674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6afc674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6afc674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6afc674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6afc674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c46443d5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6c46443d5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6afc674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6afc674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6afc674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6afc674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6afc674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6afc674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6afc674b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6afc674b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23.png"/><Relationship Id="rId8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Relationship Id="rId7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APP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EdgyElephant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Trigger Cont.</a:t>
            </a:r>
            <a:endParaRPr/>
          </a:p>
        </p:txBody>
      </p:sp>
      <p:sp>
        <p:nvSpPr>
          <p:cNvPr id="352" name="Google Shape;352;p22"/>
          <p:cNvSpPr txBox="1"/>
          <p:nvPr>
            <p:ph idx="1" type="body"/>
          </p:nvPr>
        </p:nvSpPr>
        <p:spPr>
          <a:xfrm>
            <a:off x="1303800" y="1990050"/>
            <a:ext cx="4611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blue circle represents unique number for each trigger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Each number is unique to each event trigger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red circle represents the class function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function header was declared in cMain.h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Normally, event trigger function are private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Not called from outside of the class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275" y="127925"/>
            <a:ext cx="1959925" cy="1940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275" y="2222463"/>
            <a:ext cx="22479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6274" y="3175250"/>
            <a:ext cx="2709875" cy="15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Trigger Example</a:t>
            </a:r>
            <a:endParaRPr/>
          </a:p>
        </p:txBody>
      </p:sp>
      <p:sp>
        <p:nvSpPr>
          <p:cNvPr id="361" name="Google Shape;361;p23"/>
          <p:cNvSpPr txBox="1"/>
          <p:nvPr>
            <p:ph idx="1" type="body"/>
          </p:nvPr>
        </p:nvSpPr>
        <p:spPr>
          <a:xfrm>
            <a:off x="1160300" y="1705075"/>
            <a:ext cx="28725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This is event trigger for a menu tab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Global variable acts as a check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global variable matches given cond, open specific frame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</a:t>
            </a:r>
            <a:r>
              <a:rPr lang="en"/>
              <a:t>lobal = 5 -&gt; opens frame call m_frame5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10006 matches with “Service </a:t>
            </a:r>
            <a:r>
              <a:rPr lang="en" sz="1100"/>
              <a:t>Available”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big code block just fills  m_frame5 with texts and color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Click on “Service </a:t>
            </a:r>
            <a:r>
              <a:rPr lang="en" sz="1100"/>
              <a:t>Available</a:t>
            </a:r>
            <a:r>
              <a:rPr lang="en" sz="1100"/>
              <a:t>” -&gt; new frame opens. </a:t>
            </a:r>
            <a:endParaRPr sz="1100"/>
          </a:p>
        </p:txBody>
      </p:sp>
      <p:pic>
        <p:nvPicPr>
          <p:cNvPr id="362" name="Google Shape;3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822" y="1211038"/>
            <a:ext cx="2302400" cy="13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800" y="2765700"/>
            <a:ext cx="4908200" cy="23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4850" y="111075"/>
            <a:ext cx="36528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4850" y="410907"/>
            <a:ext cx="2302400" cy="231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7450" y="773075"/>
            <a:ext cx="1264526" cy="3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04023" y="722874"/>
            <a:ext cx="1881180" cy="142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3"/>
          <p:cNvSpPr/>
          <p:nvPr/>
        </p:nvSpPr>
        <p:spPr>
          <a:xfrm>
            <a:off x="6898100" y="877300"/>
            <a:ext cx="138300" cy="9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 Click Example</a:t>
            </a:r>
            <a:endParaRPr/>
          </a:p>
        </p:txBody>
      </p:sp>
      <p:sp>
        <p:nvSpPr>
          <p:cNvPr id="374" name="Google Shape;374;p24"/>
          <p:cNvSpPr txBox="1"/>
          <p:nvPr>
            <p:ph idx="1" type="body"/>
          </p:nvPr>
        </p:nvSpPr>
        <p:spPr>
          <a:xfrm>
            <a:off x="1303800" y="1990050"/>
            <a:ext cx="3705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Click on the circled button will opens up a new frame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evt.Skip() -- in case event is not clicked, skip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Declare the header in cMain.h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Below shows creation of button m_btn5.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Utilizes this pointer</a:t>
            </a:r>
            <a:endParaRPr/>
          </a:p>
        </p:txBody>
      </p:sp>
      <p:pic>
        <p:nvPicPr>
          <p:cNvPr id="375" name="Google Shape;3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638" y="219825"/>
            <a:ext cx="32670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213" y="516775"/>
            <a:ext cx="37052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7225" y="2271046"/>
            <a:ext cx="3235899" cy="8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7213" y="3520100"/>
            <a:ext cx="34671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4"/>
          <p:cNvSpPr/>
          <p:nvPr/>
        </p:nvSpPr>
        <p:spPr>
          <a:xfrm rot="5400000">
            <a:off x="6570288" y="3249475"/>
            <a:ext cx="229800" cy="24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775" y="4336000"/>
            <a:ext cx="43902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386" name="Google Shape;386;p25"/>
          <p:cNvSpPr txBox="1"/>
          <p:nvPr>
            <p:ph idx="1" type="body"/>
          </p:nvPr>
        </p:nvSpPr>
        <p:spPr>
          <a:xfrm>
            <a:off x="1240125" y="1859650"/>
            <a:ext cx="2092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 build up a frame, we need buttons, text, textbox, drop down menu and so on.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We can declare all variables by setting them to null pointer in header file as shown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We then implement accordingl</a:t>
            </a:r>
            <a:r>
              <a:rPr lang="en" sz="1100"/>
              <a:t>y in the cpp file.</a:t>
            </a:r>
            <a:endParaRPr sz="1100"/>
          </a:p>
        </p:txBody>
      </p:sp>
      <p:pic>
        <p:nvPicPr>
          <p:cNvPr id="387" name="Google Shape;3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950" y="1859650"/>
            <a:ext cx="5698624" cy="23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function work </a:t>
            </a:r>
            <a:r>
              <a:rPr lang="en"/>
              <a:t>together</a:t>
            </a:r>
            <a:r>
              <a:rPr lang="en"/>
              <a:t> </a:t>
            </a:r>
            <a:endParaRPr/>
          </a:p>
        </p:txBody>
      </p:sp>
      <p:sp>
        <p:nvSpPr>
          <p:cNvPr id="393" name="Google Shape;393;p26"/>
          <p:cNvSpPr txBox="1"/>
          <p:nvPr>
            <p:ph idx="1" type="body"/>
          </p:nvPr>
        </p:nvSpPr>
        <p:spPr>
          <a:xfrm>
            <a:off x="1303800" y="1990050"/>
            <a:ext cx="3372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example on main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code to the left shows how our program work </a:t>
            </a:r>
            <a:r>
              <a:rPr lang="en"/>
              <a:t>together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checks if yes or no button are clicked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it checks if this individual have covid or not based from the first two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then save the result into an ofstream file</a:t>
            </a:r>
            <a:endParaRPr/>
          </a:p>
        </p:txBody>
      </p:sp>
      <p:pic>
        <p:nvPicPr>
          <p:cNvPr id="394" name="Google Shape;3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250" y="1146150"/>
            <a:ext cx="3073600" cy="39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Goal: Health APP(GUI)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Functionality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Covid symptom checking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Appointment Scheduler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Menu Bar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Saving result to files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Tool: wxWidget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C++ library that creates apps for window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Single code base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Allows us to develop GUI</a:t>
            </a:r>
            <a:endParaRPr sz="14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025" y="205175"/>
            <a:ext cx="3732075" cy="270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Files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major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cMain.cpp - most of the 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cMain.h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cApp.cpp - inherit wxApp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cApp.h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have main procedure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wxApp::OnInit is the equivalent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OnInit returns a bool to indicates whether process should continue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wxApp represent the application itself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app-wide </a:t>
            </a:r>
            <a:r>
              <a:rPr lang="en"/>
              <a:t>setting</a:t>
            </a:r>
            <a:r>
              <a:rPr lang="en"/>
              <a:t> to be accessible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 and get app-wide properties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513" y="598563"/>
            <a:ext cx="26955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wxFrame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frame is window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Size &amp; position can be change by user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was the function where we construct our frame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takes in a parent pointer - </a:t>
            </a:r>
            <a:r>
              <a:rPr lang="en"/>
              <a:t>usually</a:t>
            </a:r>
            <a:r>
              <a:rPr lang="en"/>
              <a:t> nullptr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ID: </a:t>
            </a:r>
            <a:r>
              <a:rPr lang="en"/>
              <a:t>Value of ID was unimportant, wxID_AN</a:t>
            </a:r>
            <a:r>
              <a:rPr lang="en"/>
              <a:t>Y allows us to use any 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wxPoint allows us to set </a:t>
            </a:r>
            <a:r>
              <a:rPr lang="en"/>
              <a:t>position</a:t>
            </a:r>
            <a:r>
              <a:rPr lang="en"/>
              <a:t> of the frame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wxSize allows us to set the size of the frame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625" y="160063"/>
            <a:ext cx="255270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6296725" y="898125"/>
            <a:ext cx="16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Empty frame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800" y="2571738"/>
            <a:ext cx="62579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2797" y="2966199"/>
            <a:ext cx="6753351" cy="1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new frame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03800" y="1990050"/>
            <a:ext cx="2877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Declare a frame in cApp.h -&gt;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Creates a pointer that points to cMain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m_frame1-&gt; Show();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Shows the frame</a:t>
            </a: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950" y="1827350"/>
            <a:ext cx="4312250" cy="8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950" y="2939200"/>
            <a:ext cx="4312250" cy="10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641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Classes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228950" y="1640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wxButton - has ReadOnly text; triggers an event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wxStaticText - ReadOnly text that explains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wx</a:t>
            </a:r>
            <a:r>
              <a:rPr lang="en"/>
              <a:t>Message</a:t>
            </a:r>
            <a:r>
              <a:rPr lang="en"/>
              <a:t>Dialog - pop-up that gives responses to user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wxTextCtrl - </a:t>
            </a:r>
            <a:r>
              <a:rPr lang="en"/>
              <a:t>user input </a:t>
            </a:r>
            <a:r>
              <a:rPr lang="en"/>
              <a:t>text box with size and </a:t>
            </a:r>
            <a:r>
              <a:rPr lang="en"/>
              <a:t>position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wxChoice - dropdown menu containing a wxString array of options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Reading the option selected requires: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GetSelection() </a:t>
            </a:r>
            <a:r>
              <a:rPr lang="en"/>
              <a:t>which gives array index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GetString(n) where n is the index </a:t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75478"/>
            <a:ext cx="9144003" cy="103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Friendliness</a:t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303800" y="1551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Prevents submission of empty inputs via if-statements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Outputs a readable .txt file in format to send to doctor’s calendar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Ofstream object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Outputs to multiple file locations with different purposes</a:t>
            </a: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0711"/>
            <a:ext cx="9144003" cy="1317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1303800" y="1990050"/>
            <a:ext cx="3567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declare a menu bar     ----------&gt;&gt;&gt;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just creates Menu name “Menu”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Then we use the -&gt; notation to append a few drop down menus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Service </a:t>
            </a:r>
            <a:r>
              <a:rPr lang="en"/>
              <a:t>Available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Schedule Appointments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Doctors Info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Quit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About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Numbers like 10006 will be talk about in next slide</a:t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463" y="364800"/>
            <a:ext cx="20288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400" y="1990050"/>
            <a:ext cx="1505294" cy="3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1400" y="3002613"/>
            <a:ext cx="33528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1400" y="2330925"/>
            <a:ext cx="1841594" cy="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Trigger</a:t>
            </a:r>
            <a:endParaRPr/>
          </a:p>
        </p:txBody>
      </p:sp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Event trigger or Event handler example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 frame pops up after clicking a button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New dialog pops 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do this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need to declare					in cMain.h as shown in picture1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then allows the  implementation of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Anything between the begin and end will be an event trigger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EVT_MENU is a trigger for menu tab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Clicking on “Service </a:t>
            </a:r>
            <a:r>
              <a:rPr lang="en"/>
              <a:t>Available”</a:t>
            </a:r>
            <a:r>
              <a:rPr lang="en"/>
              <a:t> will trigger a new window.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EVT_BUTTON, is a trigger for button click</a:t>
            </a:r>
            <a:endParaRPr/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525" y="169800"/>
            <a:ext cx="2212175" cy="18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6500" y="2950675"/>
            <a:ext cx="1850000" cy="1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8750" y="3120700"/>
            <a:ext cx="33001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4875" y="169797"/>
            <a:ext cx="2308025" cy="22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1"/>
          <p:cNvSpPr txBox="1"/>
          <p:nvPr/>
        </p:nvSpPr>
        <p:spPr>
          <a:xfrm>
            <a:off x="4464300" y="672125"/>
            <a:ext cx="3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8482875" y="1988075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