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68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077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Ordenamiento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Presentación: Stefan Dios Mayarin</a:t>
            </a:r>
            <a:r>
              <a:rPr lang="es-AR" dirty="0"/>
              <a:t> – </a:t>
            </a:r>
            <a:r>
              <a:rPr lang="es-AR" dirty="0" err="1"/>
              <a:t>Mathias</a:t>
            </a:r>
            <a:r>
              <a:rPr lang="es-AR" dirty="0"/>
              <a:t> Flor</a:t>
            </a:r>
          </a:p>
          <a:p>
            <a:r>
              <a:rPr lang="es-AR" dirty="0"/>
              <a:t>Comisión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38730"/>
            <a:ext cx="6591985" cy="40640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Tema: </a:t>
            </a: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Ordenamiento</a:t>
            </a:r>
            <a:r>
              <a:rPr dirty="0"/>
              <a:t>.</a:t>
            </a:r>
          </a:p>
          <a:p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organizar</a:t>
            </a:r>
            <a:r>
              <a:rPr dirty="0"/>
              <a:t> y </a:t>
            </a:r>
            <a:r>
              <a:rPr dirty="0" err="1"/>
              <a:t>localizar</a:t>
            </a:r>
            <a:r>
              <a:rPr dirty="0"/>
              <a:t>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lang="es-AR" b="1" dirty="0"/>
              <a:t>Algoritmos de Búsqueda</a:t>
            </a:r>
          </a:p>
          <a:p>
            <a:r>
              <a:rPr lang="es-AR" dirty="0"/>
              <a:t>El objetivo de los algoritmos de búsqueda es encontrar un elemento dentro de un arreglo, estos son usados casi por todas las aplicaciones</a:t>
            </a:r>
          </a:p>
          <a:p>
            <a:pPr marL="0" indent="0">
              <a:buNone/>
            </a:pPr>
            <a:r>
              <a:rPr lang="es-AR" dirty="0"/>
              <a:t>      </a:t>
            </a: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b="1" dirty="0"/>
              <a:t>búsqueda lineal</a:t>
            </a:r>
          </a:p>
          <a:p>
            <a:pPr marL="0" indent="0">
              <a:buNone/>
            </a:pPr>
            <a:r>
              <a:rPr lang="es-AR" b="1" dirty="0"/>
              <a:t>Algoritmos de Ordenamiento</a:t>
            </a:r>
          </a:p>
          <a:p>
            <a:r>
              <a:rPr lang="es-AR" dirty="0"/>
              <a:t>El objetivo de los algoritmos de ordenamiento, es ordenar una lista de datos para realizar búsquedas o cualquier otra operación que se requiera con estas</a:t>
            </a:r>
            <a:br>
              <a:rPr lang="es-AR" dirty="0"/>
            </a:br>
            <a:r>
              <a:rPr lang="es-AR" dirty="0"/>
              <a:t>     </a:t>
            </a:r>
          </a:p>
          <a:p>
            <a:pPr marL="0" indent="0">
              <a:buNone/>
            </a:pPr>
            <a:r>
              <a:rPr lang="es-AR" dirty="0"/>
              <a:t>       </a:t>
            </a: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b="1" dirty="0"/>
              <a:t>ordenamiento burbuja (</a:t>
            </a:r>
            <a:r>
              <a:rPr lang="es-AR" b="1" dirty="0" err="1"/>
              <a:t>Bubble</a:t>
            </a:r>
            <a:r>
              <a:rPr lang="es-AR" b="1" dirty="0"/>
              <a:t> </a:t>
            </a:r>
            <a:r>
              <a:rPr lang="es-AR" b="1" dirty="0" err="1"/>
              <a:t>Sort</a:t>
            </a:r>
            <a:r>
              <a:rPr lang="es-AR" b="1" dirty="0"/>
              <a:t>)</a:t>
            </a:r>
          </a:p>
          <a:p>
            <a:pPr marL="0" indent="0">
              <a:buNone/>
            </a:pPr>
            <a:br>
              <a:rPr lang="es-AR" dirty="0"/>
            </a:b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9DCCB2-E08E-5613-0325-E16F0B41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34" y="5299710"/>
            <a:ext cx="7882965" cy="1558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/>
              <a:t>Busqueda</a:t>
            </a:r>
            <a:r>
              <a:rPr lang="es-AR" dirty="0"/>
              <a:t> Lineal: El Método Tradicional </a:t>
            </a:r>
            <a:br>
              <a:rPr lang="es-AR" dirty="0"/>
            </a:br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 </a:t>
            </a:r>
            <a:br>
              <a:rPr lang="es-AR" dirty="0"/>
            </a:br>
            <a:br>
              <a:rPr lang="es-AR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598" y="2280976"/>
            <a:ext cx="6539802" cy="3630246"/>
          </a:xfrm>
        </p:spPr>
        <p:txBody>
          <a:bodyPr/>
          <a:lstStyle/>
          <a:p>
            <a:r>
              <a:rPr dirty="0"/>
              <a:t>- Bubble Sort: </a:t>
            </a:r>
            <a:r>
              <a:rPr dirty="0" err="1"/>
              <a:t>ordena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comparaciones</a:t>
            </a:r>
            <a:r>
              <a:rPr dirty="0"/>
              <a:t> </a:t>
            </a:r>
            <a:r>
              <a:rPr dirty="0" err="1"/>
              <a:t>sucesivas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Búsqueda</a:t>
            </a:r>
            <a:r>
              <a:rPr dirty="0"/>
              <a:t> lineal: </a:t>
            </a:r>
            <a:r>
              <a:rPr dirty="0" err="1"/>
              <a:t>recorre</a:t>
            </a:r>
            <a:r>
              <a:rPr dirty="0"/>
              <a:t> </a:t>
            </a:r>
            <a:r>
              <a:rPr dirty="0" err="1"/>
              <a:t>secuencialmente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lista</a:t>
            </a:r>
            <a:r>
              <a:rPr dirty="0"/>
              <a:t>.</a:t>
            </a:r>
          </a:p>
          <a:p>
            <a:r>
              <a:rPr dirty="0" err="1"/>
              <a:t>Útiles</a:t>
            </a:r>
            <a:r>
              <a:rPr dirty="0"/>
              <a:t> para </a:t>
            </a:r>
            <a:r>
              <a:rPr dirty="0" err="1"/>
              <a:t>aprender</a:t>
            </a:r>
            <a:r>
              <a:rPr dirty="0"/>
              <a:t> </a:t>
            </a:r>
            <a:r>
              <a:rPr dirty="0" err="1"/>
              <a:t>lógica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programación</a:t>
            </a:r>
            <a:r>
              <a:rPr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5D4643-8B58-6DB7-AAA5-AADD99A9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3732963"/>
            <a:ext cx="6280220" cy="2893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EBFE6-BC3B-7CB7-BD61-6BF02A57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Comparación de Algoritmos Básicos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E3EF854-4021-2A18-66D9-9E54B481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199" y="1952811"/>
            <a:ext cx="2649319" cy="4776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4BF289-8BC5-5C07-8231-B95ED1B7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94" y="1952811"/>
            <a:ext cx="4863353" cy="47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Caso Práctico: Gestión de Estudiantes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Desarrollada en Visual Studio </a:t>
            </a:r>
            <a:r>
              <a:rPr lang="es-AR" dirty="0" err="1"/>
              <a:t>Code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839</TotalTime>
  <Words>157</Words>
  <Application>Microsoft Office PowerPoint</Application>
  <PresentationFormat>Presentación en pantalla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Algoritmos de Búsqueda y Ordenamiento</vt:lpstr>
      <vt:lpstr>Introducción</vt:lpstr>
      <vt:lpstr>Busqueda Lineal: El Método Tradicional  Bubble Sort   </vt:lpstr>
      <vt:lpstr>Comparación de Algoritmos Básicos</vt:lpstr>
      <vt:lpstr>Caso Práctico: Gestión de Estudiantes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Stefan Dios Mayarin</dc:creator>
  <cp:keywords/>
  <dc:description>generated using python-pptx</dc:description>
  <cp:lastModifiedBy>Stefan Dios Mayarin</cp:lastModifiedBy>
  <cp:revision>3</cp:revision>
  <dcterms:created xsi:type="dcterms:W3CDTF">2013-01-27T09:14:16Z</dcterms:created>
  <dcterms:modified xsi:type="dcterms:W3CDTF">2025-06-10T02:40:46Z</dcterms:modified>
  <cp:category/>
</cp:coreProperties>
</file>