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be57bfa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2be57bfa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be57bfa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be57bfa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2be57bf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2be57bf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2be57bfa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2be57bfa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be57bfa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be57bfa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be57bfa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be57bfa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2be57bfa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2be57bfa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.rust-lang.org/book/ch11-01-writing-tests.html" TargetMode="External"/><Relationship Id="rId4" Type="http://schemas.openxmlformats.org/officeDocument/2006/relationships/hyperlink" Target="https://mutants.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</a:t>
            </a:r>
            <a:r>
              <a:rPr lang="ro"/>
              <a:t>unitară</a:t>
            </a:r>
            <a:r>
              <a:rPr lang="ro"/>
              <a:t> în limbajul Rust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Moldoveanu </a:t>
            </a:r>
            <a:r>
              <a:rPr lang="ro"/>
              <a:t>Ștefan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Framework-ul folosit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	Pentru acest proiect am folosit framework-ul oficial Rust</a:t>
            </a:r>
            <a:r>
              <a:rPr baseline="30000" lang="ro" sz="1400"/>
              <a:t>[1]</a:t>
            </a:r>
            <a:r>
              <a:rPr lang="ro" sz="1400"/>
              <a:t>. Pentru a crea o suită de teste i se aplică modulului atributul „#[cfg(test)]”, iar funcțiilor atributul „#[test]”.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/>
              <a:t>	Un test eșuează atunci </a:t>
            </a:r>
            <a:r>
              <a:rPr lang="ro" sz="1400"/>
              <a:t>când</a:t>
            </a:r>
            <a:r>
              <a:rPr lang="ro" sz="1400"/>
              <a:t> programul panichează, fie direct apelând  „panic!”, fie folosind macro-uri precum „assert!”, care ve</a:t>
            </a:r>
            <a:r>
              <a:rPr lang="ro" sz="1400"/>
              <a:t>rifică</a:t>
            </a:r>
            <a:r>
              <a:rPr lang="ro" sz="1400"/>
              <a:t> o condiție sau funcții precum „unwrap”, care verifică dacă un obiect de tipul „Option” nu are valoarea „None”.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/>
              <a:t>	Dacă un test trebuie să eșueze, i se aplică atributul „#[should_panic({message})]”.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75" y="1522413"/>
            <a:ext cx="39338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Programul testat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	Scopul programului este de a deserializa fișiere JSON care trebuie să conțină coordonatele unui punct, urmate de o listă de astfel de puncte(determină o traiectorie).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/>
              <a:t>	Am creat două structuri: „Point”(care ține două coordonate) și „Pencil”(care ține datele sub formă de puncte). Pentru deserializare am creat un trait cu funcția „deserialize” și l-am implementat pentru cele două structuri.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/>
              <a:t>	Programul principal citește numărul de fișiere și, pentru fiecare, încearcă să îl deserializeze. Se presupune că fișierele există.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0" y="950188"/>
            <a:ext cx="40287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funcțională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Parametrii programului  sunt: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„n”, numărul de fișiere; acesta trebuie să fie strict mai mare decât 0; astfel, clasele de echivalență sunt (n &lt; 0), (n &gt; 0) și valorile de frontieră (n = 0) și (n = 1).</a:t>
            </a:r>
            <a:endParaRPr sz="1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50" y="1318600"/>
            <a:ext cx="3952350" cy="10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2330625"/>
            <a:ext cx="85773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„paths”, lista de nume a fișierelor; dimensiunea listei trebuie să fie egală cu n; clasele de echivalență sunt (len(p) &lt; n), (len(p) = n) și (len(p) &gt; n);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fișierele în sine; acestea trebuie să aibă formatul corect JSON, și să aibă următoarea structură: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{{“x”: /number/, “y”: /number/}, ([({“x”: /number/, “y”: /number/}), (...)])}; clasele de </a:t>
            </a: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echivalență</a:t>
            </a: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diferențiază după existența și corectitudinea tipurilor de date ale câmpurilor „x” și „y” în puncte, și corectitudinea tipurilor de date din vector.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structurală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	Acestea sunt liniile din program care determină o decizie: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11, 17, 20, 28, 31, 113, 114, 123, 124, 189, 190, 191, 202, 203, 204, 207, 209, 212, 227.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/>
              <a:t>Fiecare decizie depinde de o singură condiție, așa că testele generate după decizii sunt identice cu cele generate după condiții.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cu mutații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400"/>
              <a:t>	Pentru această metodă de testare am folosit crate-ul „cargo-mutants”</a:t>
            </a:r>
            <a:r>
              <a:rPr baseline="30000" lang="ro" sz="1400"/>
              <a:t>[2]</a:t>
            </a:r>
            <a:r>
              <a:rPr lang="ro" sz="1400"/>
              <a:t>, care generează automat mutanți și testează pe suita de teste dacă aceasta va da la cel puțin un test un rezultat diferit. Când l-am rulat pe un test corect, atunci va detecta corect faptul că mutanții care modifică comparațiile cu „true” nu modifică rezultatul.</a:t>
            </a:r>
            <a:endParaRPr sz="14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00" y="1152475"/>
            <a:ext cx="40767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11700" y="2882275"/>
            <a:ext cx="85206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După ce am adăugat două teste care eșuează pentru valori greșite pe câmpurile „x” și „y”, singurul mutant rămas care nu modifică rezultatul este „replace main with ()”.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Referințe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[1] 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https://doc.rust-lang.org/book/ch11-01-writing-tests.html</a:t>
            </a:r>
            <a:r>
              <a:rPr lang="ro"/>
              <a:t>, accesat la data de 12.05.2024;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[2] </a:t>
            </a:r>
            <a:r>
              <a:rPr lang="ro" u="sng">
                <a:solidFill>
                  <a:schemeClr val="hlink"/>
                </a:solidFill>
                <a:hlinkClick r:id="rId4"/>
              </a:rPr>
              <a:t>https://mutants.rs/</a:t>
            </a:r>
            <a:r>
              <a:rPr lang="ro"/>
              <a:t>, accesat la data de 12.05.2024.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Mulțumesc pentru timpul acordat!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