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4" r:id="rId2"/>
    <p:sldId id="256" r:id="rId3"/>
    <p:sldId id="309" r:id="rId4"/>
    <p:sldId id="265" r:id="rId5"/>
    <p:sldId id="310" r:id="rId6"/>
    <p:sldId id="312" r:id="rId7"/>
    <p:sldId id="324" r:id="rId8"/>
    <p:sldId id="257" r:id="rId9"/>
    <p:sldId id="307" r:id="rId10"/>
    <p:sldId id="315" r:id="rId11"/>
    <p:sldId id="261" r:id="rId12"/>
    <p:sldId id="316" r:id="rId13"/>
    <p:sldId id="262" r:id="rId14"/>
    <p:sldId id="263" r:id="rId15"/>
    <p:sldId id="297" r:id="rId16"/>
    <p:sldId id="258" r:id="rId17"/>
    <p:sldId id="259" r:id="rId18"/>
    <p:sldId id="260" r:id="rId19"/>
    <p:sldId id="317" r:id="rId20"/>
    <p:sldId id="298" r:id="rId21"/>
    <p:sldId id="318" r:id="rId22"/>
    <p:sldId id="267" r:id="rId23"/>
    <p:sldId id="305" r:id="rId24"/>
    <p:sldId id="300" r:id="rId25"/>
    <p:sldId id="299" r:id="rId26"/>
    <p:sldId id="301" r:id="rId27"/>
    <p:sldId id="302" r:id="rId28"/>
    <p:sldId id="306" r:id="rId29"/>
    <p:sldId id="303" r:id="rId30"/>
    <p:sldId id="304" r:id="rId31"/>
    <p:sldId id="269" r:id="rId32"/>
    <p:sldId id="277" r:id="rId33"/>
    <p:sldId id="266" r:id="rId34"/>
    <p:sldId id="313" r:id="rId35"/>
    <p:sldId id="273" r:id="rId36"/>
    <p:sldId id="280" r:id="rId37"/>
    <p:sldId id="319" r:id="rId38"/>
    <p:sldId id="274" r:id="rId39"/>
    <p:sldId id="308" r:id="rId40"/>
    <p:sldId id="320" r:id="rId41"/>
    <p:sldId id="276" r:id="rId42"/>
    <p:sldId id="290" r:id="rId43"/>
    <p:sldId id="281" r:id="rId44"/>
    <p:sldId id="296" r:id="rId45"/>
    <p:sldId id="321" r:id="rId46"/>
    <p:sldId id="282" r:id="rId47"/>
    <p:sldId id="322" r:id="rId48"/>
    <p:sldId id="283" r:id="rId49"/>
    <p:sldId id="284" r:id="rId50"/>
    <p:sldId id="323" r:id="rId51"/>
    <p:sldId id="285" r:id="rId52"/>
    <p:sldId id="293" r:id="rId53"/>
    <p:sldId id="286" r:id="rId54"/>
    <p:sldId id="291" r:id="rId55"/>
    <p:sldId id="287" r:id="rId56"/>
    <p:sldId id="292" r:id="rId57"/>
    <p:sldId id="288" r:id="rId58"/>
    <p:sldId id="289" r:id="rId5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1BA2-1074-4C15-92D8-17997043BFE2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97605-1CDB-4D76-8D0B-D320A75A063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6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97605-1CDB-4D76-8D0B-D320A75A063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3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97605-1CDB-4D76-8D0B-D320A75A063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22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19584-7841-466A-8253-C81980D6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DCE66F-31D4-4298-881B-91D47B8E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BCDDAA-1CC9-4493-A618-86E5DB98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BDC30-5AE4-41FC-A0EA-B17AB7BA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561CFD-55C1-4661-9442-2E2C587C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2E1F-5A76-47D0-85BD-4C8A18BD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DAFC12-EEF1-4F12-946D-AF47A6B6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14E113-810C-4CBE-9D42-1B789C17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A142C-7957-4EB1-8050-35280A65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CCCFBD-651D-480F-915D-1558F51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8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26D7A2-0807-451B-8D92-FF0A00762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674397-377F-444C-A5F8-EB23A3A5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7D70D-5CAA-44DB-B564-8FA33076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14AF62-E29F-476D-8C7A-BA4F4D9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3FEAF3-7305-4406-8751-605B75DA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5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31C7E-A309-4C52-9656-07519095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CFE17E-354C-4BB1-B3EA-FAFA95E1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DAFAA-1063-4A6F-96B0-B4C44D23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CD69C9-B3DC-41F3-9232-6B478DA2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AF55-E290-467A-B745-461A23B9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9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5C6B1-2C58-487A-AA9A-6D52572D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0FB4E9-5D6A-4874-8FE6-7C327277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35CCF-CF7E-4BA0-B9DF-26114A5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8A622-2794-4F7B-8DEF-4B684135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9BCF2-7B5D-4874-8E04-5213E63F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27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B652-AE11-4C99-9052-1BD5217E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2018D-B101-488B-87E4-9037D1898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6BB90-24F2-470A-926B-9ED948C2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EBDB85-9561-4291-84DC-4BA88CA0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76AFC2-0144-4BA1-B037-CBEBDB27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2D3140-2B66-4026-9D47-48C5349E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8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88C1A-AAB1-436C-B945-134E787F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7B7351-87CE-4A51-A5EF-024E0527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3C0838-15AD-4CDC-8484-9B75EAF8C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51DF3E-0973-4E88-A870-5B1BBC297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2D8929-3CE1-4C25-AF0C-7A43866B6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F98C49-B835-4780-8698-93D8BB34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4A1BE7-3E32-44EA-81E8-46E98AF8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128BD-551E-450D-B934-8E48397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54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6826C-4394-4B3C-8DEC-E0E1EDA1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8028E6-3211-4075-8BF3-C95DFECF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39FD63-4DD0-4791-A6A1-707F268B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C72E3-25E5-4997-84F3-DCC11330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26D4BE-FA3D-4C64-B9DE-EB6E719D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3ED32F-A6EA-495F-A938-0F92AC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726FE-13AB-4C48-A1B5-4A9CD4B1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6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81C53-7A67-44DA-A70F-18F970E2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A4ECB-96A5-4696-9E60-182D3948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8ADDF4-CE01-4ABE-80AC-794B3B18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D0EDD-FE0A-43F5-80AD-4BBDFE70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EE6128-3E59-4397-995D-AAE2355F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E955CE-4FFF-4D3C-85BA-73BCEE0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FD69B-AA14-439A-831B-7AD10DC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453FBC-EE86-4B76-BED1-E6DB467D6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B105D8-9840-4035-BCFB-6CC53366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ED1F2D-BB68-4E7E-A8E0-02815191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4231B3-22A6-48BC-9ACD-86473D1E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B80CBD-192E-478F-82F0-BE75C09F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8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6DA0DD-2D06-459D-A920-D91B74FE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40311E-B0E8-4B61-8449-D5F00390D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F40324-8612-4703-B784-D0677561C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9C34-B83B-4A55-B77D-2591817E5E7A}" type="datetimeFigureOut">
              <a:rPr lang="it-IT" smtClean="0"/>
              <a:t>27/06/2022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C6828-4785-4EC5-A132-88BE39A7F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D7DA95-3D17-4DF7-9FFB-BFE09D9C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46C9-788F-4B0D-96AC-3C78D96AFC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4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4AD8-4A47-5792-9E86-453458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PROGETTO TIW 2021/2022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0F11-6FCE-7B3F-8F68-24B8CE26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Stefano Da Silva							10583319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84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10A71-4B9A-D583-F619-3347E354CC5E}"/>
              </a:ext>
            </a:extLst>
          </p:cNvPr>
          <p:cNvSpPr txBox="1"/>
          <p:nvPr/>
        </p:nvSpPr>
        <p:spPr>
          <a:xfrm>
            <a:off x="1125639" y="85126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cs typeface="Courier New" panose="02070309020205020404" pitchFamily="49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7891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ABFF05-4614-406A-81B3-9CE385BC16AF}"/>
              </a:ext>
            </a:extLst>
          </p:cNvPr>
          <p:cNvSpPr>
            <a:spLocks noGrp="1"/>
          </p:cNvSpPr>
          <p:nvPr/>
        </p:nvSpPr>
        <p:spPr>
          <a:xfrm>
            <a:off x="321728" y="496671"/>
            <a:ext cx="5000596" cy="537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020C-2054-3283-B17B-0CF03A20B4AF}"/>
              </a:ext>
            </a:extLst>
          </p:cNvPr>
          <p:cNvSpPr txBox="1"/>
          <p:nvPr/>
        </p:nvSpPr>
        <p:spPr>
          <a:xfrm>
            <a:off x="6202526" y="322799"/>
            <a:ext cx="6097554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23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EB178-8063-A089-A790-C65EEE131525}"/>
              </a:ext>
            </a:extLst>
          </p:cNvPr>
          <p:cNvSpPr txBox="1"/>
          <p:nvPr/>
        </p:nvSpPr>
        <p:spPr>
          <a:xfrm>
            <a:off x="1205593" y="1043731"/>
            <a:ext cx="97808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 Data Access Objects (Classes)</a:t>
            </a:r>
          </a:p>
          <a:p>
            <a:pPr lvl="1"/>
            <a:r>
              <a:rPr lang="en-US" sz="1600" dirty="0" err="1"/>
              <a:t>UserDAO</a:t>
            </a:r>
            <a:r>
              <a:rPr lang="en-US" sz="1600" dirty="0"/>
              <a:t>					</a:t>
            </a:r>
            <a:r>
              <a:rPr lang="en-US" sz="1600" dirty="0" err="1"/>
              <a:t>ProductDAO</a:t>
            </a:r>
            <a:endParaRPr lang="en-US" sz="1600" dirty="0"/>
          </a:p>
          <a:p>
            <a:pPr lvl="2"/>
            <a:r>
              <a:rPr lang="en-US" sz="1600" dirty="0" err="1"/>
              <a:t>checkCredentials</a:t>
            </a:r>
            <a:r>
              <a:rPr lang="en-US" sz="1600" dirty="0"/>
              <a:t>(username, </a:t>
            </a:r>
            <a:r>
              <a:rPr lang="en-US" sz="1600" dirty="0" err="1"/>
              <a:t>pwd</a:t>
            </a:r>
            <a:r>
              <a:rPr lang="en-US" sz="1600" dirty="0"/>
              <a:t>)			</a:t>
            </a:r>
            <a:r>
              <a:rPr lang="en-US" sz="1600" dirty="0" err="1"/>
              <a:t>findProductByID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registerUser</a:t>
            </a:r>
            <a:r>
              <a:rPr lang="en-US" sz="1600" dirty="0"/>
              <a:t>(username, </a:t>
            </a:r>
            <a:r>
              <a:rPr lang="en-US" sz="1600" dirty="0" err="1"/>
              <a:t>pwd</a:t>
            </a:r>
            <a:r>
              <a:rPr lang="en-US" sz="1600" dirty="0"/>
              <a:t>, type, name, surname)                           </a:t>
            </a:r>
            <a:r>
              <a:rPr lang="en-US" sz="1600" dirty="0" err="1"/>
              <a:t>findProducts</a:t>
            </a:r>
            <a:r>
              <a:rPr lang="en-US" sz="1600" dirty="0"/>
              <a:t>()</a:t>
            </a:r>
          </a:p>
          <a:p>
            <a:pPr lvl="2"/>
            <a:r>
              <a:rPr lang="en-US" sz="1600" dirty="0" err="1"/>
              <a:t>checkUsername</a:t>
            </a:r>
            <a:r>
              <a:rPr lang="en-US" sz="1600" dirty="0"/>
              <a:t>(username)</a:t>
            </a:r>
          </a:p>
          <a:p>
            <a:pPr lvl="2"/>
            <a:r>
              <a:rPr lang="en-US" sz="1600" dirty="0" err="1"/>
              <a:t>findUserByID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 err="1"/>
              <a:t>QuoteDAO</a:t>
            </a:r>
            <a:endParaRPr lang="en-US" sz="1600" dirty="0"/>
          </a:p>
          <a:p>
            <a:pPr lvl="2"/>
            <a:r>
              <a:rPr lang="en-US" sz="1600" dirty="0" err="1"/>
              <a:t>findQuotesByClient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     			</a:t>
            </a:r>
            <a:r>
              <a:rPr lang="en-US" sz="1600" dirty="0" err="1"/>
              <a:t>OptionDAO</a:t>
            </a:r>
            <a:endParaRPr lang="en-US" sz="1600" dirty="0"/>
          </a:p>
          <a:p>
            <a:pPr lvl="2"/>
            <a:r>
              <a:rPr lang="en-US" sz="1600" dirty="0" err="1"/>
              <a:t>findQuotesByEmployee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                                         		</a:t>
            </a:r>
            <a:r>
              <a:rPr lang="en-US" sz="1600" dirty="0" err="1"/>
              <a:t>findOptionForProduct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findnotDealed</a:t>
            </a:r>
            <a:r>
              <a:rPr lang="en-US" sz="1600" dirty="0"/>
              <a:t>()					</a:t>
            </a:r>
            <a:r>
              <a:rPr lang="en-US" sz="1600" dirty="0" err="1"/>
              <a:t>findOptions</a:t>
            </a:r>
            <a:r>
              <a:rPr lang="en-US" sz="1600" dirty="0"/>
              <a:t>()</a:t>
            </a:r>
          </a:p>
          <a:p>
            <a:pPr lvl="2"/>
            <a:r>
              <a:rPr lang="en-US" sz="1600" dirty="0" err="1"/>
              <a:t>findQuotebyID</a:t>
            </a:r>
            <a:r>
              <a:rPr lang="en-US" sz="1600" dirty="0"/>
              <a:t>(</a:t>
            </a:r>
            <a:r>
              <a:rPr lang="en-US" sz="1600" dirty="0" err="1"/>
              <a:t>quoteid</a:t>
            </a:r>
            <a:r>
              <a:rPr lang="en-US" sz="1600" dirty="0"/>
              <a:t>)                                                                             </a:t>
            </a:r>
            <a:r>
              <a:rPr lang="en-US" sz="1600" dirty="0" err="1"/>
              <a:t>findOptionByID</a:t>
            </a:r>
            <a:r>
              <a:rPr lang="en-US" sz="1600" dirty="0"/>
              <a:t>(</a:t>
            </a:r>
            <a:r>
              <a:rPr lang="en-US" sz="1600" dirty="0" err="1"/>
              <a:t>optionID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priceQuote</a:t>
            </a:r>
            <a:r>
              <a:rPr lang="en-US" sz="1600" dirty="0"/>
              <a:t>(quote, price, </a:t>
            </a:r>
            <a:r>
              <a:rPr lang="en-US" sz="1600" dirty="0" err="1"/>
              <a:t>employeeID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insertQuote</a:t>
            </a:r>
            <a:r>
              <a:rPr lang="en-US" sz="1600" dirty="0"/>
              <a:t>(</a:t>
            </a:r>
            <a:r>
              <a:rPr lang="en-US" sz="1600" dirty="0" err="1"/>
              <a:t>productoption</a:t>
            </a:r>
            <a:r>
              <a:rPr lang="en-US" sz="1600" dirty="0"/>
              <a:t>, </a:t>
            </a:r>
            <a:r>
              <a:rPr lang="en-US" sz="1600" dirty="0" err="1"/>
              <a:t>clientID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ProductOptionDAO</a:t>
            </a:r>
            <a:endParaRPr lang="en-US" sz="1600" dirty="0"/>
          </a:p>
          <a:p>
            <a:pPr lvl="2"/>
            <a:r>
              <a:rPr lang="en-US" sz="1600" dirty="0" err="1"/>
              <a:t>findProductOptionbyID</a:t>
            </a:r>
            <a:r>
              <a:rPr lang="en-US" sz="1600" dirty="0"/>
              <a:t>(</a:t>
            </a:r>
            <a:r>
              <a:rPr lang="en-US" sz="1600" dirty="0" err="1"/>
              <a:t>productID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findOptionsIDbyProductID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findOptionsIDbyProductIDandOptionID</a:t>
            </a:r>
            <a:r>
              <a:rPr lang="en-US" sz="1600" dirty="0"/>
              <a:t>(</a:t>
            </a:r>
            <a:r>
              <a:rPr lang="en-US" sz="1600" dirty="0" err="1"/>
              <a:t>productid,optionID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0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ED77A-B2A4-C962-C811-B512CB6113A1}"/>
              </a:ext>
            </a:extLst>
          </p:cNvPr>
          <p:cNvSpPr txBox="1"/>
          <p:nvPr/>
        </p:nvSpPr>
        <p:spPr>
          <a:xfrm>
            <a:off x="1148789" y="85126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cs typeface="Courier New" panose="02070309020205020404" pitchFamily="49" charset="0"/>
              </a:rPr>
              <a:t>DB STRUCTURE</a:t>
            </a:r>
          </a:p>
        </p:txBody>
      </p:sp>
    </p:spTree>
    <p:extLst>
      <p:ext uri="{BB962C8B-B14F-4D97-AF65-F5344CB8AC3E}">
        <p14:creationId xmlns:p14="http://schemas.microsoft.com/office/powerpoint/2010/main" val="368640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p29">
            <a:extLst>
              <a:ext uri="{FF2B5EF4-FFF2-40B4-BE49-F238E27FC236}">
                <a16:creationId xmlns:a16="http://schemas.microsoft.com/office/drawing/2014/main" id="{67E2098A-EB86-4F5B-AE9C-976589801B61}"/>
              </a:ext>
            </a:extLst>
          </p:cNvPr>
          <p:cNvSpPr txBox="1">
            <a:spLocks noGrp="1"/>
          </p:cNvSpPr>
          <p:nvPr/>
        </p:nvSpPr>
        <p:spPr>
          <a:xfrm>
            <a:off x="475862" y="1726164"/>
            <a:ext cx="4718384" cy="434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 (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`ID` int NOT NULL AUTO_INCREMENT,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‘username` varchar(45) NOT NULL,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`password` varchar(45) NOT NULL,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`role` varchar(45)     NOT NULL,  `name` varchar(45)NOT NULL,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`surname` varchar(45)NOT NULL,</a:t>
            </a:r>
          </a:p>
          <a:p>
            <a:pPr mar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`email` varchar(45)NOT NULL,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 PRIMARY KEY (`ID`)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172;p29">
            <a:extLst>
              <a:ext uri="{FF2B5EF4-FFF2-40B4-BE49-F238E27FC236}">
                <a16:creationId xmlns:a16="http://schemas.microsoft.com/office/drawing/2014/main" id="{0F283BE0-9A6C-4176-BCD3-9A019C28C54E}"/>
              </a:ext>
            </a:extLst>
          </p:cNvPr>
          <p:cNvSpPr txBox="1">
            <a:spLocks noGrp="1"/>
          </p:cNvSpPr>
          <p:nvPr/>
        </p:nvSpPr>
        <p:spPr>
          <a:xfrm>
            <a:off x="6801811" y="3636769"/>
            <a:ext cx="41121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360"/>
              </a:spcBef>
              <a:buSzPts val="1800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1C284-3BB7-EFBA-B76B-041446126693}"/>
              </a:ext>
            </a:extLst>
          </p:cNvPr>
          <p:cNvSpPr txBox="1"/>
          <p:nvPr/>
        </p:nvSpPr>
        <p:spPr>
          <a:xfrm>
            <a:off x="5896388" y="1497722"/>
            <a:ext cx="60940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`ID`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AUTO_INCREMENT,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`price`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 NULL,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ownerclient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owneremployee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 NULL,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product_option_ID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NULL, 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(`ID`),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KEY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ownerclient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`),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KEY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owneremployee_idx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owneremployee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`),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KEY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product_option_ID_idx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product_option_ID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`),  CONSTRAINT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ownerclient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ownerclient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 REFERENCES `user` (`ID`),  CONSTRAINT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owneremployee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FOREIGN KEY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owneremployee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 REFERENCES `user` (`ID`),  CONSTRAINT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product_option_ID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product_option_ID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`) REFERENCES `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(`ID`)</a:t>
            </a:r>
          </a:p>
        </p:txBody>
      </p:sp>
    </p:spTree>
    <p:extLst>
      <p:ext uri="{BB962C8B-B14F-4D97-AF65-F5344CB8AC3E}">
        <p14:creationId xmlns:p14="http://schemas.microsoft.com/office/powerpoint/2010/main" val="93724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;p29">
            <a:extLst>
              <a:ext uri="{FF2B5EF4-FFF2-40B4-BE49-F238E27FC236}">
                <a16:creationId xmlns:a16="http://schemas.microsoft.com/office/drawing/2014/main" id="{93A5959B-7680-49C9-8C73-FA0671F891EB}"/>
              </a:ext>
            </a:extLst>
          </p:cNvPr>
          <p:cNvSpPr txBox="1">
            <a:spLocks noGrp="1"/>
          </p:cNvSpPr>
          <p:nvPr/>
        </p:nvSpPr>
        <p:spPr>
          <a:xfrm>
            <a:off x="743278" y="1195769"/>
            <a:ext cx="5884627" cy="507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`(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`ID` int NOT NULL AUTO_INCREMENT,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`name` varchar(45) NOT NULL,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`code` varchar(45) NOT NULL,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`image`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longblob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NOT NULL,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PRIMARY KEY (`ID`)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172;p29">
            <a:extLst>
              <a:ext uri="{FF2B5EF4-FFF2-40B4-BE49-F238E27FC236}">
                <a16:creationId xmlns:a16="http://schemas.microsoft.com/office/drawing/2014/main" id="{1E63BC8B-6E57-4920-958D-4445D08E926F}"/>
              </a:ext>
            </a:extLst>
          </p:cNvPr>
          <p:cNvSpPr txBox="1">
            <a:spLocks noGrp="1"/>
          </p:cNvSpPr>
          <p:nvPr/>
        </p:nvSpPr>
        <p:spPr>
          <a:xfrm>
            <a:off x="6096000" y="1399592"/>
            <a:ext cx="5411755" cy="466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CREATE TABLE `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 (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`ID` int NOT NULL, AUTO_INCREMENT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`name` varchar(45) NOT NULL,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`type` varchar(45) NOT NULL,  </a:t>
            </a:r>
          </a:p>
          <a:p>
            <a:pPr marL="0" lvl="0" indent="0">
              <a:spcBef>
                <a:spcPts val="360"/>
              </a:spcBef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PRIMARY KEY (`ID`),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028CB-EE95-95AE-9649-6E497B383D68}"/>
              </a:ext>
            </a:extLst>
          </p:cNvPr>
          <p:cNvSpPr txBox="1"/>
          <p:nvPr/>
        </p:nvSpPr>
        <p:spPr>
          <a:xfrm>
            <a:off x="3555703" y="4338792"/>
            <a:ext cx="58059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(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`ID` int NOT NULL AUTO_INCREMENT,  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(`ID`)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3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15C71-82BD-8D05-739B-8312515DCF53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STRUCTURE OF PAGES, COMPONENTS, ACTIONS</a:t>
            </a:r>
          </a:p>
        </p:txBody>
      </p:sp>
    </p:spTree>
    <p:extLst>
      <p:ext uri="{BB962C8B-B14F-4D97-AF65-F5344CB8AC3E}">
        <p14:creationId xmlns:p14="http://schemas.microsoft.com/office/powerpoint/2010/main" val="79017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A56DE2D-3F23-4CC8-8632-2B88EFC54DEB}"/>
              </a:ext>
            </a:extLst>
          </p:cNvPr>
          <p:cNvSpPr/>
          <p:nvPr/>
        </p:nvSpPr>
        <p:spPr>
          <a:xfrm>
            <a:off x="1425525" y="2096852"/>
            <a:ext cx="2736304" cy="172819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LoginPage</a:t>
            </a:r>
            <a:endParaRPr lang="en-US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8D091882-4F69-4E80-9CD1-6ADE945099C5}"/>
              </a:ext>
            </a:extLst>
          </p:cNvPr>
          <p:cNvSpPr/>
          <p:nvPr/>
        </p:nvSpPr>
        <p:spPr>
          <a:xfrm>
            <a:off x="1991544" y="2476466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C275AD-7D14-4B18-AA8D-C7A7AED51BF7}"/>
              </a:ext>
            </a:extLst>
          </p:cNvPr>
          <p:cNvSpPr/>
          <p:nvPr/>
        </p:nvSpPr>
        <p:spPr>
          <a:xfrm>
            <a:off x="7824192" y="2044418"/>
            <a:ext cx="2520280" cy="172819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HomePage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9E5F46-FC52-48F3-A1C9-E9EDB522D59C}"/>
              </a:ext>
            </a:extLst>
          </p:cNvPr>
          <p:cNvSpPr/>
          <p:nvPr/>
        </p:nvSpPr>
        <p:spPr>
          <a:xfrm>
            <a:off x="7824192" y="4132650"/>
            <a:ext cx="2520280" cy="172819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Employee HomePage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1F32DA8F-3E45-4777-A365-3B0F41278D47}"/>
              </a:ext>
            </a:extLst>
          </p:cNvPr>
          <p:cNvSpPr/>
          <p:nvPr/>
        </p:nvSpPr>
        <p:spPr>
          <a:xfrm>
            <a:off x="3719736" y="28540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6413BF50-1E1B-4B24-9F6A-2D8FB6233E84}"/>
              </a:ext>
            </a:extLst>
          </p:cNvPr>
          <p:cNvCxnSpPr>
            <a:stCxn id="16" idx="2"/>
            <a:endCxn id="4" idx="1"/>
          </p:cNvCxnSpPr>
          <p:nvPr/>
        </p:nvCxnSpPr>
        <p:spPr>
          <a:xfrm flipV="1">
            <a:off x="6230229" y="2908514"/>
            <a:ext cx="1593963" cy="104869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1">
            <a:extLst>
              <a:ext uri="{FF2B5EF4-FFF2-40B4-BE49-F238E27FC236}">
                <a16:creationId xmlns:a16="http://schemas.microsoft.com/office/drawing/2014/main" id="{31087B3C-4C5E-4C3C-9B0A-E029FBBCC234}"/>
              </a:ext>
            </a:extLst>
          </p:cNvPr>
          <p:cNvCxnSpPr>
            <a:stCxn id="16" idx="4"/>
            <a:endCxn id="5" idx="1"/>
          </p:cNvCxnSpPr>
          <p:nvPr/>
        </p:nvCxnSpPr>
        <p:spPr>
          <a:xfrm rot="16200000" flipH="1">
            <a:off x="5897978" y="3070532"/>
            <a:ext cx="1656184" cy="2196244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42A3D8A4-2CDA-47E9-805D-155557AD964E}"/>
              </a:ext>
            </a:extLst>
          </p:cNvPr>
          <p:cNvSpPr txBox="1"/>
          <p:nvPr/>
        </p:nvSpPr>
        <p:spPr>
          <a:xfrm>
            <a:off x="3823561" y="254847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46E748BF-9E91-49E4-AEDA-913BF5B82987}"/>
              </a:ext>
            </a:extLst>
          </p:cNvPr>
          <p:cNvSpPr txBox="1"/>
          <p:nvPr/>
        </p:nvSpPr>
        <p:spPr>
          <a:xfrm>
            <a:off x="6343841" y="2395166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isclient</a:t>
            </a:r>
            <a:r>
              <a:rPr lang="en-US" dirty="0"/>
              <a:t>= true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641F5C8-A207-4679-A28F-C4BA5BB2380C}"/>
              </a:ext>
            </a:extLst>
          </p:cNvPr>
          <p:cNvSpPr txBox="1"/>
          <p:nvPr/>
        </p:nvSpPr>
        <p:spPr>
          <a:xfrm>
            <a:off x="5735960" y="3547294"/>
            <a:ext cx="14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isclient</a:t>
            </a:r>
            <a:r>
              <a:rPr lang="en-US" dirty="0"/>
              <a:t>= false</a:t>
            </a:r>
          </a:p>
        </p:txBody>
      </p:sp>
      <p:cxnSp>
        <p:nvCxnSpPr>
          <p:cNvPr id="12" name="Elbow Connector 16">
            <a:extLst>
              <a:ext uri="{FF2B5EF4-FFF2-40B4-BE49-F238E27FC236}">
                <a16:creationId xmlns:a16="http://schemas.microsoft.com/office/drawing/2014/main" id="{75E867E5-D3C8-4657-BEFE-808B700E4A11}"/>
              </a:ext>
            </a:extLst>
          </p:cNvPr>
          <p:cNvCxnSpPr>
            <a:stCxn id="20" idx="4"/>
            <a:endCxn id="2" idx="2"/>
          </p:cNvCxnSpPr>
          <p:nvPr/>
        </p:nvCxnSpPr>
        <p:spPr>
          <a:xfrm rot="5400000">
            <a:off x="3864330" y="2529478"/>
            <a:ext cx="224914" cy="2366219"/>
          </a:xfrm>
          <a:prstGeom prst="bentConnector3">
            <a:avLst>
              <a:gd name="adj1" fmla="val 201639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>
            <a:extLst>
              <a:ext uri="{FF2B5EF4-FFF2-40B4-BE49-F238E27FC236}">
                <a16:creationId xmlns:a16="http://schemas.microsoft.com/office/drawing/2014/main" id="{29BE2685-735F-4D47-BE6A-C1AF32215AED}"/>
              </a:ext>
            </a:extLst>
          </p:cNvPr>
          <p:cNvSpPr txBox="1"/>
          <p:nvPr/>
        </p:nvSpPr>
        <p:spPr>
          <a:xfrm>
            <a:off x="2279576" y="427666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Username o </a:t>
            </a:r>
            <a:r>
              <a:rPr lang="en-US" dirty="0" err="1"/>
              <a:t>pwd</a:t>
            </a:r>
            <a:r>
              <a:rPr lang="en-US" dirty="0"/>
              <a:t> </a:t>
            </a:r>
            <a:r>
              <a:rPr lang="en-US" dirty="0" err="1"/>
              <a:t>errate</a:t>
            </a:r>
            <a:endParaRPr lang="en-US" dirty="0"/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5B99089F-A4A7-4DB1-A9B3-682C116E2E08}"/>
              </a:ext>
            </a:extLst>
          </p:cNvPr>
          <p:cNvSpPr txBox="1"/>
          <p:nvPr/>
        </p:nvSpPr>
        <p:spPr>
          <a:xfrm>
            <a:off x="4184180" y="2116426"/>
            <a:ext cx="21868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username+ password</a:t>
            </a:r>
          </a:p>
        </p:txBody>
      </p:sp>
      <p:sp>
        <p:nvSpPr>
          <p:cNvPr id="16" name="Parallelogram 24">
            <a:extLst>
              <a:ext uri="{FF2B5EF4-FFF2-40B4-BE49-F238E27FC236}">
                <a16:creationId xmlns:a16="http://schemas.microsoft.com/office/drawing/2014/main" id="{6354B53E-2396-41E8-B7A5-15B8EEA56EF9}"/>
              </a:ext>
            </a:extLst>
          </p:cNvPr>
          <p:cNvSpPr/>
          <p:nvPr/>
        </p:nvSpPr>
        <p:spPr>
          <a:xfrm>
            <a:off x="4943872" y="2686203"/>
            <a:ext cx="1368152" cy="654359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17" name="Straight Arrow Connector 29">
            <a:extLst>
              <a:ext uri="{FF2B5EF4-FFF2-40B4-BE49-F238E27FC236}">
                <a16:creationId xmlns:a16="http://schemas.microsoft.com/office/drawing/2014/main" id="{BBC11577-E93A-4163-9716-1CC93E9A713B}"/>
              </a:ext>
            </a:extLst>
          </p:cNvPr>
          <p:cNvCxnSpPr>
            <a:stCxn id="6" idx="6"/>
            <a:endCxn id="16" idx="5"/>
          </p:cNvCxnSpPr>
          <p:nvPr/>
        </p:nvCxnSpPr>
        <p:spPr>
          <a:xfrm>
            <a:off x="4007768" y="2998100"/>
            <a:ext cx="1017899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30">
            <a:extLst>
              <a:ext uri="{FF2B5EF4-FFF2-40B4-BE49-F238E27FC236}">
                <a16:creationId xmlns:a16="http://schemas.microsoft.com/office/drawing/2014/main" id="{D2F6B713-309F-4475-9C1F-3B2EF49CB528}"/>
              </a:ext>
            </a:extLst>
          </p:cNvPr>
          <p:cNvSpPr/>
          <p:nvPr/>
        </p:nvSpPr>
        <p:spPr>
          <a:xfrm>
            <a:off x="6096000" y="29085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63FE6787-0906-43B1-AF11-E8DDE651F705}"/>
              </a:ext>
            </a:extLst>
          </p:cNvPr>
          <p:cNvSpPr/>
          <p:nvPr/>
        </p:nvSpPr>
        <p:spPr>
          <a:xfrm>
            <a:off x="5476392" y="33012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A79188B9-BB04-4366-BF1C-FED775FA6628}"/>
              </a:ext>
            </a:extLst>
          </p:cNvPr>
          <p:cNvSpPr/>
          <p:nvPr/>
        </p:nvSpPr>
        <p:spPr>
          <a:xfrm>
            <a:off x="5015880" y="33120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93D09912-78AF-416B-A5B4-3635B4136F97}"/>
              </a:ext>
            </a:extLst>
          </p:cNvPr>
          <p:cNvSpPr txBox="1"/>
          <p:nvPr/>
        </p:nvSpPr>
        <p:spPr>
          <a:xfrm>
            <a:off x="6240016" y="204441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  <a:r>
              <a:rPr lang="en-US" dirty="0">
                <a:sym typeface="Wingdings" panose="05000000000000000000" pitchFamily="2" charset="2"/>
              </a:rPr>
              <a:t> session</a:t>
            </a:r>
            <a:endParaRPr lang="en-US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BF49BA9-174D-4110-AEC4-FD1DC9D33527}"/>
              </a:ext>
            </a:extLst>
          </p:cNvPr>
          <p:cNvSpPr txBox="1"/>
          <p:nvPr/>
        </p:nvSpPr>
        <p:spPr>
          <a:xfrm>
            <a:off x="5863952" y="394798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  <a:r>
              <a:rPr lang="en-US" dirty="0">
                <a:sym typeface="Wingdings" panose="05000000000000000000" pitchFamily="2" charset="2"/>
              </a:rPr>
              <a:t> session</a:t>
            </a:r>
            <a:endParaRPr lang="en-US" dirty="0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B1CA28AC-D896-417E-962D-62C440CA9AD7}"/>
              </a:ext>
            </a:extLst>
          </p:cNvPr>
          <p:cNvSpPr/>
          <p:nvPr/>
        </p:nvSpPr>
        <p:spPr>
          <a:xfrm>
            <a:off x="9840416" y="19004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DF436B47-0DDE-4719-B578-49FC39941A2C}"/>
              </a:ext>
            </a:extLst>
          </p:cNvPr>
          <p:cNvCxnSpPr>
            <a:stCxn id="23" idx="0"/>
            <a:endCxn id="25" idx="2"/>
          </p:cNvCxnSpPr>
          <p:nvPr/>
        </p:nvCxnSpPr>
        <p:spPr>
          <a:xfrm rot="16200000" flipV="1">
            <a:off x="9547491" y="1463460"/>
            <a:ext cx="576064" cy="297819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8">
            <a:extLst>
              <a:ext uri="{FF2B5EF4-FFF2-40B4-BE49-F238E27FC236}">
                <a16:creationId xmlns:a16="http://schemas.microsoft.com/office/drawing/2014/main" id="{6A0C3705-7129-4A04-9A7B-9436456967DD}"/>
              </a:ext>
            </a:extLst>
          </p:cNvPr>
          <p:cNvSpPr/>
          <p:nvPr/>
        </p:nvSpPr>
        <p:spPr>
          <a:xfrm>
            <a:off x="8400256" y="997158"/>
            <a:ext cx="1368152" cy="654359"/>
          </a:xfrm>
          <a:prstGeom prst="parallelogram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Logout</a:t>
            </a: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7C42AC02-5E1D-4503-84B5-C8F6D8026787}"/>
              </a:ext>
            </a:extLst>
          </p:cNvPr>
          <p:cNvSpPr/>
          <p:nvPr/>
        </p:nvSpPr>
        <p:spPr>
          <a:xfrm>
            <a:off x="8256240" y="122836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7" name="Elbow Connector 34">
            <a:extLst>
              <a:ext uri="{FF2B5EF4-FFF2-40B4-BE49-F238E27FC236}">
                <a16:creationId xmlns:a16="http://schemas.microsoft.com/office/drawing/2014/main" id="{27CAA50C-A09C-4733-B768-C7F0D2583F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3677" y="1383171"/>
            <a:ext cx="5462563" cy="72447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5">
            <a:extLst>
              <a:ext uri="{FF2B5EF4-FFF2-40B4-BE49-F238E27FC236}">
                <a16:creationId xmlns:a16="http://schemas.microsoft.com/office/drawing/2014/main" id="{44012908-7A0A-4249-B9ED-0D568872CDC6}"/>
              </a:ext>
            </a:extLst>
          </p:cNvPr>
          <p:cNvSpPr/>
          <p:nvPr/>
        </p:nvSpPr>
        <p:spPr>
          <a:xfrm>
            <a:off x="10200456" y="42630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3520523-D4B2-4AE4-8B56-3F5C8ABF144C}"/>
              </a:ext>
            </a:extLst>
          </p:cNvPr>
          <p:cNvCxnSpPr>
            <a:stCxn id="28" idx="6"/>
            <a:endCxn id="25" idx="1"/>
          </p:cNvCxnSpPr>
          <p:nvPr/>
        </p:nvCxnSpPr>
        <p:spPr>
          <a:xfrm flipH="1" flipV="1">
            <a:off x="9166127" y="997158"/>
            <a:ext cx="1322361" cy="3409934"/>
          </a:xfrm>
          <a:prstGeom prst="bentConnector4">
            <a:avLst>
              <a:gd name="adj1" fmla="val -17287"/>
              <a:gd name="adj2" fmla="val 1067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28">
            <a:extLst>
              <a:ext uri="{FF2B5EF4-FFF2-40B4-BE49-F238E27FC236}">
                <a16:creationId xmlns:a16="http://schemas.microsoft.com/office/drawing/2014/main" id="{209CDA94-7C1C-48B3-9D87-444474FFDF09}"/>
              </a:ext>
            </a:extLst>
          </p:cNvPr>
          <p:cNvSpPr/>
          <p:nvPr/>
        </p:nvSpPr>
        <p:spPr>
          <a:xfrm>
            <a:off x="6592516" y="2665954"/>
            <a:ext cx="1368152" cy="654359"/>
          </a:xfrm>
          <a:prstGeom prst="parallelogram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/>
              <a:t>GotoHomeClient</a:t>
            </a:r>
            <a:endParaRPr lang="en-US" sz="1050" dirty="0"/>
          </a:p>
        </p:txBody>
      </p:sp>
      <p:sp>
        <p:nvSpPr>
          <p:cNvPr id="32" name="Parallelogram 28">
            <a:extLst>
              <a:ext uri="{FF2B5EF4-FFF2-40B4-BE49-F238E27FC236}">
                <a16:creationId xmlns:a16="http://schemas.microsoft.com/office/drawing/2014/main" id="{FB7D7E34-8D08-42EC-B1F0-0BA1CD4F97AE}"/>
              </a:ext>
            </a:extLst>
          </p:cNvPr>
          <p:cNvSpPr/>
          <p:nvPr/>
        </p:nvSpPr>
        <p:spPr>
          <a:xfrm>
            <a:off x="5908440" y="4669565"/>
            <a:ext cx="1368152" cy="654359"/>
          </a:xfrm>
          <a:prstGeom prst="parallelogram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GotoHomeEmployee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857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D21C508-8E81-4C60-9A46-DD1C5485C018}"/>
              </a:ext>
            </a:extLst>
          </p:cNvPr>
          <p:cNvSpPr/>
          <p:nvPr/>
        </p:nvSpPr>
        <p:spPr>
          <a:xfrm>
            <a:off x="849086" y="1115919"/>
            <a:ext cx="4264089" cy="557413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Client HomePage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2A1AEAE6-6578-4695-8E82-429A83F7B3BB}"/>
              </a:ext>
            </a:extLst>
          </p:cNvPr>
          <p:cNvSpPr/>
          <p:nvPr/>
        </p:nvSpPr>
        <p:spPr>
          <a:xfrm>
            <a:off x="1748447" y="1618352"/>
            <a:ext cx="1836204" cy="2729713"/>
          </a:xfrm>
          <a:prstGeom prst="round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Quote creation form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1A14696-A510-4894-AD26-93ACA09DB980}"/>
              </a:ext>
            </a:extLst>
          </p:cNvPr>
          <p:cNvSpPr txBox="1"/>
          <p:nvPr/>
        </p:nvSpPr>
        <p:spPr>
          <a:xfrm>
            <a:off x="3508456" y="168269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submit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5F925D77-D690-4296-A256-5AF67082F9B7}"/>
              </a:ext>
            </a:extLst>
          </p:cNvPr>
          <p:cNvSpPr/>
          <p:nvPr/>
        </p:nvSpPr>
        <p:spPr>
          <a:xfrm>
            <a:off x="1642188" y="4510574"/>
            <a:ext cx="2472612" cy="1891434"/>
          </a:xfrm>
          <a:prstGeom prst="round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databinding:quote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Condition: owner=</a:t>
            </a:r>
            <a:r>
              <a:rPr lang="en-US" sz="1800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arallelogram 12">
            <a:extLst>
              <a:ext uri="{FF2B5EF4-FFF2-40B4-BE49-F238E27FC236}">
                <a16:creationId xmlns:a16="http://schemas.microsoft.com/office/drawing/2014/main" id="{90CE0C04-496C-428A-A06C-0DB51D526683}"/>
              </a:ext>
            </a:extLst>
          </p:cNvPr>
          <p:cNvSpPr/>
          <p:nvPr/>
        </p:nvSpPr>
        <p:spPr>
          <a:xfrm>
            <a:off x="7090401" y="1828801"/>
            <a:ext cx="1887891" cy="690464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Create Quote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5CE4636-52C3-4A64-8230-EB1B622711A4}"/>
              </a:ext>
            </a:extLst>
          </p:cNvPr>
          <p:cNvCxnSpPr>
            <a:cxnSpLocks/>
            <a:endCxn id="8" idx="5"/>
          </p:cNvCxnSpPr>
          <p:nvPr/>
        </p:nvCxnSpPr>
        <p:spPr>
          <a:xfrm>
            <a:off x="3704238" y="2168588"/>
            <a:ext cx="3472471" cy="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4A62E421-BB3D-47E8-83D4-FC4DFE78DE7C}"/>
              </a:ext>
            </a:extLst>
          </p:cNvPr>
          <p:cNvCxnSpPr>
            <a:cxnSpLocks/>
            <a:stCxn id="8" idx="4"/>
            <a:endCxn id="2" idx="3"/>
          </p:cNvCxnSpPr>
          <p:nvPr/>
        </p:nvCxnSpPr>
        <p:spPr>
          <a:xfrm rot="5400000">
            <a:off x="5881902" y="1750538"/>
            <a:ext cx="1383719" cy="29211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75AD1764-0A82-4A30-A411-C15C117F28BA}"/>
              </a:ext>
            </a:extLst>
          </p:cNvPr>
          <p:cNvSpPr txBox="1"/>
          <p:nvPr/>
        </p:nvSpPr>
        <p:spPr>
          <a:xfrm>
            <a:off x="5010056" y="602571"/>
            <a:ext cx="1556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Session.user.id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99DAC040-FA8E-40D8-B615-B0B489287051}"/>
              </a:ext>
            </a:extLst>
          </p:cNvPr>
          <p:cNvSpPr/>
          <p:nvPr/>
        </p:nvSpPr>
        <p:spPr>
          <a:xfrm>
            <a:off x="4444560" y="1914430"/>
            <a:ext cx="1167510" cy="463319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1"/>
                </a:solidFill>
              </a:rPr>
              <a:t>Invia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preventivo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7EB4DBE-0750-4EB2-98CC-C56A338FACCE}"/>
              </a:ext>
            </a:extLst>
          </p:cNvPr>
          <p:cNvCxnSpPr>
            <a:cxnSpLocks/>
          </p:cNvCxnSpPr>
          <p:nvPr/>
        </p:nvCxnSpPr>
        <p:spPr>
          <a:xfrm>
            <a:off x="4248223" y="4931324"/>
            <a:ext cx="3472471" cy="5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2">
            <a:extLst>
              <a:ext uri="{FF2B5EF4-FFF2-40B4-BE49-F238E27FC236}">
                <a16:creationId xmlns:a16="http://schemas.microsoft.com/office/drawing/2014/main" id="{2F96F22C-9643-4D31-B913-08644D320CB8}"/>
              </a:ext>
            </a:extLst>
          </p:cNvPr>
          <p:cNvSpPr/>
          <p:nvPr/>
        </p:nvSpPr>
        <p:spPr>
          <a:xfrm>
            <a:off x="7632442" y="4586092"/>
            <a:ext cx="1887891" cy="690464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GetDetails</a:t>
            </a:r>
            <a:endParaRPr lang="en-US" dirty="0"/>
          </a:p>
        </p:txBody>
      </p:sp>
      <p:sp>
        <p:nvSpPr>
          <p:cNvPr id="22" name="Google Shape;235;p34">
            <a:extLst>
              <a:ext uri="{FF2B5EF4-FFF2-40B4-BE49-F238E27FC236}">
                <a16:creationId xmlns:a16="http://schemas.microsoft.com/office/drawing/2014/main" id="{A987E05A-0F8E-4806-B82F-286E5C80FD01}"/>
              </a:ext>
            </a:extLst>
          </p:cNvPr>
          <p:cNvSpPr/>
          <p:nvPr/>
        </p:nvSpPr>
        <p:spPr>
          <a:xfrm>
            <a:off x="4347287" y="5618110"/>
            <a:ext cx="1531776" cy="6904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DETTAGLI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PREVENTIVO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0D3A89E-9C96-4C1E-A171-ADD38ED28875}"/>
              </a:ext>
            </a:extLst>
          </p:cNvPr>
          <p:cNvCxnSpPr>
            <a:cxnSpLocks/>
            <a:stCxn id="20" idx="4"/>
            <a:endCxn id="22" idx="3"/>
          </p:cNvCxnSpPr>
          <p:nvPr/>
        </p:nvCxnSpPr>
        <p:spPr>
          <a:xfrm flipH="1">
            <a:off x="5879063" y="5276556"/>
            <a:ext cx="2697325" cy="68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">
            <a:extLst>
              <a:ext uri="{FF2B5EF4-FFF2-40B4-BE49-F238E27FC236}">
                <a16:creationId xmlns:a16="http://schemas.microsoft.com/office/drawing/2014/main" id="{188D04A9-D95E-4CB9-A2F8-19F858FB779E}"/>
              </a:ext>
            </a:extLst>
          </p:cNvPr>
          <p:cNvSpPr txBox="1"/>
          <p:nvPr/>
        </p:nvSpPr>
        <p:spPr>
          <a:xfrm>
            <a:off x="4280896" y="45105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F382859-6861-4269-B3A3-AE67BC299021}"/>
              </a:ext>
            </a:extLst>
          </p:cNvPr>
          <p:cNvSpPr/>
          <p:nvPr/>
        </p:nvSpPr>
        <p:spPr>
          <a:xfrm>
            <a:off x="3404631" y="2024572"/>
            <a:ext cx="288032" cy="288032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8397A520-3F8A-4099-9AF7-E65E00AF7E85}"/>
              </a:ext>
            </a:extLst>
          </p:cNvPr>
          <p:cNvSpPr/>
          <p:nvPr/>
        </p:nvSpPr>
        <p:spPr>
          <a:xfrm>
            <a:off x="3960191" y="4787308"/>
            <a:ext cx="288032" cy="288032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54D7AB1-A49E-42D7-ACEB-5DEC8853E885}"/>
              </a:ext>
            </a:extLst>
          </p:cNvPr>
          <p:cNvSpPr/>
          <p:nvPr/>
        </p:nvSpPr>
        <p:spPr>
          <a:xfrm>
            <a:off x="559837" y="714702"/>
            <a:ext cx="3862873" cy="41372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Employee Homepage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23D62B27-D39B-42FC-9593-7C63F513F778}"/>
              </a:ext>
            </a:extLst>
          </p:cNvPr>
          <p:cNvSpPr/>
          <p:nvPr/>
        </p:nvSpPr>
        <p:spPr>
          <a:xfrm>
            <a:off x="1345778" y="1339860"/>
            <a:ext cx="2221984" cy="1275741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Databinding:quote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Condition: owner=</a:t>
            </a:r>
            <a:r>
              <a:rPr lang="en-US" sz="1800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E2A9EC-21D9-4DE1-8044-D346360F809D}"/>
              </a:ext>
            </a:extLst>
          </p:cNvPr>
          <p:cNvSpPr/>
          <p:nvPr/>
        </p:nvSpPr>
        <p:spPr>
          <a:xfrm>
            <a:off x="7131143" y="150471"/>
            <a:ext cx="3252092" cy="63783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PriceQuote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9DD8D6C-D3D8-4CDE-A259-0E063FCD6870}"/>
              </a:ext>
            </a:extLst>
          </p:cNvPr>
          <p:cNvSpPr/>
          <p:nvPr/>
        </p:nvSpPr>
        <p:spPr>
          <a:xfrm>
            <a:off x="7647190" y="2093369"/>
            <a:ext cx="2400566" cy="1379881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DataBinding:quote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Condition:role</a:t>
            </a:r>
            <a:r>
              <a:rPr lang="en-US" dirty="0">
                <a:solidFill>
                  <a:schemeClr val="tx1"/>
                </a:solidFill>
              </a:rPr>
              <a:t>!=]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ED916FF8-AD77-48A3-8D1A-EC0A259B47C7}"/>
              </a:ext>
            </a:extLst>
          </p:cNvPr>
          <p:cNvSpPr/>
          <p:nvPr/>
        </p:nvSpPr>
        <p:spPr>
          <a:xfrm>
            <a:off x="7656520" y="4088978"/>
            <a:ext cx="2391236" cy="114710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Form per il Prezzo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field:prezzo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8D32BF93-5959-4914-AD99-3E53EEA7D2E4}"/>
              </a:ext>
            </a:extLst>
          </p:cNvPr>
          <p:cNvSpPr/>
          <p:nvPr/>
        </p:nvSpPr>
        <p:spPr>
          <a:xfrm>
            <a:off x="1346635" y="3208688"/>
            <a:ext cx="2221984" cy="1275741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Databinding:quote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Condition: owner!=</a:t>
            </a:r>
            <a:r>
              <a:rPr lang="en-US" sz="1800" dirty="0" err="1">
                <a:solidFill>
                  <a:schemeClr val="tx1"/>
                </a:solidFill>
              </a:rPr>
              <a:t>userid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" name="Google Shape;225;p34">
            <a:extLst>
              <a:ext uri="{FF2B5EF4-FFF2-40B4-BE49-F238E27FC236}">
                <a16:creationId xmlns:a16="http://schemas.microsoft.com/office/drawing/2014/main" id="{E787EFF1-F6AC-425D-AA66-B57E2B97E1E8}"/>
              </a:ext>
            </a:extLst>
          </p:cNvPr>
          <p:cNvSpPr txBox="1"/>
          <p:nvPr/>
        </p:nvSpPr>
        <p:spPr>
          <a:xfrm>
            <a:off x="1523738" y="4529723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BE2F9022-DBEF-4F52-9EE9-CCAED535F1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1739" y="2934884"/>
            <a:ext cx="1245170" cy="4628740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E0EA131B-76CD-40F8-9492-EE3C7C478852}"/>
              </a:ext>
            </a:extLst>
          </p:cNvPr>
          <p:cNvSpPr/>
          <p:nvPr/>
        </p:nvSpPr>
        <p:spPr>
          <a:xfrm>
            <a:off x="3033180" y="5445005"/>
            <a:ext cx="1640491" cy="853668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Get Details</a:t>
            </a:r>
          </a:p>
        </p:txBody>
      </p:sp>
      <p:sp>
        <p:nvSpPr>
          <p:cNvPr id="26" name="Parallelogram 12">
            <a:extLst>
              <a:ext uri="{FF2B5EF4-FFF2-40B4-BE49-F238E27FC236}">
                <a16:creationId xmlns:a16="http://schemas.microsoft.com/office/drawing/2014/main" id="{7DDBD812-CC0E-49C6-BCE1-A9CB2EA5F551}"/>
              </a:ext>
            </a:extLst>
          </p:cNvPr>
          <p:cNvSpPr/>
          <p:nvPr/>
        </p:nvSpPr>
        <p:spPr>
          <a:xfrm>
            <a:off x="5016492" y="1929642"/>
            <a:ext cx="1830982" cy="853664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SelectPrice</a:t>
            </a:r>
            <a:endParaRPr lang="en-US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1C9839B-3B6E-4405-A9CF-BB5ED2217EFB}"/>
              </a:ext>
            </a:extLst>
          </p:cNvPr>
          <p:cNvCxnSpPr>
            <a:cxnSpLocks/>
            <a:stCxn id="26" idx="5"/>
          </p:cNvCxnSpPr>
          <p:nvPr/>
        </p:nvCxnSpPr>
        <p:spPr>
          <a:xfrm flipH="1">
            <a:off x="4422710" y="2356474"/>
            <a:ext cx="700490" cy="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5">
            <a:extLst>
              <a:ext uri="{FF2B5EF4-FFF2-40B4-BE49-F238E27FC236}">
                <a16:creationId xmlns:a16="http://schemas.microsoft.com/office/drawing/2014/main" id="{E352E261-A013-4340-9601-934AF52F5FA0}"/>
              </a:ext>
            </a:extLst>
          </p:cNvPr>
          <p:cNvSpPr/>
          <p:nvPr/>
        </p:nvSpPr>
        <p:spPr>
          <a:xfrm>
            <a:off x="6537361" y="4497859"/>
            <a:ext cx="1375605" cy="775109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INVIA PREZZO</a:t>
            </a:r>
          </a:p>
        </p:txBody>
      </p:sp>
      <p:sp>
        <p:nvSpPr>
          <p:cNvPr id="37" name="Google Shape;225;p34">
            <a:extLst>
              <a:ext uri="{FF2B5EF4-FFF2-40B4-BE49-F238E27FC236}">
                <a16:creationId xmlns:a16="http://schemas.microsoft.com/office/drawing/2014/main" id="{F4EFAACB-DF84-46F8-B0FF-72DBA70F95B8}"/>
              </a:ext>
            </a:extLst>
          </p:cNvPr>
          <p:cNvSpPr txBox="1"/>
          <p:nvPr/>
        </p:nvSpPr>
        <p:spPr>
          <a:xfrm>
            <a:off x="6680817" y="248239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AD54356F-EE4D-4526-81BE-5F322AAA6FB1}"/>
              </a:ext>
            </a:extLst>
          </p:cNvPr>
          <p:cNvSpPr/>
          <p:nvPr/>
        </p:nvSpPr>
        <p:spPr>
          <a:xfrm>
            <a:off x="2350935" y="4380141"/>
            <a:ext cx="288032" cy="288032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D1972EEB-DBAB-4052-8BA9-D0695662EF7D}"/>
              </a:ext>
            </a:extLst>
          </p:cNvPr>
          <p:cNvCxnSpPr>
            <a:cxnSpLocks/>
            <a:stCxn id="35" idx="2"/>
          </p:cNvCxnSpPr>
          <p:nvPr/>
        </p:nvCxnSpPr>
        <p:spPr>
          <a:xfrm rot="10800000">
            <a:off x="5809751" y="2775780"/>
            <a:ext cx="727611" cy="2109634"/>
          </a:xfrm>
          <a:prstGeom prst="bentConnector2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5">
            <a:extLst>
              <a:ext uri="{FF2B5EF4-FFF2-40B4-BE49-F238E27FC236}">
                <a16:creationId xmlns:a16="http://schemas.microsoft.com/office/drawing/2014/main" id="{F22BB76A-6E66-3D3A-003C-465C5AD12F22}"/>
              </a:ext>
            </a:extLst>
          </p:cNvPr>
          <p:cNvSpPr/>
          <p:nvPr/>
        </p:nvSpPr>
        <p:spPr>
          <a:xfrm>
            <a:off x="6537361" y="726265"/>
            <a:ext cx="1375605" cy="775109"/>
          </a:xfrm>
          <a:prstGeom prst="ellips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Back</a:t>
            </a:r>
          </a:p>
        </p:txBody>
      </p:sp>
      <p:sp>
        <p:nvSpPr>
          <p:cNvPr id="25" name="Parallelogram 12">
            <a:extLst>
              <a:ext uri="{FF2B5EF4-FFF2-40B4-BE49-F238E27FC236}">
                <a16:creationId xmlns:a16="http://schemas.microsoft.com/office/drawing/2014/main" id="{E44B2C14-C41A-7A32-56AA-7A0628468E86}"/>
              </a:ext>
            </a:extLst>
          </p:cNvPr>
          <p:cNvSpPr/>
          <p:nvPr/>
        </p:nvSpPr>
        <p:spPr>
          <a:xfrm>
            <a:off x="4673671" y="668277"/>
            <a:ext cx="1830982" cy="853664"/>
          </a:xfrm>
          <a:prstGeom prst="parallelogram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GoToHomeEmployee</a:t>
            </a:r>
            <a:endParaRPr lang="en-US" dirty="0"/>
          </a:p>
        </p:txBody>
      </p:sp>
      <p:cxnSp>
        <p:nvCxnSpPr>
          <p:cNvPr id="27" name="Connettore 2 32">
            <a:extLst>
              <a:ext uri="{FF2B5EF4-FFF2-40B4-BE49-F238E27FC236}">
                <a16:creationId xmlns:a16="http://schemas.microsoft.com/office/drawing/2014/main" id="{2C257FA8-3E74-EA21-2CCA-07B39E077272}"/>
              </a:ext>
            </a:extLst>
          </p:cNvPr>
          <p:cNvCxnSpPr>
            <a:cxnSpLocks/>
          </p:cNvCxnSpPr>
          <p:nvPr/>
        </p:nvCxnSpPr>
        <p:spPr>
          <a:xfrm flipH="1">
            <a:off x="4197946" y="1113819"/>
            <a:ext cx="700490" cy="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32">
            <a:extLst>
              <a:ext uri="{FF2B5EF4-FFF2-40B4-BE49-F238E27FC236}">
                <a16:creationId xmlns:a16="http://schemas.microsoft.com/office/drawing/2014/main" id="{92ADAE44-5099-9568-A6B9-B48D4AB505E3}"/>
              </a:ext>
            </a:extLst>
          </p:cNvPr>
          <p:cNvCxnSpPr>
            <a:cxnSpLocks/>
          </p:cNvCxnSpPr>
          <p:nvPr/>
        </p:nvCxnSpPr>
        <p:spPr>
          <a:xfrm flipH="1">
            <a:off x="6087832" y="1113819"/>
            <a:ext cx="700490" cy="2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09278-AFC0-A65B-4544-8F3F881BE8FD}"/>
              </a:ext>
            </a:extLst>
          </p:cNvPr>
          <p:cNvSpPr txBox="1"/>
          <p:nvPr/>
        </p:nvSpPr>
        <p:spPr>
          <a:xfrm>
            <a:off x="1125639" y="851267"/>
            <a:ext cx="609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cs typeface="Courier New" panose="02070309020205020404" pitchFamily="49" charset="0"/>
              </a:rPr>
              <a:t>CONTROLLERS, VIEWS AND BEANS</a:t>
            </a:r>
          </a:p>
        </p:txBody>
      </p:sp>
    </p:spTree>
    <p:extLst>
      <p:ext uri="{BB962C8B-B14F-4D97-AF65-F5344CB8AC3E}">
        <p14:creationId xmlns:p14="http://schemas.microsoft.com/office/powerpoint/2010/main" val="42408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975D2-F731-43EC-A9D7-C605ABA8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PREVENTIVI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472DB1-C669-4AE9-B40B-C6F060E0E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PURE HTML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85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6BF4082-A42F-A883-97E3-36629393B571}"/>
              </a:ext>
            </a:extLst>
          </p:cNvPr>
          <p:cNvSpPr>
            <a:spLocks noGrp="1"/>
          </p:cNvSpPr>
          <p:nvPr/>
        </p:nvSpPr>
        <p:spPr>
          <a:xfrm>
            <a:off x="868085" y="528233"/>
            <a:ext cx="7473718" cy="580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Controllers (servlets)</a:t>
            </a:r>
          </a:p>
          <a:p>
            <a:pPr lvl="1"/>
            <a:r>
              <a:rPr lang="en-US" dirty="0" err="1"/>
              <a:t>CheckLogin</a:t>
            </a:r>
            <a:r>
              <a:rPr lang="en-US" dirty="0"/>
              <a:t> (all)</a:t>
            </a:r>
          </a:p>
          <a:p>
            <a:pPr lvl="1"/>
            <a:r>
              <a:rPr lang="en-US" dirty="0"/>
              <a:t>Logout (all) </a:t>
            </a:r>
          </a:p>
          <a:p>
            <a:pPr lvl="1"/>
            <a:r>
              <a:rPr lang="en-US" dirty="0" err="1"/>
              <a:t>GoToHomeClient</a:t>
            </a:r>
            <a:r>
              <a:rPr lang="en-US" dirty="0"/>
              <a:t> (client)</a:t>
            </a:r>
          </a:p>
          <a:p>
            <a:pPr lvl="1"/>
            <a:r>
              <a:rPr lang="en-US" dirty="0" err="1"/>
              <a:t>GoToHomeEmployee</a:t>
            </a:r>
            <a:r>
              <a:rPr lang="en-US" dirty="0"/>
              <a:t> (employee)</a:t>
            </a:r>
          </a:p>
          <a:p>
            <a:pPr lvl="1"/>
            <a:r>
              <a:rPr lang="en-US" dirty="0" err="1"/>
              <a:t>CreateQuote</a:t>
            </a:r>
            <a:r>
              <a:rPr lang="en-US" dirty="0"/>
              <a:t>(client)</a:t>
            </a:r>
          </a:p>
          <a:p>
            <a:pPr lvl="1"/>
            <a:r>
              <a:rPr lang="en-US" dirty="0" err="1"/>
              <a:t>InviaPrezzo</a:t>
            </a:r>
            <a:r>
              <a:rPr lang="en-US" dirty="0"/>
              <a:t>(employee)</a:t>
            </a:r>
          </a:p>
          <a:p>
            <a:pPr lvl="1"/>
            <a:r>
              <a:rPr lang="en-US" dirty="0" err="1"/>
              <a:t>GetPreventivo</a:t>
            </a:r>
            <a:r>
              <a:rPr lang="en-US" dirty="0"/>
              <a:t>(employee)</a:t>
            </a:r>
          </a:p>
          <a:p>
            <a:pPr lvl="1"/>
            <a:r>
              <a:rPr lang="en-US" dirty="0" err="1"/>
              <a:t>GetBackTohome</a:t>
            </a:r>
            <a:r>
              <a:rPr lang="en-US" dirty="0"/>
              <a:t>(employee)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Views (Templates) &amp; components</a:t>
            </a:r>
          </a:p>
          <a:p>
            <a:pPr marL="0" indent="0">
              <a:buNone/>
            </a:pPr>
            <a:r>
              <a:rPr lang="en-US" sz="3300" dirty="0"/>
              <a:t>           </a:t>
            </a:r>
            <a:r>
              <a:rPr lang="en-US" sz="2500" dirty="0"/>
              <a:t>-  Signup</a:t>
            </a:r>
          </a:p>
          <a:p>
            <a:pPr marL="0" indent="0">
              <a:buNone/>
            </a:pPr>
            <a:r>
              <a:rPr lang="en-US" sz="2500" dirty="0"/>
              <a:t>	-form </a:t>
            </a:r>
            <a:r>
              <a:rPr lang="en-US" sz="2500" dirty="0" err="1"/>
              <a:t>dati</a:t>
            </a:r>
            <a:r>
              <a:rPr lang="en-US" sz="2500" dirty="0"/>
              <a:t> </a:t>
            </a:r>
            <a:r>
              <a:rPr lang="en-US" sz="2500" dirty="0" err="1"/>
              <a:t>utenti</a:t>
            </a:r>
            <a:endParaRPr lang="en-US" sz="2500" dirty="0"/>
          </a:p>
          <a:p>
            <a:pPr lvl="1"/>
            <a:r>
              <a:rPr lang="en-US" dirty="0"/>
              <a:t>Login (all)</a:t>
            </a:r>
          </a:p>
          <a:p>
            <a:pPr lvl="2"/>
            <a:r>
              <a:rPr lang="en-US" dirty="0"/>
              <a:t>Login form</a:t>
            </a:r>
          </a:p>
          <a:p>
            <a:pPr lvl="1"/>
            <a:r>
              <a:rPr lang="en-US" dirty="0" err="1"/>
              <a:t>ClientHome</a:t>
            </a:r>
            <a:r>
              <a:rPr lang="en-US" dirty="0"/>
              <a:t> (client)</a:t>
            </a:r>
          </a:p>
          <a:p>
            <a:pPr lvl="2"/>
            <a:r>
              <a:rPr lang="en-US" dirty="0"/>
              <a:t>Create quote form                                       </a:t>
            </a:r>
          </a:p>
          <a:p>
            <a:pPr lvl="2"/>
            <a:r>
              <a:rPr lang="en-US" dirty="0"/>
              <a:t>Quote List</a:t>
            </a:r>
          </a:p>
          <a:p>
            <a:pPr lvl="2"/>
            <a:r>
              <a:rPr lang="en-US" dirty="0" err="1"/>
              <a:t>Invia</a:t>
            </a:r>
            <a:r>
              <a:rPr lang="en-US" dirty="0"/>
              <a:t> </a:t>
            </a:r>
            <a:r>
              <a:rPr lang="en-US" dirty="0" err="1"/>
              <a:t>preventivo</a:t>
            </a:r>
            <a:r>
              <a:rPr lang="en-US" dirty="0"/>
              <a:t> button</a:t>
            </a:r>
          </a:p>
          <a:p>
            <a:pPr lvl="1"/>
            <a:r>
              <a:rPr lang="en-US" dirty="0" err="1"/>
              <a:t>EmployeeHome</a:t>
            </a:r>
            <a:r>
              <a:rPr lang="en-US" dirty="0"/>
              <a:t>  (employee)          + </a:t>
            </a:r>
            <a:r>
              <a:rPr lang="en-US" dirty="0" err="1"/>
              <a:t>Logoutbutton</a:t>
            </a:r>
            <a:r>
              <a:rPr lang="en-US" dirty="0"/>
              <a:t>(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tranne</a:t>
            </a:r>
            <a:r>
              <a:rPr lang="en-US" dirty="0"/>
              <a:t> login e signup)</a:t>
            </a:r>
          </a:p>
          <a:p>
            <a:pPr lvl="2"/>
            <a:r>
              <a:rPr lang="en-US" dirty="0" err="1"/>
              <a:t>Preventivi</a:t>
            </a:r>
            <a:r>
              <a:rPr lang="en-US" dirty="0"/>
              <a:t> </a:t>
            </a:r>
            <a:r>
              <a:rPr lang="en-US" dirty="0" err="1"/>
              <a:t>gestiti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  <a:p>
            <a:pPr lvl="2"/>
            <a:r>
              <a:rPr lang="en-US" dirty="0" err="1"/>
              <a:t>Preventivi</a:t>
            </a:r>
            <a:r>
              <a:rPr lang="en-US" dirty="0"/>
              <a:t> non </a:t>
            </a:r>
            <a:r>
              <a:rPr lang="en-US" dirty="0" err="1"/>
              <a:t>gestiti</a:t>
            </a:r>
            <a:endParaRPr lang="en-US" dirty="0"/>
          </a:p>
          <a:p>
            <a:pPr lvl="1"/>
            <a:r>
              <a:rPr lang="en-US" dirty="0" err="1"/>
              <a:t>PrezzaPreventivo</a:t>
            </a:r>
            <a:r>
              <a:rPr lang="en-US" dirty="0"/>
              <a:t> (employee)</a:t>
            </a:r>
          </a:p>
          <a:p>
            <a:pPr lvl="2"/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preventivo</a:t>
            </a:r>
            <a:endParaRPr lang="en-US" dirty="0"/>
          </a:p>
          <a:p>
            <a:pPr lvl="2"/>
            <a:r>
              <a:rPr lang="en-US" dirty="0"/>
              <a:t>Form </a:t>
            </a:r>
            <a:r>
              <a:rPr lang="en-US" dirty="0" err="1"/>
              <a:t>inviaPrezzo</a:t>
            </a:r>
            <a:endParaRPr lang="en-US" dirty="0"/>
          </a:p>
          <a:p>
            <a:pPr lvl="2"/>
            <a:r>
              <a:rPr lang="en-US" dirty="0"/>
              <a:t>Link per </a:t>
            </a:r>
            <a:r>
              <a:rPr lang="en-US" dirty="0" err="1"/>
              <a:t>tornare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home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1065D-1D61-A35C-0265-75F3E964623B}"/>
              </a:ext>
            </a:extLst>
          </p:cNvPr>
          <p:cNvSpPr txBox="1"/>
          <p:nvPr/>
        </p:nvSpPr>
        <p:spPr>
          <a:xfrm>
            <a:off x="6986297" y="1490580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Model objects (Beans)</a:t>
            </a:r>
          </a:p>
          <a:p>
            <a:pPr lvl="1"/>
            <a:r>
              <a:rPr lang="en-US" sz="1600" dirty="0"/>
              <a:t>User</a:t>
            </a:r>
          </a:p>
          <a:p>
            <a:pPr lvl="1"/>
            <a:r>
              <a:rPr lang="en-US" sz="1600" dirty="0"/>
              <a:t>Quote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Option</a:t>
            </a:r>
          </a:p>
          <a:p>
            <a:pPr lvl="1"/>
            <a:r>
              <a:rPr lang="en-US" sz="1600" dirty="0" err="1"/>
              <a:t>ProductOption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277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6F77B-70EF-4838-C94E-38CC526DE506}"/>
              </a:ext>
            </a:extLst>
          </p:cNvPr>
          <p:cNvSpPr txBox="1"/>
          <p:nvPr/>
        </p:nvSpPr>
        <p:spPr>
          <a:xfrm>
            <a:off x="1125639" y="85126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dirty="0">
                <a:cs typeface="Courier New" panose="02070309020205020404" pitchFamily="49" charset="0"/>
              </a:rPr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146090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860DAA-E9EA-4872-8B15-1F6D63C76594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CheckLogin</a:t>
            </a:r>
            <a:endParaRPr lang="en-US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6ADA093B-06BF-40C5-92A9-C081FB79D408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B76D7865-1484-4903-995F-8482174161DD}"/>
              </a:ext>
            </a:extLst>
          </p:cNvPr>
          <p:cNvSpPr txBox="1"/>
          <p:nvPr/>
        </p:nvSpPr>
        <p:spPr>
          <a:xfrm>
            <a:off x="2027548" y="20448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461DB5D-5D70-45E2-A84F-30935DE9EF67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5EB3B19-2807-48F6-A814-9A710B46EEDD}"/>
              </a:ext>
            </a:extLst>
          </p:cNvPr>
          <p:cNvCxnSpPr>
            <a:cxnSpLocks/>
          </p:cNvCxnSpPr>
          <p:nvPr/>
        </p:nvCxnSpPr>
        <p:spPr>
          <a:xfrm flipH="1">
            <a:off x="4948793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606EA063-EBBF-44E0-BB8F-CFB3E70CA4CA}"/>
              </a:ext>
            </a:extLst>
          </p:cNvPr>
          <p:cNvCxnSpPr/>
          <p:nvPr/>
        </p:nvCxnSpPr>
        <p:spPr>
          <a:xfrm>
            <a:off x="3322947" y="1957028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45F143C4-AD49-40BB-A90C-BF8D339862E2}"/>
              </a:ext>
            </a:extLst>
          </p:cNvPr>
          <p:cNvSpPr txBox="1"/>
          <p:nvPr/>
        </p:nvSpPr>
        <p:spPr>
          <a:xfrm>
            <a:off x="3323692" y="1587696"/>
            <a:ext cx="1426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checkCredentials</a:t>
            </a:r>
            <a:endParaRPr lang="en-US" sz="1400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A0165BB-4CB3-4B26-813A-71063F4CD05C}"/>
              </a:ext>
            </a:extLst>
          </p:cNvPr>
          <p:cNvSpPr/>
          <p:nvPr/>
        </p:nvSpPr>
        <p:spPr>
          <a:xfrm>
            <a:off x="4796391" y="14871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A5B3C0F4-A8AA-449A-BBD6-CC3E0D54F682}"/>
              </a:ext>
            </a:extLst>
          </p:cNvPr>
          <p:cNvCxnSpPr/>
          <p:nvPr/>
        </p:nvCxnSpPr>
        <p:spPr>
          <a:xfrm flipH="1">
            <a:off x="3323692" y="2566628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285442AD-6CC9-4192-9C37-2935FF232DEC}"/>
              </a:ext>
            </a:extLst>
          </p:cNvPr>
          <p:cNvSpPr txBox="1"/>
          <p:nvPr/>
        </p:nvSpPr>
        <p:spPr>
          <a:xfrm>
            <a:off x="3580673" y="2197296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user || null</a:t>
            </a: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8E77AF4F-B03D-4780-8887-505578CCFCCD}"/>
              </a:ext>
            </a:extLst>
          </p:cNvPr>
          <p:cNvCxnSpPr>
            <a:cxnSpLocks/>
          </p:cNvCxnSpPr>
          <p:nvPr/>
        </p:nvCxnSpPr>
        <p:spPr>
          <a:xfrm flipH="1">
            <a:off x="6470884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8">
            <a:extLst>
              <a:ext uri="{FF2B5EF4-FFF2-40B4-BE49-F238E27FC236}">
                <a16:creationId xmlns:a16="http://schemas.microsoft.com/office/drawing/2014/main" id="{1B95F23E-27F8-401E-A8B0-ADCCD291BA25}"/>
              </a:ext>
            </a:extLst>
          </p:cNvPr>
          <p:cNvSpPr/>
          <p:nvPr/>
        </p:nvSpPr>
        <p:spPr>
          <a:xfrm>
            <a:off x="6318482" y="24523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3275389-5D72-4E77-9CC4-02C987680C15}"/>
              </a:ext>
            </a:extLst>
          </p:cNvPr>
          <p:cNvCxnSpPr/>
          <p:nvPr/>
        </p:nvCxnSpPr>
        <p:spPr>
          <a:xfrm>
            <a:off x="3323692" y="3157178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0">
            <a:extLst>
              <a:ext uri="{FF2B5EF4-FFF2-40B4-BE49-F238E27FC236}">
                <a16:creationId xmlns:a16="http://schemas.microsoft.com/office/drawing/2014/main" id="{71485110-71CE-44D2-BD39-6D9CFB2AC88B}"/>
              </a:ext>
            </a:extLst>
          </p:cNvPr>
          <p:cNvSpPr txBox="1"/>
          <p:nvPr/>
        </p:nvSpPr>
        <p:spPr>
          <a:xfrm>
            <a:off x="3539716" y="368500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[user   != null ]  </a:t>
            </a:r>
            <a:r>
              <a:rPr lang="en-US" sz="1600" dirty="0" err="1"/>
              <a:t>setAttribute</a:t>
            </a:r>
            <a:r>
              <a:rPr lang="en-US" sz="1600" dirty="0"/>
              <a:t>  ("user", user)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CCE67EDF-1E3D-4124-9568-E2DB0AB4C4CD}"/>
              </a:ext>
            </a:extLst>
          </p:cNvPr>
          <p:cNvSpPr/>
          <p:nvPr/>
        </p:nvSpPr>
        <p:spPr>
          <a:xfrm>
            <a:off x="7356140" y="890228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Session</a:t>
            </a:r>
          </a:p>
        </p:txBody>
      </p: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639E87CB-E7A9-44E3-8A85-0945FD6A36DB}"/>
              </a:ext>
            </a:extLst>
          </p:cNvPr>
          <p:cNvCxnSpPr>
            <a:stCxn id="18" idx="2"/>
          </p:cNvCxnSpPr>
          <p:nvPr/>
        </p:nvCxnSpPr>
        <p:spPr>
          <a:xfrm flipH="1">
            <a:off x="7983052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F9CD8E2-6767-4977-A44A-C9835C64E0AD}"/>
              </a:ext>
            </a:extLst>
          </p:cNvPr>
          <p:cNvSpPr/>
          <p:nvPr/>
        </p:nvSpPr>
        <p:spPr>
          <a:xfrm>
            <a:off x="7830650" y="31381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DE20A88D-D8D2-47E5-9616-63EBA4C11E74}"/>
              </a:ext>
            </a:extLst>
          </p:cNvPr>
          <p:cNvCxnSpPr/>
          <p:nvPr/>
        </p:nvCxnSpPr>
        <p:spPr>
          <a:xfrm>
            <a:off x="3323692" y="4090628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53FA8DD0-889D-4168-BE04-7E7662CE18FB}"/>
              </a:ext>
            </a:extLst>
          </p:cNvPr>
          <p:cNvSpPr txBox="1"/>
          <p:nvPr/>
        </p:nvSpPr>
        <p:spPr>
          <a:xfrm>
            <a:off x="4086701" y="2820906"/>
            <a:ext cx="2117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[user   == null ] redirect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B1E46536-5BBD-47FE-B810-9A60717DC905}"/>
              </a:ext>
            </a:extLst>
          </p:cNvPr>
          <p:cNvSpPr txBox="1"/>
          <p:nvPr/>
        </p:nvSpPr>
        <p:spPr>
          <a:xfrm>
            <a:off x="1589803" y="2425687"/>
            <a:ext cx="1426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LoginPage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html</a:t>
            </a:r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FA84E8C1-9194-475F-87E4-1DAAD44C15A3}"/>
              </a:ext>
            </a:extLst>
          </p:cNvPr>
          <p:cNvSpPr/>
          <p:nvPr/>
        </p:nvSpPr>
        <p:spPr>
          <a:xfrm>
            <a:off x="8116800" y="1439024"/>
            <a:ext cx="1314451" cy="5080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GoToHome</a:t>
            </a:r>
            <a:r>
              <a:rPr lang="en-US" sz="1600" dirty="0"/>
              <a:t> Employee</a:t>
            </a: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0A72CCD3-C9C6-483B-99F4-8E40E240A72F}"/>
              </a:ext>
            </a:extLst>
          </p:cNvPr>
          <p:cNvSpPr/>
          <p:nvPr/>
        </p:nvSpPr>
        <p:spPr>
          <a:xfrm>
            <a:off x="8621626" y="4106308"/>
            <a:ext cx="304800" cy="100811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CA17B642-5101-40AA-9F7E-730F33E11CC9}"/>
              </a:ext>
            </a:extLst>
          </p:cNvPr>
          <p:cNvSpPr/>
          <p:nvPr/>
        </p:nvSpPr>
        <p:spPr>
          <a:xfrm>
            <a:off x="8819685" y="2186010"/>
            <a:ext cx="1314451" cy="6031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GoToHome</a:t>
            </a:r>
            <a:br>
              <a:rPr lang="en-US" sz="1600" dirty="0"/>
            </a:br>
            <a:r>
              <a:rPr lang="en-US" sz="1600" dirty="0"/>
              <a:t>Client</a:t>
            </a:r>
            <a:endParaRPr lang="en-US" dirty="0"/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EEF1BFE8-A20E-4C0C-98E3-72BA18B898DC}"/>
              </a:ext>
            </a:extLst>
          </p:cNvPr>
          <p:cNvSpPr/>
          <p:nvPr/>
        </p:nvSpPr>
        <p:spPr>
          <a:xfrm>
            <a:off x="9324511" y="5339122"/>
            <a:ext cx="304800" cy="6286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84BCA69A-29A4-4938-BFB0-5F252093C8C3}"/>
              </a:ext>
            </a:extLst>
          </p:cNvPr>
          <p:cNvSpPr txBox="1"/>
          <p:nvPr/>
        </p:nvSpPr>
        <p:spPr>
          <a:xfrm>
            <a:off x="5381001" y="4477090"/>
            <a:ext cx="3103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[</a:t>
            </a:r>
            <a:r>
              <a:rPr lang="en-US" sz="1600" dirty="0" err="1"/>
              <a:t>user.role</a:t>
            </a:r>
            <a:r>
              <a:rPr lang="en-US" sz="1600" dirty="0"/>
              <a:t>   == “employee"] redirect</a:t>
            </a:r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75ACEB4E-7CB0-4B99-8290-990427E9DF8E}"/>
              </a:ext>
            </a:extLst>
          </p:cNvPr>
          <p:cNvSpPr txBox="1"/>
          <p:nvPr/>
        </p:nvSpPr>
        <p:spPr>
          <a:xfrm>
            <a:off x="6096000" y="5341185"/>
            <a:ext cx="306846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[</a:t>
            </a:r>
            <a:r>
              <a:rPr lang="en-US" sz="1600" dirty="0" err="1"/>
              <a:t>user.role</a:t>
            </a:r>
            <a:r>
              <a:rPr lang="en-US" sz="1600" dirty="0"/>
              <a:t>   != “employee"] redirect</a:t>
            </a:r>
          </a:p>
        </p:txBody>
      </p:sp>
      <p:cxnSp>
        <p:nvCxnSpPr>
          <p:cNvPr id="30" name="Straight Arrow Connector 43">
            <a:extLst>
              <a:ext uri="{FF2B5EF4-FFF2-40B4-BE49-F238E27FC236}">
                <a16:creationId xmlns:a16="http://schemas.microsoft.com/office/drawing/2014/main" id="{6CB4E25B-BB8F-4DAB-99FE-29170CCCA239}"/>
              </a:ext>
            </a:extLst>
          </p:cNvPr>
          <p:cNvCxnSpPr/>
          <p:nvPr/>
        </p:nvCxnSpPr>
        <p:spPr>
          <a:xfrm>
            <a:off x="3323692" y="4887652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7">
            <a:extLst>
              <a:ext uri="{FF2B5EF4-FFF2-40B4-BE49-F238E27FC236}">
                <a16:creationId xmlns:a16="http://schemas.microsoft.com/office/drawing/2014/main" id="{319D1B47-2099-4329-A9A1-528E8352508C}"/>
              </a:ext>
            </a:extLst>
          </p:cNvPr>
          <p:cNvCxnSpPr/>
          <p:nvPr/>
        </p:nvCxnSpPr>
        <p:spPr>
          <a:xfrm>
            <a:off x="3395700" y="5751748"/>
            <a:ext cx="583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4">
            <a:extLst>
              <a:ext uri="{FF2B5EF4-FFF2-40B4-BE49-F238E27FC236}">
                <a16:creationId xmlns:a16="http://schemas.microsoft.com/office/drawing/2014/main" id="{FBD0D3F1-2EFD-4774-A237-8C31EB8DDD59}"/>
              </a:ext>
            </a:extLst>
          </p:cNvPr>
          <p:cNvSpPr/>
          <p:nvPr/>
        </p:nvSpPr>
        <p:spPr>
          <a:xfrm>
            <a:off x="4262720" y="8960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645E418-A61B-4094-8B4F-9C3A802796B6}"/>
              </a:ext>
            </a:extLst>
          </p:cNvPr>
          <p:cNvSpPr/>
          <p:nvPr/>
        </p:nvSpPr>
        <p:spPr>
          <a:xfrm>
            <a:off x="5843972" y="87381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LoginPage</a:t>
            </a:r>
            <a:endParaRPr lang="en-US" dirty="0"/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078A4654-90A9-4356-9448-2E85387C855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97E1AB84-10EB-419D-9C95-2AC16B41DD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774026" y="1947109"/>
            <a:ext cx="0" cy="2159199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9C0CC725-0C34-4282-BEE8-033DC045498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464609" y="2789186"/>
            <a:ext cx="12302" cy="254993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EF866-82FC-2BE7-F967-8328F08F9189}"/>
              </a:ext>
            </a:extLst>
          </p:cNvPr>
          <p:cNvSpPr txBox="1"/>
          <p:nvPr/>
        </p:nvSpPr>
        <p:spPr>
          <a:xfrm>
            <a:off x="830424" y="176511"/>
            <a:ext cx="115419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 dirty="0">
                <a:solidFill>
                  <a:srgbClr val="FF0000"/>
                </a:solidFill>
              </a:rPr>
              <a:t> LOGIN</a:t>
            </a:r>
            <a:r>
              <a:rPr lang="en-US" sz="1400" dirty="0"/>
              <a:t>                                                                                 N.B vale per </a:t>
            </a:r>
            <a:r>
              <a:rPr lang="en-US" sz="1400" dirty="0" err="1"/>
              <a:t>tutte</a:t>
            </a:r>
            <a:r>
              <a:rPr lang="en-US" sz="1400" dirty="0"/>
              <a:t> le servlet </a:t>
            </a:r>
            <a:r>
              <a:rPr lang="en-US" sz="1400" dirty="0" err="1"/>
              <a:t>che</a:t>
            </a:r>
            <a:r>
              <a:rPr lang="en-US" sz="1400" dirty="0"/>
              <a:t> se non </a:t>
            </a:r>
            <a:r>
              <a:rPr lang="en-US" sz="1400" dirty="0" err="1"/>
              <a:t>esiste</a:t>
            </a:r>
            <a:r>
              <a:rPr lang="en-US" sz="1400" dirty="0"/>
              <a:t> </a:t>
            </a:r>
            <a:r>
              <a:rPr lang="en-US" sz="1400" dirty="0" err="1"/>
              <a:t>l’utente</a:t>
            </a:r>
            <a:r>
              <a:rPr lang="en-US" sz="1400" dirty="0"/>
              <a:t> in </a:t>
            </a:r>
            <a:r>
              <a:rPr lang="en-US" sz="1400" dirty="0" err="1"/>
              <a:t>sessione</a:t>
            </a:r>
            <a:r>
              <a:rPr lang="en-US" sz="1400" dirty="0"/>
              <a:t> </a:t>
            </a:r>
            <a:r>
              <a:rPr lang="en-US" sz="1400" dirty="0" err="1"/>
              <a:t>avviene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redirect a </a:t>
            </a:r>
            <a:r>
              <a:rPr lang="en-US" sz="1400" dirty="0" err="1"/>
              <a:t>loginpage</a:t>
            </a:r>
            <a:endParaRPr lang="en-US" sz="1400" dirty="0"/>
          </a:p>
          <a:p>
            <a:pPr lvl="1"/>
            <a:r>
              <a:rPr lang="en-US" sz="1400" dirty="0"/>
              <a:t>				              e se un client </a:t>
            </a:r>
            <a:r>
              <a:rPr lang="en-US" sz="1400" dirty="0" err="1"/>
              <a:t>richiede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 di un employee lo </a:t>
            </a:r>
            <a:r>
              <a:rPr lang="en-US" sz="1400" dirty="0" err="1"/>
              <a:t>reindereizza</a:t>
            </a:r>
            <a:r>
              <a:rPr lang="en-US" sz="1400" dirty="0"/>
              <a:t>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r>
              <a:rPr lang="en-US" sz="1400" dirty="0"/>
              <a:t> </a:t>
            </a:r>
            <a:r>
              <a:rPr lang="en-US" sz="1400" dirty="0" err="1"/>
              <a:t>corrispettiva</a:t>
            </a:r>
            <a:r>
              <a:rPr lang="en-US" sz="1400" dirty="0"/>
              <a:t>(client				              e </a:t>
            </a:r>
            <a:r>
              <a:rPr lang="en-US" sz="1400" dirty="0" err="1"/>
              <a:t>viceversa</a:t>
            </a:r>
            <a:r>
              <a:rPr lang="en-US" sz="1400" dirty="0"/>
              <a:t>) 						</a:t>
            </a:r>
          </a:p>
        </p:txBody>
      </p:sp>
    </p:spTree>
    <p:extLst>
      <p:ext uri="{BB962C8B-B14F-4D97-AF65-F5344CB8AC3E}">
        <p14:creationId xmlns:p14="http://schemas.microsoft.com/office/powerpoint/2010/main" val="166267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860DAA-E9EA-4872-8B15-1F6D63C76594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Signup</a:t>
            </a:r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6ADA093B-06BF-40C5-92A9-C081FB79D408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B76D7865-1484-4903-995F-8482174161DD}"/>
              </a:ext>
            </a:extLst>
          </p:cNvPr>
          <p:cNvSpPr txBox="1"/>
          <p:nvPr/>
        </p:nvSpPr>
        <p:spPr>
          <a:xfrm>
            <a:off x="2027548" y="20448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461DB5D-5D70-45E2-A84F-30935DE9EF67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5EB3B19-2807-48F6-A814-9A710B46EEDD}"/>
              </a:ext>
            </a:extLst>
          </p:cNvPr>
          <p:cNvCxnSpPr>
            <a:cxnSpLocks/>
          </p:cNvCxnSpPr>
          <p:nvPr/>
        </p:nvCxnSpPr>
        <p:spPr>
          <a:xfrm flipH="1">
            <a:off x="5772013" y="1260879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606EA063-EBBF-44E0-BB8F-CFB3E70CA4CA}"/>
              </a:ext>
            </a:extLst>
          </p:cNvPr>
          <p:cNvCxnSpPr>
            <a:cxnSpLocks/>
          </p:cNvCxnSpPr>
          <p:nvPr/>
        </p:nvCxnSpPr>
        <p:spPr>
          <a:xfrm>
            <a:off x="3322947" y="1957028"/>
            <a:ext cx="2274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45F143C4-AD49-40BB-A90C-BF8D339862E2}"/>
              </a:ext>
            </a:extLst>
          </p:cNvPr>
          <p:cNvSpPr txBox="1"/>
          <p:nvPr/>
        </p:nvSpPr>
        <p:spPr>
          <a:xfrm>
            <a:off x="3323692" y="1587696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checkUsername</a:t>
            </a:r>
            <a:r>
              <a:rPr lang="en-US" sz="1400" dirty="0"/>
              <a:t>(username)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A0165BB-4CB3-4B26-813A-71063F4CD05C}"/>
              </a:ext>
            </a:extLst>
          </p:cNvPr>
          <p:cNvSpPr/>
          <p:nvPr/>
        </p:nvSpPr>
        <p:spPr>
          <a:xfrm>
            <a:off x="5597428" y="1469718"/>
            <a:ext cx="304800" cy="368894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A5B3C0F4-A8AA-449A-BBD6-CC3E0D54F682}"/>
              </a:ext>
            </a:extLst>
          </p:cNvPr>
          <p:cNvCxnSpPr>
            <a:cxnSpLocks/>
          </p:cNvCxnSpPr>
          <p:nvPr/>
        </p:nvCxnSpPr>
        <p:spPr>
          <a:xfrm flipH="1">
            <a:off x="3323692" y="2566628"/>
            <a:ext cx="2273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285442AD-6CC9-4192-9C37-2935FF232DEC}"/>
              </a:ext>
            </a:extLst>
          </p:cNvPr>
          <p:cNvSpPr txBox="1"/>
          <p:nvPr/>
        </p:nvSpPr>
        <p:spPr>
          <a:xfrm>
            <a:off x="3580673" y="2197296"/>
            <a:ext cx="185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Username.ispresent</a:t>
            </a:r>
            <a:endParaRPr lang="en-US" sz="1600" dirty="0"/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8E77AF4F-B03D-4780-8887-505578CCFCCD}"/>
              </a:ext>
            </a:extLst>
          </p:cNvPr>
          <p:cNvCxnSpPr>
            <a:cxnSpLocks/>
          </p:cNvCxnSpPr>
          <p:nvPr/>
        </p:nvCxnSpPr>
        <p:spPr>
          <a:xfrm flipH="1">
            <a:off x="7208234" y="1242605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8">
            <a:extLst>
              <a:ext uri="{FF2B5EF4-FFF2-40B4-BE49-F238E27FC236}">
                <a16:creationId xmlns:a16="http://schemas.microsoft.com/office/drawing/2014/main" id="{1B95F23E-27F8-401E-A8B0-ADCCD291BA25}"/>
              </a:ext>
            </a:extLst>
          </p:cNvPr>
          <p:cNvSpPr/>
          <p:nvPr/>
        </p:nvSpPr>
        <p:spPr>
          <a:xfrm>
            <a:off x="7077399" y="2440839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3275389-5D72-4E77-9CC4-02C987680C15}"/>
              </a:ext>
            </a:extLst>
          </p:cNvPr>
          <p:cNvCxnSpPr>
            <a:cxnSpLocks/>
          </p:cNvCxnSpPr>
          <p:nvPr/>
        </p:nvCxnSpPr>
        <p:spPr>
          <a:xfrm>
            <a:off x="3323692" y="3157178"/>
            <a:ext cx="370807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1">
            <a:extLst>
              <a:ext uri="{FF2B5EF4-FFF2-40B4-BE49-F238E27FC236}">
                <a16:creationId xmlns:a16="http://schemas.microsoft.com/office/drawing/2014/main" id="{CCE67EDF-1E3D-4124-9568-E2DB0AB4C4CD}"/>
              </a:ext>
            </a:extLst>
          </p:cNvPr>
          <p:cNvSpPr/>
          <p:nvPr/>
        </p:nvSpPr>
        <p:spPr>
          <a:xfrm>
            <a:off x="8220270" y="391886"/>
            <a:ext cx="1786924" cy="86292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Homeclient</a:t>
            </a:r>
            <a:r>
              <a:rPr lang="en-US" dirty="0"/>
              <a:t>/employee</a:t>
            </a:r>
          </a:p>
        </p:txBody>
      </p: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639E87CB-E7A9-44E3-8A85-0945FD6A36D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062962" y="1254813"/>
            <a:ext cx="50770" cy="4659133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F9CD8E2-6767-4977-A44A-C9835C64E0AD}"/>
              </a:ext>
            </a:extLst>
          </p:cNvPr>
          <p:cNvSpPr/>
          <p:nvPr/>
        </p:nvSpPr>
        <p:spPr>
          <a:xfrm>
            <a:off x="8935947" y="4414900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53FA8DD0-889D-4168-BE04-7E7662CE18FB}"/>
              </a:ext>
            </a:extLst>
          </p:cNvPr>
          <p:cNvSpPr txBox="1"/>
          <p:nvPr/>
        </p:nvSpPr>
        <p:spPr>
          <a:xfrm>
            <a:off x="3986522" y="2830002"/>
            <a:ext cx="185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Username.ispresent</a:t>
            </a:r>
            <a:endParaRPr lang="en-US" sz="1600" dirty="0"/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B1E46536-5BBD-47FE-B810-9A60717DC905}"/>
              </a:ext>
            </a:extLst>
          </p:cNvPr>
          <p:cNvSpPr txBox="1"/>
          <p:nvPr/>
        </p:nvSpPr>
        <p:spPr>
          <a:xfrm>
            <a:off x="1589803" y="2425687"/>
            <a:ext cx="142660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Surname</a:t>
            </a:r>
          </a:p>
          <a:p>
            <a:r>
              <a:rPr lang="en-US" sz="1400" dirty="0"/>
              <a:t>type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</a:p>
          <a:p>
            <a:r>
              <a:rPr lang="en-US" sz="1600" dirty="0"/>
              <a:t>Signup.html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FBD0D3F1-2EFD-4774-A237-8C31EB8DDD59}"/>
              </a:ext>
            </a:extLst>
          </p:cNvPr>
          <p:cNvSpPr/>
          <p:nvPr/>
        </p:nvSpPr>
        <p:spPr>
          <a:xfrm>
            <a:off x="5121530" y="8705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645E418-A61B-4094-8B4F-9C3A802796B6}"/>
              </a:ext>
            </a:extLst>
          </p:cNvPr>
          <p:cNvSpPr/>
          <p:nvPr/>
        </p:nvSpPr>
        <p:spPr>
          <a:xfrm>
            <a:off x="6612453" y="879879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Signup.html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078A4654-90A9-4356-9448-2E85387C855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EEF866-82FC-2BE7-F967-8328F08F9189}"/>
              </a:ext>
            </a:extLst>
          </p:cNvPr>
          <p:cNvSpPr txBox="1"/>
          <p:nvPr/>
        </p:nvSpPr>
        <p:spPr>
          <a:xfrm>
            <a:off x="830424" y="176511"/>
            <a:ext cx="1154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solidFill>
                  <a:srgbClr val="FF0000"/>
                </a:solidFill>
              </a:rPr>
              <a:t>	                          SIGNUP</a:t>
            </a:r>
            <a:r>
              <a:rPr lang="en-US" sz="1400" dirty="0"/>
              <a:t>			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AC813-D78C-744E-B967-B3C98A172FC2}"/>
              </a:ext>
            </a:extLst>
          </p:cNvPr>
          <p:cNvSpPr txBox="1"/>
          <p:nvPr/>
        </p:nvSpPr>
        <p:spPr>
          <a:xfrm>
            <a:off x="1415970" y="3547565"/>
            <a:ext cx="61861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Username.isnotpresent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E9AFFF-DC85-9382-D280-A32584842B1B}"/>
              </a:ext>
            </a:extLst>
          </p:cNvPr>
          <p:cNvSpPr txBox="1"/>
          <p:nvPr/>
        </p:nvSpPr>
        <p:spPr>
          <a:xfrm>
            <a:off x="1589803" y="3138019"/>
            <a:ext cx="618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redirect</a:t>
            </a:r>
          </a:p>
        </p:txBody>
      </p:sp>
      <p:cxnSp>
        <p:nvCxnSpPr>
          <p:cNvPr id="44" name="Straight Arrow Connector 11">
            <a:extLst>
              <a:ext uri="{FF2B5EF4-FFF2-40B4-BE49-F238E27FC236}">
                <a16:creationId xmlns:a16="http://schemas.microsoft.com/office/drawing/2014/main" id="{2A975C6F-ED32-7EF1-0A2A-E2291A83D0FE}"/>
              </a:ext>
            </a:extLst>
          </p:cNvPr>
          <p:cNvCxnSpPr>
            <a:cxnSpLocks/>
          </p:cNvCxnSpPr>
          <p:nvPr/>
        </p:nvCxnSpPr>
        <p:spPr>
          <a:xfrm>
            <a:off x="3378198" y="3928897"/>
            <a:ext cx="2274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CA2CF80D-7F18-864F-D290-4E052E2F5C97}"/>
              </a:ext>
            </a:extLst>
          </p:cNvPr>
          <p:cNvSpPr txBox="1"/>
          <p:nvPr/>
        </p:nvSpPr>
        <p:spPr>
          <a:xfrm>
            <a:off x="3412122" y="3965705"/>
            <a:ext cx="231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Registeruser</a:t>
            </a:r>
            <a:r>
              <a:rPr lang="en-US" sz="1600" dirty="0"/>
              <a:t>(form values)</a:t>
            </a:r>
          </a:p>
        </p:txBody>
      </p:sp>
      <p:cxnSp>
        <p:nvCxnSpPr>
          <p:cNvPr id="47" name="Straight Arrow Connector 11">
            <a:extLst>
              <a:ext uri="{FF2B5EF4-FFF2-40B4-BE49-F238E27FC236}">
                <a16:creationId xmlns:a16="http://schemas.microsoft.com/office/drawing/2014/main" id="{03397AC8-6B5F-A4F4-8282-D8A33B883815}"/>
              </a:ext>
            </a:extLst>
          </p:cNvPr>
          <p:cNvCxnSpPr>
            <a:cxnSpLocks/>
          </p:cNvCxnSpPr>
          <p:nvPr/>
        </p:nvCxnSpPr>
        <p:spPr>
          <a:xfrm>
            <a:off x="3412122" y="4889950"/>
            <a:ext cx="2274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E61999-A3E8-E9B7-3377-CB84E57BEE6C}"/>
              </a:ext>
            </a:extLst>
          </p:cNvPr>
          <p:cNvSpPr txBox="1"/>
          <p:nvPr/>
        </p:nvSpPr>
        <p:spPr>
          <a:xfrm>
            <a:off x="1327208" y="4515322"/>
            <a:ext cx="618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checkCredentials</a:t>
            </a:r>
            <a:endParaRPr lang="en-US" sz="1800" dirty="0"/>
          </a:p>
        </p:txBody>
      </p:sp>
      <p:cxnSp>
        <p:nvCxnSpPr>
          <p:cNvPr id="53" name="Straight Arrow Connector 11">
            <a:extLst>
              <a:ext uri="{FF2B5EF4-FFF2-40B4-BE49-F238E27FC236}">
                <a16:creationId xmlns:a16="http://schemas.microsoft.com/office/drawing/2014/main" id="{D422EB82-41C6-4AE5-BA8E-CCEDDE71C5B3}"/>
              </a:ext>
            </a:extLst>
          </p:cNvPr>
          <p:cNvCxnSpPr>
            <a:cxnSpLocks/>
          </p:cNvCxnSpPr>
          <p:nvPr/>
        </p:nvCxnSpPr>
        <p:spPr>
          <a:xfrm flipV="1">
            <a:off x="3378198" y="5604279"/>
            <a:ext cx="5557749" cy="1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1C0490-CD7A-FD63-BE44-F7975F232240}"/>
              </a:ext>
            </a:extLst>
          </p:cNvPr>
          <p:cNvSpPr txBox="1"/>
          <p:nvPr/>
        </p:nvSpPr>
        <p:spPr>
          <a:xfrm>
            <a:off x="2685657" y="5706619"/>
            <a:ext cx="618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218739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GoToHomeEmployee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2027548" y="2044896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4948793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84C29E57-A0E8-9641-9569-CAB6BEE994ED}"/>
              </a:ext>
            </a:extLst>
          </p:cNvPr>
          <p:cNvSpPr txBox="1"/>
          <p:nvPr/>
        </p:nvSpPr>
        <p:spPr>
          <a:xfrm>
            <a:off x="3323692" y="1587696"/>
            <a:ext cx="173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</a:t>
            </a:r>
            <a:r>
              <a:rPr lang="en-US" sz="1400" dirty="0" err="1"/>
              <a:t>user.role</a:t>
            </a:r>
            <a:r>
              <a:rPr lang="en-US" sz="1400" dirty="0"/>
              <a:t>!=employee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4796391" y="1487127"/>
            <a:ext cx="304800" cy="253642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C218FE05-83DA-4786-CE9A-10EE20CA4558}"/>
              </a:ext>
            </a:extLst>
          </p:cNvPr>
          <p:cNvCxnSpPr>
            <a:cxnSpLocks/>
          </p:cNvCxnSpPr>
          <p:nvPr/>
        </p:nvCxnSpPr>
        <p:spPr>
          <a:xfrm flipH="1">
            <a:off x="6470884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ED0AADF0-DB24-1236-AB70-DFEB3B16F74E}"/>
              </a:ext>
            </a:extLst>
          </p:cNvPr>
          <p:cNvSpPr/>
          <p:nvPr/>
        </p:nvSpPr>
        <p:spPr>
          <a:xfrm>
            <a:off x="6260859" y="3768846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728F8FD-4A2D-9EC6-04D5-DFA84FC68167}"/>
              </a:ext>
            </a:extLst>
          </p:cNvPr>
          <p:cNvSpPr txBox="1"/>
          <p:nvPr/>
        </p:nvSpPr>
        <p:spPr>
          <a:xfrm>
            <a:off x="2893544" y="403043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setAttribute</a:t>
            </a:r>
            <a:r>
              <a:rPr lang="en-US" sz="1600" dirty="0"/>
              <a:t>  (</a:t>
            </a:r>
            <a:r>
              <a:rPr lang="en-US" sz="1600" dirty="0" err="1"/>
              <a:t>dealed</a:t>
            </a:r>
            <a:r>
              <a:rPr lang="en-US" sz="1600" dirty="0"/>
              <a:t>, </a:t>
            </a:r>
            <a:r>
              <a:rPr lang="en-US" sz="1600" dirty="0" err="1"/>
              <a:t>notdealed</a:t>
            </a:r>
            <a:r>
              <a:rPr lang="en-US" sz="1600" dirty="0"/>
              <a:t>)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9E9A7818-6105-F926-E86C-C14A4DDE4C23}"/>
              </a:ext>
            </a:extLst>
          </p:cNvPr>
          <p:cNvSpPr/>
          <p:nvPr/>
        </p:nvSpPr>
        <p:spPr>
          <a:xfrm>
            <a:off x="7339791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TemplateEngine</a:t>
            </a:r>
            <a:endParaRPr lang="en-US" sz="1200" dirty="0"/>
          </a:p>
          <a:p>
            <a:pPr algn="ctr"/>
            <a:endParaRPr lang="en-US" dirty="0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22D06EE7-3F70-6BA6-40F7-A18DCD2ED66F}"/>
              </a:ext>
            </a:extLst>
          </p:cNvPr>
          <p:cNvCxnSpPr>
            <a:stCxn id="16" idx="2"/>
          </p:cNvCxnSpPr>
          <p:nvPr/>
        </p:nvCxnSpPr>
        <p:spPr>
          <a:xfrm flipH="1">
            <a:off x="7966703" y="1242605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62C750A-D27B-061E-DE91-729BEF11F69C}"/>
              </a:ext>
            </a:extLst>
          </p:cNvPr>
          <p:cNvSpPr/>
          <p:nvPr/>
        </p:nvSpPr>
        <p:spPr>
          <a:xfrm>
            <a:off x="7814303" y="5097557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CFDC72-964B-A5FC-0D5E-5380254238FE}"/>
              </a:ext>
            </a:extLst>
          </p:cNvPr>
          <p:cNvCxnSpPr>
            <a:cxnSpLocks/>
          </p:cNvCxnSpPr>
          <p:nvPr/>
        </p:nvCxnSpPr>
        <p:spPr>
          <a:xfrm>
            <a:off x="3369927" y="4387588"/>
            <a:ext cx="2846644" cy="21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1589803" y="2425687"/>
            <a:ext cx="142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CheckLogin</a:t>
            </a:r>
            <a:endParaRPr lang="en-US" sz="1600" dirty="0"/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>
            <a:cxnSpLocks/>
          </p:cNvCxnSpPr>
          <p:nvPr/>
        </p:nvCxnSpPr>
        <p:spPr>
          <a:xfrm>
            <a:off x="3408069" y="5586005"/>
            <a:ext cx="44062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4262720" y="8960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QuoteDAO</a:t>
            </a:r>
            <a:endParaRPr lang="en-US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0867E1A-B67E-4A27-97BA-098F22384AEE}"/>
              </a:ext>
            </a:extLst>
          </p:cNvPr>
          <p:cNvSpPr/>
          <p:nvPr/>
        </p:nvSpPr>
        <p:spPr>
          <a:xfrm>
            <a:off x="5843972" y="87381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E9405A-F309-09CE-449E-1E3ADBE9DE36}"/>
              </a:ext>
            </a:extLst>
          </p:cNvPr>
          <p:cNvGrpSpPr/>
          <p:nvPr/>
        </p:nvGrpSpPr>
        <p:grpSpPr>
          <a:xfrm flipH="1">
            <a:off x="3408069" y="1879705"/>
            <a:ext cx="1069353" cy="351345"/>
            <a:chOff x="614149" y="4401223"/>
            <a:chExt cx="484693" cy="5072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595A1-4E92-DCDE-9DE8-7635E70770E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689453-24B4-9DC4-E48E-5E10837893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655C5-7A73-B2B9-71E1-08DF60EB443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5906E-4FA0-D091-835F-A6F909AB42ED}"/>
              </a:ext>
            </a:extLst>
          </p:cNvPr>
          <p:cNvSpPr txBox="1"/>
          <p:nvPr/>
        </p:nvSpPr>
        <p:spPr>
          <a:xfrm>
            <a:off x="3393468" y="1861719"/>
            <a:ext cx="1174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redirect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3980965" y="1613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GOTOHOMEEMPLOYEE</a:t>
            </a:r>
            <a:r>
              <a:rPr lang="en-US" sz="1800" dirty="0"/>
              <a:t>				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/>
          <p:nvPr/>
        </p:nvCxnSpPr>
        <p:spPr>
          <a:xfrm>
            <a:off x="3408069" y="2487598"/>
            <a:ext cx="138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3459090" y="2431601"/>
            <a:ext cx="167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FindNotDealedQuotes</a:t>
            </a:r>
            <a:endParaRPr lang="it-IT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472F22-0089-EB2A-4C31-CD9D13B543F3}"/>
              </a:ext>
            </a:extLst>
          </p:cNvPr>
          <p:cNvSpPr txBox="1"/>
          <p:nvPr/>
        </p:nvSpPr>
        <p:spPr>
          <a:xfrm>
            <a:off x="3331300" y="2893761"/>
            <a:ext cx="167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FindQuotesByEmployee</a:t>
            </a:r>
            <a:endParaRPr lang="it-IT" sz="1400" dirty="0"/>
          </a:p>
        </p:txBody>
      </p:sp>
      <p:cxnSp>
        <p:nvCxnSpPr>
          <p:cNvPr id="36" name="Straight Arrow Connector 43">
            <a:extLst>
              <a:ext uri="{FF2B5EF4-FFF2-40B4-BE49-F238E27FC236}">
                <a16:creationId xmlns:a16="http://schemas.microsoft.com/office/drawing/2014/main" id="{9EAC9D7F-D552-E899-3A9D-E2A92A886DD2}"/>
              </a:ext>
            </a:extLst>
          </p:cNvPr>
          <p:cNvCxnSpPr>
            <a:cxnSpLocks/>
          </p:cNvCxnSpPr>
          <p:nvPr/>
        </p:nvCxnSpPr>
        <p:spPr>
          <a:xfrm>
            <a:off x="3352538" y="3267536"/>
            <a:ext cx="14438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273B74-A139-9431-C98D-55D90221046A}"/>
              </a:ext>
            </a:extLst>
          </p:cNvPr>
          <p:cNvSpPr txBox="1"/>
          <p:nvPr/>
        </p:nvSpPr>
        <p:spPr>
          <a:xfrm>
            <a:off x="2528394" y="56970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Process(ctx,HomeEmployee.html)</a:t>
            </a:r>
          </a:p>
        </p:txBody>
      </p:sp>
    </p:spTree>
    <p:extLst>
      <p:ext uri="{BB962C8B-B14F-4D97-AF65-F5344CB8AC3E}">
        <p14:creationId xmlns:p14="http://schemas.microsoft.com/office/powerpoint/2010/main" val="53273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GoToHomeClient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2027548" y="2044896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4948793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84C29E57-A0E8-9641-9569-CAB6BEE994ED}"/>
              </a:ext>
            </a:extLst>
          </p:cNvPr>
          <p:cNvSpPr txBox="1"/>
          <p:nvPr/>
        </p:nvSpPr>
        <p:spPr>
          <a:xfrm>
            <a:off x="3323692" y="1587696"/>
            <a:ext cx="141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</a:t>
            </a:r>
            <a:r>
              <a:rPr lang="en-US" sz="1400" dirty="0" err="1"/>
              <a:t>user.role</a:t>
            </a:r>
            <a:r>
              <a:rPr lang="en-US" sz="1400" dirty="0"/>
              <a:t>!=client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4796391" y="14871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C218FE05-83DA-4786-CE9A-10EE20CA4558}"/>
              </a:ext>
            </a:extLst>
          </p:cNvPr>
          <p:cNvCxnSpPr>
            <a:cxnSpLocks/>
          </p:cNvCxnSpPr>
          <p:nvPr/>
        </p:nvCxnSpPr>
        <p:spPr>
          <a:xfrm flipH="1">
            <a:off x="6470884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ED0AADF0-DB24-1236-AB70-DFEB3B16F74E}"/>
              </a:ext>
            </a:extLst>
          </p:cNvPr>
          <p:cNvSpPr/>
          <p:nvPr/>
        </p:nvSpPr>
        <p:spPr>
          <a:xfrm>
            <a:off x="6318482" y="24523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1DD99C24-0118-A0AD-8ACB-BF79077AD717}"/>
              </a:ext>
            </a:extLst>
          </p:cNvPr>
          <p:cNvCxnSpPr/>
          <p:nvPr/>
        </p:nvCxnSpPr>
        <p:spPr>
          <a:xfrm>
            <a:off x="3323692" y="3157178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728F8FD-4A2D-9EC6-04D5-DFA84FC68167}"/>
              </a:ext>
            </a:extLst>
          </p:cNvPr>
          <p:cNvSpPr txBox="1"/>
          <p:nvPr/>
        </p:nvSpPr>
        <p:spPr>
          <a:xfrm>
            <a:off x="3539716" y="368500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setAttribute</a:t>
            </a:r>
            <a:r>
              <a:rPr lang="en-US" sz="1600" dirty="0"/>
              <a:t>  (quotes, products)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9E9A7818-6105-F926-E86C-C14A4DDE4C23}"/>
              </a:ext>
            </a:extLst>
          </p:cNvPr>
          <p:cNvSpPr/>
          <p:nvPr/>
        </p:nvSpPr>
        <p:spPr>
          <a:xfrm>
            <a:off x="7356140" y="890228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22D06EE7-3F70-6BA6-40F7-A18DCD2ED66F}"/>
              </a:ext>
            </a:extLst>
          </p:cNvPr>
          <p:cNvCxnSpPr>
            <a:stCxn id="16" idx="2"/>
          </p:cNvCxnSpPr>
          <p:nvPr/>
        </p:nvCxnSpPr>
        <p:spPr>
          <a:xfrm flipH="1">
            <a:off x="7983052" y="1271228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62C750A-D27B-061E-DE91-729BEF11F69C}"/>
              </a:ext>
            </a:extLst>
          </p:cNvPr>
          <p:cNvSpPr/>
          <p:nvPr/>
        </p:nvSpPr>
        <p:spPr>
          <a:xfrm>
            <a:off x="7830650" y="3138128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CFDC72-964B-A5FC-0D5E-5380254238FE}"/>
              </a:ext>
            </a:extLst>
          </p:cNvPr>
          <p:cNvCxnSpPr/>
          <p:nvPr/>
        </p:nvCxnSpPr>
        <p:spPr>
          <a:xfrm>
            <a:off x="3323692" y="4090628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1589803" y="2425687"/>
            <a:ext cx="142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CheckLogin</a:t>
            </a:r>
            <a:endParaRPr lang="en-US" sz="1600" dirty="0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CF4201FC-C78E-BE19-C79F-61B6D367A7E3}"/>
              </a:ext>
            </a:extLst>
          </p:cNvPr>
          <p:cNvSpPr/>
          <p:nvPr/>
        </p:nvSpPr>
        <p:spPr>
          <a:xfrm>
            <a:off x="8116800" y="1573528"/>
            <a:ext cx="1314451" cy="5080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TemplateEngine</a:t>
            </a:r>
            <a:endParaRPr lang="en-US" sz="1600" dirty="0"/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175EC2DD-C397-E94A-FB31-B57258C564CF}"/>
              </a:ext>
            </a:extLst>
          </p:cNvPr>
          <p:cNvSpPr/>
          <p:nvPr/>
        </p:nvSpPr>
        <p:spPr>
          <a:xfrm>
            <a:off x="8621626" y="4106308"/>
            <a:ext cx="304800" cy="100811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124C7254-C0CC-5D9F-7B8D-6C7DA1A1380B}"/>
              </a:ext>
            </a:extLst>
          </p:cNvPr>
          <p:cNvSpPr txBox="1"/>
          <p:nvPr/>
        </p:nvSpPr>
        <p:spPr>
          <a:xfrm>
            <a:off x="4271911" y="4475163"/>
            <a:ext cx="35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Process(ctx,HomeClient.html)</a:t>
            </a:r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/>
          <p:nvPr/>
        </p:nvCxnSpPr>
        <p:spPr>
          <a:xfrm>
            <a:off x="3323692" y="4887652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4262720" y="8960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QuoteDAO</a:t>
            </a:r>
            <a:endParaRPr lang="en-US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0867E1A-B67E-4A27-97BA-098F22384AEE}"/>
              </a:ext>
            </a:extLst>
          </p:cNvPr>
          <p:cNvSpPr/>
          <p:nvPr/>
        </p:nvSpPr>
        <p:spPr>
          <a:xfrm>
            <a:off x="5843972" y="87381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ProductDAO</a:t>
            </a:r>
            <a:endParaRPr lang="en-US" sz="1600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3A120ED5-2673-0483-654C-9AE7FE7DAD8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774026" y="2081613"/>
            <a:ext cx="0" cy="2024695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E9405A-F309-09CE-449E-1E3ADBE9DE36}"/>
              </a:ext>
            </a:extLst>
          </p:cNvPr>
          <p:cNvGrpSpPr/>
          <p:nvPr/>
        </p:nvGrpSpPr>
        <p:grpSpPr>
          <a:xfrm flipH="1">
            <a:off x="3408069" y="1879705"/>
            <a:ext cx="1069353" cy="351345"/>
            <a:chOff x="614149" y="4401223"/>
            <a:chExt cx="484693" cy="5072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595A1-4E92-DCDE-9DE8-7635E70770E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689453-24B4-9DC4-E48E-5E10837893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655C5-7A73-B2B9-71E1-08DF60EB443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5906E-4FA0-D091-835F-A6F909AB42ED}"/>
              </a:ext>
            </a:extLst>
          </p:cNvPr>
          <p:cNvSpPr txBox="1"/>
          <p:nvPr/>
        </p:nvSpPr>
        <p:spPr>
          <a:xfrm>
            <a:off x="3393468" y="1861719"/>
            <a:ext cx="1174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redirect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3980965" y="1613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GOTOHOMECLIENT</a:t>
            </a:r>
            <a:r>
              <a:rPr lang="en-US" sz="1800" dirty="0"/>
              <a:t>				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/>
          <p:nvPr/>
        </p:nvCxnSpPr>
        <p:spPr>
          <a:xfrm>
            <a:off x="3408069" y="2487598"/>
            <a:ext cx="138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3459090" y="2431601"/>
            <a:ext cx="167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Findquotesbyuser</a:t>
            </a:r>
            <a:endParaRPr lang="it-IT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7166A-9F55-7CA9-326C-7C3D1981B6C9}"/>
              </a:ext>
            </a:extLst>
          </p:cNvPr>
          <p:cNvSpPr txBox="1"/>
          <p:nvPr/>
        </p:nvSpPr>
        <p:spPr>
          <a:xfrm>
            <a:off x="4094437" y="3124486"/>
            <a:ext cx="167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FindProducts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7570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1374610" y="7199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GetDetails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965413" y="2468743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309977" y="204489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quoteid</a:t>
            </a:r>
            <a:r>
              <a:rPr lang="en-US" dirty="0"/>
              <a:t>)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1878566" y="1649960"/>
            <a:ext cx="306541" cy="52080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4295747" y="1121613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84C29E57-A0E8-9641-9569-CAB6BEE994ED}"/>
              </a:ext>
            </a:extLst>
          </p:cNvPr>
          <p:cNvSpPr txBox="1"/>
          <p:nvPr/>
        </p:nvSpPr>
        <p:spPr>
          <a:xfrm>
            <a:off x="2138957" y="1651998"/>
            <a:ext cx="141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</a:t>
            </a:r>
            <a:r>
              <a:rPr lang="en-US" sz="1400" dirty="0" err="1"/>
              <a:t>user.role</a:t>
            </a:r>
            <a:r>
              <a:rPr lang="en-US" sz="1400" dirty="0"/>
              <a:t>!=client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4151231" y="1515344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C218FE05-83DA-4786-CE9A-10EE20CA4558}"/>
              </a:ext>
            </a:extLst>
          </p:cNvPr>
          <p:cNvCxnSpPr>
            <a:cxnSpLocks/>
          </p:cNvCxnSpPr>
          <p:nvPr/>
        </p:nvCxnSpPr>
        <p:spPr>
          <a:xfrm>
            <a:off x="5596493" y="1257300"/>
            <a:ext cx="13129" cy="4574333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ED0AADF0-DB24-1236-AB70-DFEB3B16F74E}"/>
              </a:ext>
            </a:extLst>
          </p:cNvPr>
          <p:cNvSpPr/>
          <p:nvPr/>
        </p:nvSpPr>
        <p:spPr>
          <a:xfrm>
            <a:off x="5509784" y="2367560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1DD99C24-0118-A0AD-8ACB-BF79077AD717}"/>
              </a:ext>
            </a:extLst>
          </p:cNvPr>
          <p:cNvCxnSpPr>
            <a:cxnSpLocks/>
          </p:cNvCxnSpPr>
          <p:nvPr/>
        </p:nvCxnSpPr>
        <p:spPr>
          <a:xfrm>
            <a:off x="2185107" y="3175116"/>
            <a:ext cx="332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728F8FD-4A2D-9EC6-04D5-DFA84FC68167}"/>
              </a:ext>
            </a:extLst>
          </p:cNvPr>
          <p:cNvSpPr txBox="1"/>
          <p:nvPr/>
        </p:nvSpPr>
        <p:spPr>
          <a:xfrm>
            <a:off x="2126691" y="4144121"/>
            <a:ext cx="49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FindProductOptionByID</a:t>
            </a:r>
            <a:r>
              <a:rPr lang="en-US" sz="1400" dirty="0"/>
              <a:t>(</a:t>
            </a:r>
            <a:r>
              <a:rPr lang="en-US" sz="1400" dirty="0" err="1"/>
              <a:t>quote.getproductoption</a:t>
            </a:r>
            <a:r>
              <a:rPr lang="en-US" sz="1400" dirty="0"/>
              <a:t>)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9E9A7818-6105-F926-E86C-C14A4DDE4C23}"/>
              </a:ext>
            </a:extLst>
          </p:cNvPr>
          <p:cNvSpPr/>
          <p:nvPr/>
        </p:nvSpPr>
        <p:spPr>
          <a:xfrm>
            <a:off x="10476309" y="747040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22D06EE7-3F70-6BA6-40F7-A18DCD2ED66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1131630" y="1128040"/>
            <a:ext cx="1905" cy="520744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CFDC72-964B-A5FC-0D5E-5380254238FE}"/>
              </a:ext>
            </a:extLst>
          </p:cNvPr>
          <p:cNvCxnSpPr>
            <a:cxnSpLocks/>
          </p:cNvCxnSpPr>
          <p:nvPr/>
        </p:nvCxnSpPr>
        <p:spPr>
          <a:xfrm>
            <a:off x="2185107" y="4174603"/>
            <a:ext cx="46416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574334" y="2468743"/>
            <a:ext cx="142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</a:p>
          <a:p>
            <a:r>
              <a:rPr lang="en-US" sz="1600" dirty="0" err="1"/>
              <a:t>HomeClient</a:t>
            </a:r>
            <a:endParaRPr lang="en-US" sz="1600" dirty="0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CF4201FC-C78E-BE19-C79F-61B6D367A7E3}"/>
              </a:ext>
            </a:extLst>
          </p:cNvPr>
          <p:cNvSpPr/>
          <p:nvPr/>
        </p:nvSpPr>
        <p:spPr>
          <a:xfrm>
            <a:off x="11159412" y="1630800"/>
            <a:ext cx="884410" cy="328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TemplateEngine</a:t>
            </a:r>
            <a:endParaRPr lang="en-US" sz="1600" dirty="0"/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175EC2DD-C397-E94A-FB31-B57258C564CF}"/>
              </a:ext>
            </a:extLst>
          </p:cNvPr>
          <p:cNvSpPr/>
          <p:nvPr/>
        </p:nvSpPr>
        <p:spPr>
          <a:xfrm>
            <a:off x="11449217" y="5915511"/>
            <a:ext cx="304800" cy="7056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124C7254-C0CC-5D9F-7B8D-6C7DA1A1380B}"/>
              </a:ext>
            </a:extLst>
          </p:cNvPr>
          <p:cNvSpPr txBox="1"/>
          <p:nvPr/>
        </p:nvSpPr>
        <p:spPr>
          <a:xfrm>
            <a:off x="4393445" y="6555874"/>
            <a:ext cx="35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ctx,Response.getWriter</a:t>
            </a:r>
            <a:r>
              <a:rPr lang="en-US" sz="1600" dirty="0"/>
              <a:t>)</a:t>
            </a:r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>
            <a:cxnSpLocks/>
          </p:cNvCxnSpPr>
          <p:nvPr/>
        </p:nvCxnSpPr>
        <p:spPr>
          <a:xfrm>
            <a:off x="2188137" y="4895394"/>
            <a:ext cx="6046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3721025" y="700199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QuoteDAO</a:t>
            </a:r>
            <a:endParaRPr lang="en-US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0867E1A-B67E-4A27-97BA-098F22384AEE}"/>
              </a:ext>
            </a:extLst>
          </p:cNvPr>
          <p:cNvSpPr/>
          <p:nvPr/>
        </p:nvSpPr>
        <p:spPr>
          <a:xfrm>
            <a:off x="5190537" y="710442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UserDAO</a:t>
            </a:r>
            <a:endParaRPr lang="en-US" sz="1600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031836" y="1100963"/>
            <a:ext cx="1" cy="54899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3A120ED5-2673-0483-654C-9AE7FE7DAD8B}"/>
              </a:ext>
            </a:extLst>
          </p:cNvPr>
          <p:cNvCxnSpPr>
            <a:cxnSpLocks/>
          </p:cNvCxnSpPr>
          <p:nvPr/>
        </p:nvCxnSpPr>
        <p:spPr>
          <a:xfrm flipH="1">
            <a:off x="11575113" y="2044896"/>
            <a:ext cx="26504" cy="4898224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E9405A-F309-09CE-449E-1E3ADBE9DE36}"/>
              </a:ext>
            </a:extLst>
          </p:cNvPr>
          <p:cNvGrpSpPr/>
          <p:nvPr/>
        </p:nvGrpSpPr>
        <p:grpSpPr>
          <a:xfrm flipH="1">
            <a:off x="2174797" y="2049148"/>
            <a:ext cx="1069353" cy="351345"/>
            <a:chOff x="614149" y="4401223"/>
            <a:chExt cx="484693" cy="5072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595A1-4E92-DCDE-9DE8-7635E70770E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689453-24B4-9DC4-E48E-5E10837893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655C5-7A73-B2B9-71E1-08DF60EB443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5906E-4FA0-D091-835F-A6F909AB42ED}"/>
              </a:ext>
            </a:extLst>
          </p:cNvPr>
          <p:cNvSpPr txBox="1"/>
          <p:nvPr/>
        </p:nvSpPr>
        <p:spPr>
          <a:xfrm>
            <a:off x="2143761" y="2010903"/>
            <a:ext cx="1174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redirect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3980965" y="1613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EVENTO : DETTAGLI PREVENTIVO (HOMECLIENT)</a:t>
            </a:r>
            <a:endParaRPr lang="en-US" sz="1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>
            <a:cxnSpLocks/>
          </p:cNvCxnSpPr>
          <p:nvPr/>
        </p:nvCxnSpPr>
        <p:spPr>
          <a:xfrm>
            <a:off x="2190053" y="2600110"/>
            <a:ext cx="190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2178149" y="2574461"/>
            <a:ext cx="206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FindQuotebyId</a:t>
            </a:r>
            <a:r>
              <a:rPr lang="it-IT" sz="1400" dirty="0"/>
              <a:t>(</a:t>
            </a:r>
            <a:r>
              <a:rPr lang="it-IT" sz="1400" dirty="0" err="1"/>
              <a:t>quoteid</a:t>
            </a:r>
            <a:r>
              <a:rPr lang="it-IT" sz="14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7166A-9F55-7CA9-326C-7C3D1981B6C9}"/>
              </a:ext>
            </a:extLst>
          </p:cNvPr>
          <p:cNvSpPr txBox="1"/>
          <p:nvPr/>
        </p:nvSpPr>
        <p:spPr>
          <a:xfrm>
            <a:off x="2221960" y="3207845"/>
            <a:ext cx="35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FindUserById</a:t>
            </a:r>
            <a:r>
              <a:rPr lang="it-IT" sz="1400" dirty="0"/>
              <a:t>(</a:t>
            </a:r>
            <a:r>
              <a:rPr lang="it-IT" sz="1400" dirty="0" err="1"/>
              <a:t>quote.getOwneremployee</a:t>
            </a:r>
            <a:r>
              <a:rPr lang="it-IT" sz="1400" dirty="0"/>
              <a:t>)</a:t>
            </a:r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0DEEEF37-545E-D90A-3A22-B1F20AA69972}"/>
              </a:ext>
            </a:extLst>
          </p:cNvPr>
          <p:cNvCxnSpPr>
            <a:cxnSpLocks/>
          </p:cNvCxnSpPr>
          <p:nvPr/>
        </p:nvCxnSpPr>
        <p:spPr>
          <a:xfrm flipH="1">
            <a:off x="7038376" y="1197972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18">
            <a:extLst>
              <a:ext uri="{FF2B5EF4-FFF2-40B4-BE49-F238E27FC236}">
                <a16:creationId xmlns:a16="http://schemas.microsoft.com/office/drawing/2014/main" id="{27331FE8-384C-FF99-2F80-42ED89965498}"/>
              </a:ext>
            </a:extLst>
          </p:cNvPr>
          <p:cNvSpPr/>
          <p:nvPr/>
        </p:nvSpPr>
        <p:spPr>
          <a:xfrm>
            <a:off x="6826726" y="3489989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CF778282-17D7-6EF4-2C69-EFF7A8226106}"/>
              </a:ext>
            </a:extLst>
          </p:cNvPr>
          <p:cNvSpPr/>
          <p:nvPr/>
        </p:nvSpPr>
        <p:spPr>
          <a:xfrm>
            <a:off x="6516199" y="731164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/>
              <a:t>ProductOptionDAO</a:t>
            </a:r>
            <a:endParaRPr lang="en-US" sz="1050" dirty="0"/>
          </a:p>
        </p:txBody>
      </p:sp>
      <p:cxnSp>
        <p:nvCxnSpPr>
          <p:cNvPr id="49" name="Straight Connector 17">
            <a:extLst>
              <a:ext uri="{FF2B5EF4-FFF2-40B4-BE49-F238E27FC236}">
                <a16:creationId xmlns:a16="http://schemas.microsoft.com/office/drawing/2014/main" id="{45F975A8-E455-BA37-97C8-A6E21EE7288A}"/>
              </a:ext>
            </a:extLst>
          </p:cNvPr>
          <p:cNvCxnSpPr>
            <a:cxnSpLocks/>
          </p:cNvCxnSpPr>
          <p:nvPr/>
        </p:nvCxnSpPr>
        <p:spPr>
          <a:xfrm flipH="1">
            <a:off x="8313155" y="1131849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18">
            <a:extLst>
              <a:ext uri="{FF2B5EF4-FFF2-40B4-BE49-F238E27FC236}">
                <a16:creationId xmlns:a16="http://schemas.microsoft.com/office/drawing/2014/main" id="{5F04BF82-E011-0F7E-D344-9834D5F4178F}"/>
              </a:ext>
            </a:extLst>
          </p:cNvPr>
          <p:cNvSpPr/>
          <p:nvPr/>
        </p:nvSpPr>
        <p:spPr>
          <a:xfrm>
            <a:off x="8235058" y="4077503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EF807C5-A23F-FFC3-2CC3-3EB78C9472A5}"/>
              </a:ext>
            </a:extLst>
          </p:cNvPr>
          <p:cNvSpPr/>
          <p:nvPr/>
        </p:nvSpPr>
        <p:spPr>
          <a:xfrm>
            <a:off x="7861145" y="747040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ProductDAO</a:t>
            </a:r>
            <a:endParaRPr lang="en-US" sz="1600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F0939105-B1D1-A68B-0356-813F79884CDD}"/>
              </a:ext>
            </a:extLst>
          </p:cNvPr>
          <p:cNvSpPr/>
          <p:nvPr/>
        </p:nvSpPr>
        <p:spPr>
          <a:xfrm>
            <a:off x="9140062" y="75641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OptionDAO</a:t>
            </a:r>
            <a:endParaRPr lang="en-US" sz="1600" dirty="0"/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BB04BCDF-00D3-3E7B-7FC3-BE7299BD5894}"/>
              </a:ext>
            </a:extLst>
          </p:cNvPr>
          <p:cNvSpPr txBox="1"/>
          <p:nvPr/>
        </p:nvSpPr>
        <p:spPr>
          <a:xfrm>
            <a:off x="3165489" y="4961246"/>
            <a:ext cx="355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FindProductById</a:t>
            </a:r>
            <a:r>
              <a:rPr lang="en-US" sz="1400" dirty="0"/>
              <a:t>(</a:t>
            </a:r>
            <a:r>
              <a:rPr lang="en-US" sz="1400" dirty="0" err="1"/>
              <a:t>productoption.getProductID</a:t>
            </a:r>
            <a:r>
              <a:rPr lang="en-US" sz="1400" dirty="0"/>
              <a:t>)</a:t>
            </a:r>
          </a:p>
        </p:txBody>
      </p:sp>
      <p:sp>
        <p:nvSpPr>
          <p:cNvPr id="54" name="TextBox 41">
            <a:extLst>
              <a:ext uri="{FF2B5EF4-FFF2-40B4-BE49-F238E27FC236}">
                <a16:creationId xmlns:a16="http://schemas.microsoft.com/office/drawing/2014/main" id="{67FD044B-D92D-C4A9-16B7-5B98AB2FC125}"/>
              </a:ext>
            </a:extLst>
          </p:cNvPr>
          <p:cNvSpPr txBox="1"/>
          <p:nvPr/>
        </p:nvSpPr>
        <p:spPr>
          <a:xfrm>
            <a:off x="4153450" y="5684217"/>
            <a:ext cx="355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FindProductById</a:t>
            </a:r>
            <a:r>
              <a:rPr lang="en-US" sz="1400" dirty="0"/>
              <a:t>(</a:t>
            </a:r>
            <a:r>
              <a:rPr lang="en-US" sz="1400" dirty="0" err="1"/>
              <a:t>productoption.getProductID</a:t>
            </a:r>
            <a:r>
              <a:rPr lang="en-US" sz="1400" dirty="0"/>
              <a:t>)</a:t>
            </a:r>
          </a:p>
        </p:txBody>
      </p:sp>
      <p:cxnSp>
        <p:nvCxnSpPr>
          <p:cNvPr id="55" name="Straight Connector 17">
            <a:extLst>
              <a:ext uri="{FF2B5EF4-FFF2-40B4-BE49-F238E27FC236}">
                <a16:creationId xmlns:a16="http://schemas.microsoft.com/office/drawing/2014/main" id="{37643A50-2480-3A08-60DE-49E7AED187B9}"/>
              </a:ext>
            </a:extLst>
          </p:cNvPr>
          <p:cNvCxnSpPr>
            <a:cxnSpLocks/>
          </p:cNvCxnSpPr>
          <p:nvPr/>
        </p:nvCxnSpPr>
        <p:spPr>
          <a:xfrm flipH="1">
            <a:off x="9721487" y="1114885"/>
            <a:ext cx="45862" cy="4877109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18">
            <a:extLst>
              <a:ext uri="{FF2B5EF4-FFF2-40B4-BE49-F238E27FC236}">
                <a16:creationId xmlns:a16="http://schemas.microsoft.com/office/drawing/2014/main" id="{164BC53C-5962-05ED-876E-CEE1598F5B27}"/>
              </a:ext>
            </a:extLst>
          </p:cNvPr>
          <p:cNvSpPr/>
          <p:nvPr/>
        </p:nvSpPr>
        <p:spPr>
          <a:xfrm>
            <a:off x="9596716" y="4836363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8" name="Straight Arrow Connector 43">
            <a:extLst>
              <a:ext uri="{FF2B5EF4-FFF2-40B4-BE49-F238E27FC236}">
                <a16:creationId xmlns:a16="http://schemas.microsoft.com/office/drawing/2014/main" id="{2D4C08CF-D475-0B3A-6CA3-F48C82BDD140}"/>
              </a:ext>
            </a:extLst>
          </p:cNvPr>
          <p:cNvCxnSpPr>
            <a:cxnSpLocks/>
          </p:cNvCxnSpPr>
          <p:nvPr/>
        </p:nvCxnSpPr>
        <p:spPr>
          <a:xfrm>
            <a:off x="2167076" y="5684217"/>
            <a:ext cx="7429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18">
            <a:extLst>
              <a:ext uri="{FF2B5EF4-FFF2-40B4-BE49-F238E27FC236}">
                <a16:creationId xmlns:a16="http://schemas.microsoft.com/office/drawing/2014/main" id="{47B6BD5D-9D58-2FB6-B2D5-D11C18C495F1}"/>
              </a:ext>
            </a:extLst>
          </p:cNvPr>
          <p:cNvSpPr/>
          <p:nvPr/>
        </p:nvSpPr>
        <p:spPr>
          <a:xfrm>
            <a:off x="10972372" y="5286298"/>
            <a:ext cx="304800" cy="7056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TextBox 41">
            <a:extLst>
              <a:ext uri="{FF2B5EF4-FFF2-40B4-BE49-F238E27FC236}">
                <a16:creationId xmlns:a16="http://schemas.microsoft.com/office/drawing/2014/main" id="{B3DB511E-3C1F-63A4-7A51-1E4DC1363DA4}"/>
              </a:ext>
            </a:extLst>
          </p:cNvPr>
          <p:cNvSpPr txBox="1"/>
          <p:nvPr/>
        </p:nvSpPr>
        <p:spPr>
          <a:xfrm>
            <a:off x="1934407" y="5950875"/>
            <a:ext cx="448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setAttribute</a:t>
            </a:r>
            <a:r>
              <a:rPr lang="en-US" sz="1400" dirty="0"/>
              <a:t>(</a:t>
            </a:r>
            <a:r>
              <a:rPr lang="en-US" sz="1400" dirty="0" err="1"/>
              <a:t>quote,usermployee,product,option</a:t>
            </a:r>
            <a:r>
              <a:rPr lang="en-US" sz="1400" dirty="0"/>
              <a:t>)</a:t>
            </a:r>
          </a:p>
        </p:txBody>
      </p:sp>
      <p:cxnSp>
        <p:nvCxnSpPr>
          <p:cNvPr id="63" name="Straight Arrow Connector 43">
            <a:extLst>
              <a:ext uri="{FF2B5EF4-FFF2-40B4-BE49-F238E27FC236}">
                <a16:creationId xmlns:a16="http://schemas.microsoft.com/office/drawing/2014/main" id="{06603B26-F22F-5555-3583-D674BDB709E1}"/>
              </a:ext>
            </a:extLst>
          </p:cNvPr>
          <p:cNvCxnSpPr>
            <a:cxnSpLocks/>
          </p:cNvCxnSpPr>
          <p:nvPr/>
        </p:nvCxnSpPr>
        <p:spPr>
          <a:xfrm>
            <a:off x="2185107" y="6474095"/>
            <a:ext cx="9188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1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1374610" y="7199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GoToPricing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965413" y="2468743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309977" y="204489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quoteid</a:t>
            </a:r>
            <a:r>
              <a:rPr lang="en-US" dirty="0"/>
              <a:t>)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1878566" y="1649960"/>
            <a:ext cx="306541" cy="52080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4295747" y="1121613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84C29E57-A0E8-9641-9569-CAB6BEE994ED}"/>
              </a:ext>
            </a:extLst>
          </p:cNvPr>
          <p:cNvSpPr txBox="1"/>
          <p:nvPr/>
        </p:nvSpPr>
        <p:spPr>
          <a:xfrm>
            <a:off x="2138957" y="1651998"/>
            <a:ext cx="141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</a:t>
            </a:r>
            <a:r>
              <a:rPr lang="en-US" sz="1400" dirty="0" err="1"/>
              <a:t>user.role</a:t>
            </a:r>
            <a:r>
              <a:rPr lang="en-US" sz="1400" dirty="0"/>
              <a:t>!=client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4151231" y="1515344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C218FE05-83DA-4786-CE9A-10EE20CA4558}"/>
              </a:ext>
            </a:extLst>
          </p:cNvPr>
          <p:cNvCxnSpPr>
            <a:cxnSpLocks/>
          </p:cNvCxnSpPr>
          <p:nvPr/>
        </p:nvCxnSpPr>
        <p:spPr>
          <a:xfrm>
            <a:off x="5596493" y="1257300"/>
            <a:ext cx="13129" cy="4574333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ED0AADF0-DB24-1236-AB70-DFEB3B16F74E}"/>
              </a:ext>
            </a:extLst>
          </p:cNvPr>
          <p:cNvSpPr/>
          <p:nvPr/>
        </p:nvSpPr>
        <p:spPr>
          <a:xfrm>
            <a:off x="5509784" y="2367560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1DD99C24-0118-A0AD-8ACB-BF79077AD717}"/>
              </a:ext>
            </a:extLst>
          </p:cNvPr>
          <p:cNvCxnSpPr>
            <a:cxnSpLocks/>
          </p:cNvCxnSpPr>
          <p:nvPr/>
        </p:nvCxnSpPr>
        <p:spPr>
          <a:xfrm>
            <a:off x="2185107" y="3175116"/>
            <a:ext cx="332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728F8FD-4A2D-9EC6-04D5-DFA84FC68167}"/>
              </a:ext>
            </a:extLst>
          </p:cNvPr>
          <p:cNvSpPr txBox="1"/>
          <p:nvPr/>
        </p:nvSpPr>
        <p:spPr>
          <a:xfrm>
            <a:off x="2126691" y="4144121"/>
            <a:ext cx="49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FindProductOptionByID</a:t>
            </a:r>
            <a:r>
              <a:rPr lang="en-US" sz="1400" dirty="0"/>
              <a:t>(</a:t>
            </a:r>
            <a:r>
              <a:rPr lang="en-US" sz="1400" dirty="0" err="1"/>
              <a:t>quote.getproductoption</a:t>
            </a:r>
            <a:r>
              <a:rPr lang="en-US" sz="1400" dirty="0"/>
              <a:t>)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9E9A7818-6105-F926-E86C-C14A4DDE4C23}"/>
              </a:ext>
            </a:extLst>
          </p:cNvPr>
          <p:cNvSpPr/>
          <p:nvPr/>
        </p:nvSpPr>
        <p:spPr>
          <a:xfrm>
            <a:off x="10476309" y="747040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22D06EE7-3F70-6BA6-40F7-A18DCD2ED66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1131630" y="1128040"/>
            <a:ext cx="1905" cy="520744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CFDC72-964B-A5FC-0D5E-5380254238FE}"/>
              </a:ext>
            </a:extLst>
          </p:cNvPr>
          <p:cNvCxnSpPr>
            <a:cxnSpLocks/>
          </p:cNvCxnSpPr>
          <p:nvPr/>
        </p:nvCxnSpPr>
        <p:spPr>
          <a:xfrm>
            <a:off x="2185107" y="4174603"/>
            <a:ext cx="46416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574334" y="2468743"/>
            <a:ext cx="1426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</a:p>
          <a:p>
            <a:r>
              <a:rPr lang="en-US" sz="1600" dirty="0" err="1"/>
              <a:t>HomeEmployee</a:t>
            </a:r>
            <a:endParaRPr lang="en-US" sz="1600" dirty="0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CF4201FC-C78E-BE19-C79F-61B6D367A7E3}"/>
              </a:ext>
            </a:extLst>
          </p:cNvPr>
          <p:cNvSpPr/>
          <p:nvPr/>
        </p:nvSpPr>
        <p:spPr>
          <a:xfrm>
            <a:off x="11159412" y="1630800"/>
            <a:ext cx="884410" cy="328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TemplateEngine</a:t>
            </a:r>
            <a:endParaRPr lang="en-US" sz="1600" dirty="0"/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175EC2DD-C397-E94A-FB31-B57258C564CF}"/>
              </a:ext>
            </a:extLst>
          </p:cNvPr>
          <p:cNvSpPr/>
          <p:nvPr/>
        </p:nvSpPr>
        <p:spPr>
          <a:xfrm>
            <a:off x="11449217" y="5915511"/>
            <a:ext cx="304800" cy="7056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124C7254-C0CC-5D9F-7B8D-6C7DA1A1380B}"/>
              </a:ext>
            </a:extLst>
          </p:cNvPr>
          <p:cNvSpPr txBox="1"/>
          <p:nvPr/>
        </p:nvSpPr>
        <p:spPr>
          <a:xfrm>
            <a:off x="4393445" y="6555874"/>
            <a:ext cx="35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Process(ctx,Pricequote.html)</a:t>
            </a:r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>
            <a:cxnSpLocks/>
          </p:cNvCxnSpPr>
          <p:nvPr/>
        </p:nvCxnSpPr>
        <p:spPr>
          <a:xfrm>
            <a:off x="2188137" y="4895394"/>
            <a:ext cx="6046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3721025" y="700199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QuoteDAO</a:t>
            </a:r>
            <a:endParaRPr lang="en-US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0867E1A-B67E-4A27-97BA-098F22384AEE}"/>
              </a:ext>
            </a:extLst>
          </p:cNvPr>
          <p:cNvSpPr/>
          <p:nvPr/>
        </p:nvSpPr>
        <p:spPr>
          <a:xfrm>
            <a:off x="5190537" y="710442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UserDAO</a:t>
            </a:r>
            <a:endParaRPr lang="en-US" sz="1600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031836" y="1100963"/>
            <a:ext cx="1" cy="54899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3A120ED5-2673-0483-654C-9AE7FE7DAD8B}"/>
              </a:ext>
            </a:extLst>
          </p:cNvPr>
          <p:cNvCxnSpPr>
            <a:cxnSpLocks/>
          </p:cNvCxnSpPr>
          <p:nvPr/>
        </p:nvCxnSpPr>
        <p:spPr>
          <a:xfrm flipH="1">
            <a:off x="11575113" y="2044896"/>
            <a:ext cx="26504" cy="4898224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E9405A-F309-09CE-449E-1E3ADBE9DE36}"/>
              </a:ext>
            </a:extLst>
          </p:cNvPr>
          <p:cNvGrpSpPr/>
          <p:nvPr/>
        </p:nvGrpSpPr>
        <p:grpSpPr>
          <a:xfrm flipH="1">
            <a:off x="2174797" y="2049148"/>
            <a:ext cx="1069353" cy="351345"/>
            <a:chOff x="614149" y="4401223"/>
            <a:chExt cx="484693" cy="5072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595A1-4E92-DCDE-9DE8-7635E70770E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689453-24B4-9DC4-E48E-5E10837893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655C5-7A73-B2B9-71E1-08DF60EB443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5906E-4FA0-D091-835F-A6F909AB42ED}"/>
              </a:ext>
            </a:extLst>
          </p:cNvPr>
          <p:cNvSpPr txBox="1"/>
          <p:nvPr/>
        </p:nvSpPr>
        <p:spPr>
          <a:xfrm>
            <a:off x="2143761" y="2010903"/>
            <a:ext cx="1174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redirect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2689061" y="161324"/>
            <a:ext cx="738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EVENTO CLICK SU PREZZA PREVENTIVO(HOMEEMPLOYEE)</a:t>
            </a:r>
            <a:endParaRPr lang="en-US" sz="1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>
            <a:cxnSpLocks/>
          </p:cNvCxnSpPr>
          <p:nvPr/>
        </p:nvCxnSpPr>
        <p:spPr>
          <a:xfrm>
            <a:off x="2190053" y="2600110"/>
            <a:ext cx="190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2178149" y="2574461"/>
            <a:ext cx="206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FindQuotebyId</a:t>
            </a:r>
            <a:r>
              <a:rPr lang="it-IT" sz="1400" dirty="0"/>
              <a:t>(</a:t>
            </a:r>
            <a:r>
              <a:rPr lang="it-IT" sz="1400" dirty="0" err="1"/>
              <a:t>quoteid</a:t>
            </a:r>
            <a:r>
              <a:rPr lang="it-IT" sz="14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7166A-9F55-7CA9-326C-7C3D1981B6C9}"/>
              </a:ext>
            </a:extLst>
          </p:cNvPr>
          <p:cNvSpPr txBox="1"/>
          <p:nvPr/>
        </p:nvSpPr>
        <p:spPr>
          <a:xfrm>
            <a:off x="2221960" y="3207845"/>
            <a:ext cx="35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FindUserById</a:t>
            </a:r>
            <a:r>
              <a:rPr lang="it-IT" sz="1400" dirty="0"/>
              <a:t>(</a:t>
            </a:r>
            <a:r>
              <a:rPr lang="it-IT" sz="1400" dirty="0" err="1"/>
              <a:t>quote.getOwneremployee</a:t>
            </a:r>
            <a:r>
              <a:rPr lang="it-IT" sz="1400" dirty="0"/>
              <a:t>)</a:t>
            </a:r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0DEEEF37-545E-D90A-3A22-B1F20AA69972}"/>
              </a:ext>
            </a:extLst>
          </p:cNvPr>
          <p:cNvCxnSpPr>
            <a:cxnSpLocks/>
          </p:cNvCxnSpPr>
          <p:nvPr/>
        </p:nvCxnSpPr>
        <p:spPr>
          <a:xfrm flipH="1">
            <a:off x="7038376" y="1197972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18">
            <a:extLst>
              <a:ext uri="{FF2B5EF4-FFF2-40B4-BE49-F238E27FC236}">
                <a16:creationId xmlns:a16="http://schemas.microsoft.com/office/drawing/2014/main" id="{27331FE8-384C-FF99-2F80-42ED89965498}"/>
              </a:ext>
            </a:extLst>
          </p:cNvPr>
          <p:cNvSpPr/>
          <p:nvPr/>
        </p:nvSpPr>
        <p:spPr>
          <a:xfrm>
            <a:off x="6826726" y="3489989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CF778282-17D7-6EF4-2C69-EFF7A8226106}"/>
              </a:ext>
            </a:extLst>
          </p:cNvPr>
          <p:cNvSpPr/>
          <p:nvPr/>
        </p:nvSpPr>
        <p:spPr>
          <a:xfrm>
            <a:off x="6516199" y="731164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/>
              <a:t>ProductOptionDAO</a:t>
            </a:r>
            <a:endParaRPr lang="en-US" sz="1050" dirty="0"/>
          </a:p>
        </p:txBody>
      </p:sp>
      <p:cxnSp>
        <p:nvCxnSpPr>
          <p:cNvPr id="49" name="Straight Connector 17">
            <a:extLst>
              <a:ext uri="{FF2B5EF4-FFF2-40B4-BE49-F238E27FC236}">
                <a16:creationId xmlns:a16="http://schemas.microsoft.com/office/drawing/2014/main" id="{45F975A8-E455-BA37-97C8-A6E21EE7288A}"/>
              </a:ext>
            </a:extLst>
          </p:cNvPr>
          <p:cNvCxnSpPr>
            <a:cxnSpLocks/>
          </p:cNvCxnSpPr>
          <p:nvPr/>
        </p:nvCxnSpPr>
        <p:spPr>
          <a:xfrm flipH="1">
            <a:off x="8313155" y="1131849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18">
            <a:extLst>
              <a:ext uri="{FF2B5EF4-FFF2-40B4-BE49-F238E27FC236}">
                <a16:creationId xmlns:a16="http://schemas.microsoft.com/office/drawing/2014/main" id="{5F04BF82-E011-0F7E-D344-9834D5F4178F}"/>
              </a:ext>
            </a:extLst>
          </p:cNvPr>
          <p:cNvSpPr/>
          <p:nvPr/>
        </p:nvSpPr>
        <p:spPr>
          <a:xfrm>
            <a:off x="8235058" y="4077503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EF807C5-A23F-FFC3-2CC3-3EB78C9472A5}"/>
              </a:ext>
            </a:extLst>
          </p:cNvPr>
          <p:cNvSpPr/>
          <p:nvPr/>
        </p:nvSpPr>
        <p:spPr>
          <a:xfrm>
            <a:off x="7861145" y="747040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ProductDAO</a:t>
            </a:r>
            <a:endParaRPr lang="en-US" sz="1600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F0939105-B1D1-A68B-0356-813F79884CDD}"/>
              </a:ext>
            </a:extLst>
          </p:cNvPr>
          <p:cNvSpPr/>
          <p:nvPr/>
        </p:nvSpPr>
        <p:spPr>
          <a:xfrm>
            <a:off x="9140062" y="75641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OptionDAO</a:t>
            </a:r>
            <a:endParaRPr lang="en-US" sz="1600" dirty="0"/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BB04BCDF-00D3-3E7B-7FC3-BE7299BD5894}"/>
              </a:ext>
            </a:extLst>
          </p:cNvPr>
          <p:cNvSpPr txBox="1"/>
          <p:nvPr/>
        </p:nvSpPr>
        <p:spPr>
          <a:xfrm>
            <a:off x="3165489" y="4961246"/>
            <a:ext cx="355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FindProductById</a:t>
            </a:r>
            <a:r>
              <a:rPr lang="en-US" sz="1400" dirty="0"/>
              <a:t>(</a:t>
            </a:r>
            <a:r>
              <a:rPr lang="en-US" sz="1400" dirty="0" err="1"/>
              <a:t>productoption.getProductID</a:t>
            </a:r>
            <a:r>
              <a:rPr lang="en-US" sz="1400" dirty="0"/>
              <a:t>)</a:t>
            </a:r>
          </a:p>
        </p:txBody>
      </p:sp>
      <p:sp>
        <p:nvSpPr>
          <p:cNvPr id="54" name="TextBox 41">
            <a:extLst>
              <a:ext uri="{FF2B5EF4-FFF2-40B4-BE49-F238E27FC236}">
                <a16:creationId xmlns:a16="http://schemas.microsoft.com/office/drawing/2014/main" id="{67FD044B-D92D-C4A9-16B7-5B98AB2FC125}"/>
              </a:ext>
            </a:extLst>
          </p:cNvPr>
          <p:cNvSpPr txBox="1"/>
          <p:nvPr/>
        </p:nvSpPr>
        <p:spPr>
          <a:xfrm>
            <a:off x="4153450" y="5684217"/>
            <a:ext cx="355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FindProductById</a:t>
            </a:r>
            <a:r>
              <a:rPr lang="en-US" sz="1400" dirty="0"/>
              <a:t>(</a:t>
            </a:r>
            <a:r>
              <a:rPr lang="en-US" sz="1400" dirty="0" err="1"/>
              <a:t>productoption.getProductID</a:t>
            </a:r>
            <a:r>
              <a:rPr lang="en-US" sz="1400" dirty="0"/>
              <a:t>)</a:t>
            </a:r>
          </a:p>
        </p:txBody>
      </p:sp>
      <p:cxnSp>
        <p:nvCxnSpPr>
          <p:cNvPr id="55" name="Straight Connector 17">
            <a:extLst>
              <a:ext uri="{FF2B5EF4-FFF2-40B4-BE49-F238E27FC236}">
                <a16:creationId xmlns:a16="http://schemas.microsoft.com/office/drawing/2014/main" id="{37643A50-2480-3A08-60DE-49E7AED187B9}"/>
              </a:ext>
            </a:extLst>
          </p:cNvPr>
          <p:cNvCxnSpPr>
            <a:cxnSpLocks/>
          </p:cNvCxnSpPr>
          <p:nvPr/>
        </p:nvCxnSpPr>
        <p:spPr>
          <a:xfrm flipH="1">
            <a:off x="9721487" y="1114885"/>
            <a:ext cx="45862" cy="4877109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18">
            <a:extLst>
              <a:ext uri="{FF2B5EF4-FFF2-40B4-BE49-F238E27FC236}">
                <a16:creationId xmlns:a16="http://schemas.microsoft.com/office/drawing/2014/main" id="{164BC53C-5962-05ED-876E-CEE1598F5B27}"/>
              </a:ext>
            </a:extLst>
          </p:cNvPr>
          <p:cNvSpPr/>
          <p:nvPr/>
        </p:nvSpPr>
        <p:spPr>
          <a:xfrm>
            <a:off x="9596716" y="4836363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8" name="Straight Arrow Connector 43">
            <a:extLst>
              <a:ext uri="{FF2B5EF4-FFF2-40B4-BE49-F238E27FC236}">
                <a16:creationId xmlns:a16="http://schemas.microsoft.com/office/drawing/2014/main" id="{2D4C08CF-D475-0B3A-6CA3-F48C82BDD140}"/>
              </a:ext>
            </a:extLst>
          </p:cNvPr>
          <p:cNvCxnSpPr>
            <a:cxnSpLocks/>
          </p:cNvCxnSpPr>
          <p:nvPr/>
        </p:nvCxnSpPr>
        <p:spPr>
          <a:xfrm>
            <a:off x="2167076" y="5684217"/>
            <a:ext cx="7429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18">
            <a:extLst>
              <a:ext uri="{FF2B5EF4-FFF2-40B4-BE49-F238E27FC236}">
                <a16:creationId xmlns:a16="http://schemas.microsoft.com/office/drawing/2014/main" id="{47B6BD5D-9D58-2FB6-B2D5-D11C18C495F1}"/>
              </a:ext>
            </a:extLst>
          </p:cNvPr>
          <p:cNvSpPr/>
          <p:nvPr/>
        </p:nvSpPr>
        <p:spPr>
          <a:xfrm>
            <a:off x="10972372" y="5286298"/>
            <a:ext cx="304800" cy="7056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2" name="TextBox 41">
            <a:extLst>
              <a:ext uri="{FF2B5EF4-FFF2-40B4-BE49-F238E27FC236}">
                <a16:creationId xmlns:a16="http://schemas.microsoft.com/office/drawing/2014/main" id="{B3DB511E-3C1F-63A4-7A51-1E4DC1363DA4}"/>
              </a:ext>
            </a:extLst>
          </p:cNvPr>
          <p:cNvSpPr txBox="1"/>
          <p:nvPr/>
        </p:nvSpPr>
        <p:spPr>
          <a:xfrm>
            <a:off x="1934407" y="5950875"/>
            <a:ext cx="448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setAttribute</a:t>
            </a:r>
            <a:r>
              <a:rPr lang="en-US" sz="1400" dirty="0"/>
              <a:t>(</a:t>
            </a:r>
            <a:r>
              <a:rPr lang="en-US" sz="1400" dirty="0" err="1"/>
              <a:t>quote,usermployee,product,option</a:t>
            </a:r>
            <a:r>
              <a:rPr lang="en-US" sz="1400" dirty="0"/>
              <a:t>)</a:t>
            </a:r>
          </a:p>
        </p:txBody>
      </p:sp>
      <p:cxnSp>
        <p:nvCxnSpPr>
          <p:cNvPr id="63" name="Straight Arrow Connector 43">
            <a:extLst>
              <a:ext uri="{FF2B5EF4-FFF2-40B4-BE49-F238E27FC236}">
                <a16:creationId xmlns:a16="http://schemas.microsoft.com/office/drawing/2014/main" id="{06603B26-F22F-5555-3583-D674BDB709E1}"/>
              </a:ext>
            </a:extLst>
          </p:cNvPr>
          <p:cNvCxnSpPr>
            <a:cxnSpLocks/>
          </p:cNvCxnSpPr>
          <p:nvPr/>
        </p:nvCxnSpPr>
        <p:spPr>
          <a:xfrm>
            <a:off x="2185107" y="6474095"/>
            <a:ext cx="9188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0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1374610" y="719963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CreateQuote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965413" y="2468743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82247" y="2044895"/>
            <a:ext cx="192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doPost</a:t>
            </a:r>
            <a:r>
              <a:rPr lang="en-US" dirty="0"/>
              <a:t>(</a:t>
            </a:r>
            <a:r>
              <a:rPr lang="en-US" dirty="0" err="1"/>
              <a:t>productid,clientid,optionid</a:t>
            </a:r>
            <a:r>
              <a:rPr lang="en-US" dirty="0"/>
              <a:t>)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1878566" y="1649960"/>
            <a:ext cx="306541" cy="52080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4C29E57-A0E8-9641-9569-CAB6BEE994ED}"/>
              </a:ext>
            </a:extLst>
          </p:cNvPr>
          <p:cNvSpPr txBox="1"/>
          <p:nvPr/>
        </p:nvSpPr>
        <p:spPr>
          <a:xfrm>
            <a:off x="2138957" y="1651998"/>
            <a:ext cx="141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[</a:t>
            </a:r>
            <a:r>
              <a:rPr lang="en-US" sz="1400" dirty="0" err="1"/>
              <a:t>user.role</a:t>
            </a:r>
            <a:r>
              <a:rPr lang="en-US" sz="1400" dirty="0"/>
              <a:t>!=client</a:t>
            </a:r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C218FE05-83DA-4786-CE9A-10EE20CA4558}"/>
              </a:ext>
            </a:extLst>
          </p:cNvPr>
          <p:cNvCxnSpPr>
            <a:cxnSpLocks/>
          </p:cNvCxnSpPr>
          <p:nvPr/>
        </p:nvCxnSpPr>
        <p:spPr>
          <a:xfrm>
            <a:off x="5596493" y="1257300"/>
            <a:ext cx="13129" cy="4574333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ED0AADF0-DB24-1236-AB70-DFEB3B16F74E}"/>
              </a:ext>
            </a:extLst>
          </p:cNvPr>
          <p:cNvSpPr/>
          <p:nvPr/>
        </p:nvSpPr>
        <p:spPr>
          <a:xfrm>
            <a:off x="5509784" y="2367560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1DD99C24-0118-A0AD-8ACB-BF79077AD717}"/>
              </a:ext>
            </a:extLst>
          </p:cNvPr>
          <p:cNvCxnSpPr>
            <a:cxnSpLocks/>
          </p:cNvCxnSpPr>
          <p:nvPr/>
        </p:nvCxnSpPr>
        <p:spPr>
          <a:xfrm>
            <a:off x="2185107" y="3175116"/>
            <a:ext cx="3324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B728F8FD-4A2D-9EC6-04D5-DFA84FC68167}"/>
              </a:ext>
            </a:extLst>
          </p:cNvPr>
          <p:cNvSpPr txBox="1"/>
          <p:nvPr/>
        </p:nvSpPr>
        <p:spPr>
          <a:xfrm>
            <a:off x="2126691" y="4144121"/>
            <a:ext cx="49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InsertQuote</a:t>
            </a:r>
            <a:r>
              <a:rPr lang="en-US" sz="1400" dirty="0"/>
              <a:t>(</a:t>
            </a:r>
            <a:r>
              <a:rPr lang="en-US" sz="1400" dirty="0" err="1"/>
              <a:t>productoptionID,ClientID</a:t>
            </a:r>
            <a:r>
              <a:rPr lang="en-US" sz="1400" dirty="0"/>
              <a:t>)</a:t>
            </a: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CFDC72-964B-A5FC-0D5E-5380254238FE}"/>
              </a:ext>
            </a:extLst>
          </p:cNvPr>
          <p:cNvCxnSpPr>
            <a:cxnSpLocks/>
          </p:cNvCxnSpPr>
          <p:nvPr/>
        </p:nvCxnSpPr>
        <p:spPr>
          <a:xfrm>
            <a:off x="2185107" y="4174603"/>
            <a:ext cx="46416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574334" y="2468743"/>
            <a:ext cx="1426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</a:p>
          <a:p>
            <a:r>
              <a:rPr lang="en-US" sz="1600" dirty="0" err="1"/>
              <a:t>HomeEmployee</a:t>
            </a:r>
            <a:endParaRPr lang="en-US" sz="1600" dirty="0"/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>
            <a:cxnSpLocks/>
          </p:cNvCxnSpPr>
          <p:nvPr/>
        </p:nvCxnSpPr>
        <p:spPr>
          <a:xfrm>
            <a:off x="2188137" y="4895394"/>
            <a:ext cx="6046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4">
            <a:extLst>
              <a:ext uri="{FF2B5EF4-FFF2-40B4-BE49-F238E27FC236}">
                <a16:creationId xmlns:a16="http://schemas.microsoft.com/office/drawing/2014/main" id="{00867E1A-B67E-4A27-97BA-098F22384AEE}"/>
              </a:ext>
            </a:extLst>
          </p:cNvPr>
          <p:cNvSpPr/>
          <p:nvPr/>
        </p:nvSpPr>
        <p:spPr>
          <a:xfrm>
            <a:off x="4505916" y="739480"/>
            <a:ext cx="1878736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ProductOptionDAO</a:t>
            </a:r>
            <a:endParaRPr lang="en-US" sz="1600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031836" y="1100963"/>
            <a:ext cx="1" cy="548997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E9405A-F309-09CE-449E-1E3ADBE9DE36}"/>
              </a:ext>
            </a:extLst>
          </p:cNvPr>
          <p:cNvGrpSpPr/>
          <p:nvPr/>
        </p:nvGrpSpPr>
        <p:grpSpPr>
          <a:xfrm flipH="1">
            <a:off x="2174797" y="2049148"/>
            <a:ext cx="1069353" cy="351345"/>
            <a:chOff x="614149" y="4401223"/>
            <a:chExt cx="484693" cy="5072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595A1-4E92-DCDE-9DE8-7635E70770E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689453-24B4-9DC4-E48E-5E10837893A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2655C5-7A73-B2B9-71E1-08DF60EB443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405906E-4FA0-D091-835F-A6F909AB42ED}"/>
              </a:ext>
            </a:extLst>
          </p:cNvPr>
          <p:cNvSpPr txBox="1"/>
          <p:nvPr/>
        </p:nvSpPr>
        <p:spPr>
          <a:xfrm>
            <a:off x="2143761" y="2010903"/>
            <a:ext cx="1174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redirect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2689061" y="161324"/>
            <a:ext cx="738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EVENTO CLICK SU INVIA PREVENTIVO PREVENTIVO(HOMECLIENT)</a:t>
            </a:r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7166A-9F55-7CA9-326C-7C3D1981B6C9}"/>
              </a:ext>
            </a:extLst>
          </p:cNvPr>
          <p:cNvSpPr txBox="1"/>
          <p:nvPr/>
        </p:nvSpPr>
        <p:spPr>
          <a:xfrm>
            <a:off x="2221960" y="3207845"/>
            <a:ext cx="35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FindProductoptionid</a:t>
            </a:r>
            <a:r>
              <a:rPr lang="it-IT" sz="1400" dirty="0"/>
              <a:t>(</a:t>
            </a:r>
            <a:r>
              <a:rPr lang="it-IT" sz="1400" dirty="0" err="1"/>
              <a:t>productid,optionid</a:t>
            </a:r>
            <a:r>
              <a:rPr lang="it-IT" sz="1400" dirty="0"/>
              <a:t>)</a:t>
            </a:r>
          </a:p>
        </p:txBody>
      </p:sp>
      <p:cxnSp>
        <p:nvCxnSpPr>
          <p:cNvPr id="41" name="Straight Connector 17">
            <a:extLst>
              <a:ext uri="{FF2B5EF4-FFF2-40B4-BE49-F238E27FC236}">
                <a16:creationId xmlns:a16="http://schemas.microsoft.com/office/drawing/2014/main" id="{0DEEEF37-545E-D90A-3A22-B1F20AA69972}"/>
              </a:ext>
            </a:extLst>
          </p:cNvPr>
          <p:cNvCxnSpPr>
            <a:cxnSpLocks/>
          </p:cNvCxnSpPr>
          <p:nvPr/>
        </p:nvCxnSpPr>
        <p:spPr>
          <a:xfrm flipH="1">
            <a:off x="7038376" y="1197972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18">
            <a:extLst>
              <a:ext uri="{FF2B5EF4-FFF2-40B4-BE49-F238E27FC236}">
                <a16:creationId xmlns:a16="http://schemas.microsoft.com/office/drawing/2014/main" id="{27331FE8-384C-FF99-2F80-42ED89965498}"/>
              </a:ext>
            </a:extLst>
          </p:cNvPr>
          <p:cNvSpPr/>
          <p:nvPr/>
        </p:nvSpPr>
        <p:spPr>
          <a:xfrm>
            <a:off x="6826726" y="3489989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CF778282-17D7-6EF4-2C69-EFF7A8226106}"/>
              </a:ext>
            </a:extLst>
          </p:cNvPr>
          <p:cNvSpPr/>
          <p:nvPr/>
        </p:nvSpPr>
        <p:spPr>
          <a:xfrm>
            <a:off x="6516199" y="731164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QuoteDAO</a:t>
            </a:r>
            <a:endParaRPr lang="en-US" sz="1050" dirty="0"/>
          </a:p>
        </p:txBody>
      </p:sp>
      <p:cxnSp>
        <p:nvCxnSpPr>
          <p:cNvPr id="49" name="Straight Connector 17">
            <a:extLst>
              <a:ext uri="{FF2B5EF4-FFF2-40B4-BE49-F238E27FC236}">
                <a16:creationId xmlns:a16="http://schemas.microsoft.com/office/drawing/2014/main" id="{45F975A8-E455-BA37-97C8-A6E21EE7288A}"/>
              </a:ext>
            </a:extLst>
          </p:cNvPr>
          <p:cNvCxnSpPr>
            <a:cxnSpLocks/>
          </p:cNvCxnSpPr>
          <p:nvPr/>
        </p:nvCxnSpPr>
        <p:spPr>
          <a:xfrm flipH="1">
            <a:off x="8313155" y="1131849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18">
            <a:extLst>
              <a:ext uri="{FF2B5EF4-FFF2-40B4-BE49-F238E27FC236}">
                <a16:creationId xmlns:a16="http://schemas.microsoft.com/office/drawing/2014/main" id="{5F04BF82-E011-0F7E-D344-9834D5F4178F}"/>
              </a:ext>
            </a:extLst>
          </p:cNvPr>
          <p:cNvSpPr/>
          <p:nvPr/>
        </p:nvSpPr>
        <p:spPr>
          <a:xfrm>
            <a:off x="8235058" y="4077503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EF807C5-A23F-FFC3-2CC3-3EB78C9472A5}"/>
              </a:ext>
            </a:extLst>
          </p:cNvPr>
          <p:cNvSpPr/>
          <p:nvPr/>
        </p:nvSpPr>
        <p:spPr>
          <a:xfrm>
            <a:off x="7861145" y="747040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GoToHomeClient</a:t>
            </a:r>
            <a:endParaRPr lang="en-US" sz="1600" dirty="0"/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BB04BCDF-00D3-3E7B-7FC3-BE7299BD5894}"/>
              </a:ext>
            </a:extLst>
          </p:cNvPr>
          <p:cNvSpPr txBox="1"/>
          <p:nvPr/>
        </p:nvSpPr>
        <p:spPr>
          <a:xfrm>
            <a:off x="3165489" y="4961246"/>
            <a:ext cx="355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sendredirect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48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SelectPrice</a:t>
            </a:r>
            <a:endParaRPr lang="en-US" sz="1200" dirty="0"/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98027" y="2044897"/>
            <a:ext cx="275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doPost</a:t>
            </a:r>
            <a:r>
              <a:rPr lang="en-US" sz="1200" dirty="0"/>
              <a:t>(</a:t>
            </a:r>
            <a:r>
              <a:rPr lang="en-US" sz="1200" dirty="0" err="1"/>
              <a:t>price,quoteid,employeeid</a:t>
            </a:r>
            <a:r>
              <a:rPr lang="en-US" sz="1200" dirty="0"/>
              <a:t>)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6847893" y="1236301"/>
            <a:ext cx="54175" cy="4813152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6710650" y="2127380"/>
            <a:ext cx="304800" cy="883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9E9A7818-6105-F926-E86C-C14A4DDE4C23}"/>
              </a:ext>
            </a:extLst>
          </p:cNvPr>
          <p:cNvSpPr/>
          <p:nvPr/>
        </p:nvSpPr>
        <p:spPr>
          <a:xfrm>
            <a:off x="8412367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GoToHomeEmployee</a:t>
            </a:r>
            <a:endParaRPr lang="en-US" dirty="0"/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22D06EE7-3F70-6BA6-40F7-A18DCD2ED66F}"/>
              </a:ext>
            </a:extLst>
          </p:cNvPr>
          <p:cNvCxnSpPr>
            <a:stCxn id="16" idx="2"/>
          </p:cNvCxnSpPr>
          <p:nvPr/>
        </p:nvCxnSpPr>
        <p:spPr>
          <a:xfrm flipH="1">
            <a:off x="9039279" y="1242605"/>
            <a:ext cx="30314" cy="4343400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62C750A-D27B-061E-DE91-729BEF11F69C}"/>
              </a:ext>
            </a:extLst>
          </p:cNvPr>
          <p:cNvSpPr/>
          <p:nvPr/>
        </p:nvSpPr>
        <p:spPr>
          <a:xfrm>
            <a:off x="8898713" y="5026146"/>
            <a:ext cx="304800" cy="12573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447869" y="2425687"/>
            <a:ext cx="2568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PriceQuote.html</a:t>
            </a:r>
          </a:p>
        </p:txBody>
      </p:sp>
      <p:cxnSp>
        <p:nvCxnSpPr>
          <p:cNvPr id="28" name="Straight Arrow Connector 43">
            <a:extLst>
              <a:ext uri="{FF2B5EF4-FFF2-40B4-BE49-F238E27FC236}">
                <a16:creationId xmlns:a16="http://schemas.microsoft.com/office/drawing/2014/main" id="{03467650-D95E-D73F-EBA8-1682ACED79DF}"/>
              </a:ext>
            </a:extLst>
          </p:cNvPr>
          <p:cNvCxnSpPr>
            <a:cxnSpLocks/>
          </p:cNvCxnSpPr>
          <p:nvPr/>
        </p:nvCxnSpPr>
        <p:spPr>
          <a:xfrm>
            <a:off x="3408069" y="5586005"/>
            <a:ext cx="5409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6273704" y="808547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QuoteDAO</a:t>
            </a:r>
            <a:endParaRPr lang="en-US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3224927" y="22684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CLICK SU BOTTONE INVIA PREZZO</a:t>
            </a:r>
            <a:endParaRPr lang="en-US" sz="1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>
            <a:cxnSpLocks/>
          </p:cNvCxnSpPr>
          <p:nvPr/>
        </p:nvCxnSpPr>
        <p:spPr>
          <a:xfrm>
            <a:off x="3408069" y="2487598"/>
            <a:ext cx="330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3661244" y="2497140"/>
            <a:ext cx="535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priceQuote</a:t>
            </a:r>
            <a:r>
              <a:rPr lang="it-IT" sz="1400" dirty="0"/>
              <a:t>(</a:t>
            </a:r>
            <a:r>
              <a:rPr lang="it-IT" sz="1400" dirty="0" err="1"/>
              <a:t>price,quoteid,employeeid</a:t>
            </a:r>
            <a:r>
              <a:rPr lang="it-IT" sz="14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73B74-A139-9431-C98D-55D90221046A}"/>
              </a:ext>
            </a:extLst>
          </p:cNvPr>
          <p:cNvSpPr txBox="1"/>
          <p:nvPr/>
        </p:nvSpPr>
        <p:spPr>
          <a:xfrm>
            <a:off x="2528394" y="56970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sendredirect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593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80AC7A-26D8-4C40-9378-42DEF1B06145}"/>
              </a:ext>
            </a:extLst>
          </p:cNvPr>
          <p:cNvSpPr txBox="1"/>
          <p:nvPr/>
        </p:nvSpPr>
        <p:spPr>
          <a:xfrm>
            <a:off x="1014732" y="1063976"/>
            <a:ext cx="10530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Un’applicazione web consente la gestione di richieste di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preventivi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prodotti personalizzati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L’applicazione supporta registrazione e login di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impiegati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mediante una pagina pubblica con opportune </a:t>
            </a:r>
            <a:r>
              <a:rPr lang="it-IT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La registrazione controlla l’unicità dello username. Un preventivo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 associato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un prodotto, al cliente che l’ha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richiesto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all’impiegato che l’ha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gestito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Il preventivo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comprende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 o più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opzioni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il prodotto a cui è associato, che devono essere tra quelle disponibili per il prodotto. Un prodotto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codice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un’immagine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Un’opzione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codice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 (“normale”, “in offerta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”) e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Un preventivo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definito dall’impiegato. </a:t>
            </a:r>
          </a:p>
          <a:p>
            <a:endParaRPr lang="it-IT" sz="2800" dirty="0">
              <a:latin typeface="Calibri" panose="020F0502020204030204" pitchFamily="34" charset="0"/>
            </a:endParaRPr>
          </a:p>
          <a:p>
            <a:r>
              <a:rPr lang="es-419" sz="2000" b="1" dirty="0"/>
              <a:t> </a:t>
            </a:r>
            <a:r>
              <a:rPr lang="es-419" sz="2800" dirty="0">
                <a:solidFill>
                  <a:srgbClr val="FF0000"/>
                </a:solidFill>
              </a:rPr>
              <a:t>Entities, </a:t>
            </a:r>
            <a:r>
              <a:rPr lang="es-419" sz="2800" dirty="0">
                <a:solidFill>
                  <a:srgbClr val="00B050"/>
                </a:solidFill>
              </a:rPr>
              <a:t>Attributes </a:t>
            </a:r>
            <a:r>
              <a:rPr lang="es-419" sz="2800" b="1" dirty="0"/>
              <a:t>, </a:t>
            </a:r>
            <a:r>
              <a:rPr lang="es-419" sz="2800" dirty="0">
                <a:solidFill>
                  <a:srgbClr val="0070C0"/>
                </a:solidFill>
              </a:rPr>
              <a:t>relationships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04335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F2EF7D-84DE-8753-1B8B-F180CC59DE29}"/>
              </a:ext>
            </a:extLst>
          </p:cNvPr>
          <p:cNvSpPr/>
          <p:nvPr/>
        </p:nvSpPr>
        <p:spPr>
          <a:xfrm>
            <a:off x="2567702" y="861605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Logout</a:t>
            </a:r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2B3C60D8-0092-09ED-60DE-47E874BD9992}"/>
              </a:ext>
            </a:extLst>
          </p:cNvPr>
          <p:cNvCxnSpPr/>
          <p:nvPr/>
        </p:nvCxnSpPr>
        <p:spPr>
          <a:xfrm>
            <a:off x="2103748" y="2414228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7">
            <a:extLst>
              <a:ext uri="{FF2B5EF4-FFF2-40B4-BE49-F238E27FC236}">
                <a16:creationId xmlns:a16="http://schemas.microsoft.com/office/drawing/2014/main" id="{C9F4C87F-F1EA-0104-22CF-5F9C75DEFA5A}"/>
              </a:ext>
            </a:extLst>
          </p:cNvPr>
          <p:cNvSpPr txBox="1"/>
          <p:nvPr/>
        </p:nvSpPr>
        <p:spPr>
          <a:xfrm>
            <a:off x="98027" y="2044897"/>
            <a:ext cx="275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doPost</a:t>
            </a:r>
            <a:r>
              <a:rPr lang="en-US" sz="1200" dirty="0"/>
              <a:t>(</a:t>
            </a:r>
            <a:r>
              <a:rPr lang="en-US" sz="1200" dirty="0" err="1"/>
              <a:t>price,quoteid,employeeid</a:t>
            </a:r>
            <a:r>
              <a:rPr lang="en-US" sz="1200" dirty="0"/>
              <a:t>)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EEF0D9-53BE-D05D-ECF5-E86E727DF2D9}"/>
              </a:ext>
            </a:extLst>
          </p:cNvPr>
          <p:cNvSpPr/>
          <p:nvPr/>
        </p:nvSpPr>
        <p:spPr>
          <a:xfrm>
            <a:off x="3071657" y="1505310"/>
            <a:ext cx="306541" cy="440863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CEE7CC6-64CE-7A0E-56AB-4DA38C63FAEF}"/>
              </a:ext>
            </a:extLst>
          </p:cNvPr>
          <p:cNvCxnSpPr>
            <a:cxnSpLocks/>
          </p:cNvCxnSpPr>
          <p:nvPr/>
        </p:nvCxnSpPr>
        <p:spPr>
          <a:xfrm flipH="1">
            <a:off x="6847893" y="1236301"/>
            <a:ext cx="54175" cy="4813152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8A884592-8673-E9AF-1D68-3FE55D6509F2}"/>
              </a:ext>
            </a:extLst>
          </p:cNvPr>
          <p:cNvSpPr/>
          <p:nvPr/>
        </p:nvSpPr>
        <p:spPr>
          <a:xfrm>
            <a:off x="6710650" y="2127380"/>
            <a:ext cx="304800" cy="883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46F8C27B-05CF-1E42-FB8F-C94E28CC483E}"/>
              </a:ext>
            </a:extLst>
          </p:cNvPr>
          <p:cNvSpPr txBox="1"/>
          <p:nvPr/>
        </p:nvSpPr>
        <p:spPr>
          <a:xfrm>
            <a:off x="447869" y="2425687"/>
            <a:ext cx="256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Clienthome,employeehome</a:t>
            </a:r>
            <a:endParaRPr lang="en-US" sz="1600" dirty="0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3FEDB7D-43AF-EFD0-1292-6592357547B1}"/>
              </a:ext>
            </a:extLst>
          </p:cNvPr>
          <p:cNvSpPr/>
          <p:nvPr/>
        </p:nvSpPr>
        <p:spPr>
          <a:xfrm>
            <a:off x="6273704" y="808547"/>
            <a:ext cx="1314451" cy="381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LoginPage</a:t>
            </a:r>
            <a:endParaRPr lang="en-US" dirty="0"/>
          </a:p>
        </p:txBody>
      </p: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857E8F1E-7F8F-8B67-94C5-F3860D538A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224928" y="1242605"/>
            <a:ext cx="0" cy="262705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2B7D09-806C-1A7B-EACE-2A18427C3344}"/>
              </a:ext>
            </a:extLst>
          </p:cNvPr>
          <p:cNvSpPr txBox="1"/>
          <p:nvPr/>
        </p:nvSpPr>
        <p:spPr>
          <a:xfrm>
            <a:off x="4232633" y="23912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rgbClr val="FF0000"/>
                </a:solidFill>
              </a:rPr>
              <a:t>LOGOUT</a:t>
            </a:r>
            <a:endParaRPr lang="en-US" sz="18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3E9A77-B308-B5CC-B6A0-7C3ACDDB819E}"/>
              </a:ext>
            </a:extLst>
          </p:cNvPr>
          <p:cNvCxnSpPr>
            <a:cxnSpLocks/>
          </p:cNvCxnSpPr>
          <p:nvPr/>
        </p:nvCxnSpPr>
        <p:spPr>
          <a:xfrm>
            <a:off x="3408069" y="2487598"/>
            <a:ext cx="330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D30252-A0ED-8C7C-D0AE-F09C3532A601}"/>
              </a:ext>
            </a:extLst>
          </p:cNvPr>
          <p:cNvSpPr txBox="1"/>
          <p:nvPr/>
        </p:nvSpPr>
        <p:spPr>
          <a:xfrm>
            <a:off x="4372104" y="2534532"/>
            <a:ext cx="535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sendredirect</a:t>
            </a:r>
            <a:endParaRPr lang="it-IT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A4377-F346-AFB1-5F3E-5588A3218315}"/>
              </a:ext>
            </a:extLst>
          </p:cNvPr>
          <p:cNvSpPr txBox="1"/>
          <p:nvPr/>
        </p:nvSpPr>
        <p:spPr>
          <a:xfrm>
            <a:off x="2068482" y="21362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Session.invalidate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471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E50C-4524-B045-CF58-36927224F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Preventivi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9DAD-3A67-1808-C9D1-437FB76E9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Versione RIA</a:t>
            </a:r>
          </a:p>
        </p:txBody>
      </p:sp>
    </p:spTree>
    <p:extLst>
      <p:ext uri="{BB962C8B-B14F-4D97-AF65-F5344CB8AC3E}">
        <p14:creationId xmlns:p14="http://schemas.microsoft.com/office/powerpoint/2010/main" val="233163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80AC7A-26D8-4C40-9378-42DEF1B06145}"/>
              </a:ext>
            </a:extLst>
          </p:cNvPr>
          <p:cNvSpPr txBox="1"/>
          <p:nvPr/>
        </p:nvSpPr>
        <p:spPr>
          <a:xfrm>
            <a:off x="1014732" y="1063976"/>
            <a:ext cx="10530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Un’applicazione web consente la gestione di richieste di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preventivi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prodotti personalizzati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L’applicazione supporta registrazione e login di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impiegati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mediante una pagina pubblica con opportune </a:t>
            </a:r>
            <a:r>
              <a:rPr lang="it-IT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La registrazione controlla l’unicità dello username. Un preventivo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 associato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un prodotto, al cliente che l’ha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richiesto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all’impiegato che l’ha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gestito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Il preventivo </a:t>
            </a:r>
            <a:r>
              <a:rPr lang="it-IT" sz="2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comprende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 o più </a:t>
            </a:r>
            <a:r>
              <a:rPr lang="it-IT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opzioni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il prodotto a cui è associato, che devono essere tra quelle disponibili per il prodotto. Un prodotto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codice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un’immagine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Un’opzione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codice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 (“normale”, “in offerta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”) e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Un preventivo ha un </a:t>
            </a:r>
            <a:r>
              <a:rPr lang="it-IT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definito dall’impiegato. </a:t>
            </a:r>
          </a:p>
          <a:p>
            <a:endParaRPr lang="it-IT" sz="2800" dirty="0">
              <a:latin typeface="Calibri" panose="020F0502020204030204" pitchFamily="34" charset="0"/>
            </a:endParaRPr>
          </a:p>
          <a:p>
            <a:r>
              <a:rPr lang="es-419" sz="2000" b="1" dirty="0"/>
              <a:t> </a:t>
            </a:r>
            <a:r>
              <a:rPr lang="es-419" sz="2800" dirty="0">
                <a:solidFill>
                  <a:srgbClr val="FF0000"/>
                </a:solidFill>
              </a:rPr>
              <a:t>Entities, </a:t>
            </a:r>
            <a:r>
              <a:rPr lang="es-419" sz="2800" dirty="0">
                <a:solidFill>
                  <a:srgbClr val="00B050"/>
                </a:solidFill>
              </a:rPr>
              <a:t>Attributes </a:t>
            </a:r>
            <a:r>
              <a:rPr lang="es-419" sz="2800" b="1" dirty="0"/>
              <a:t>, </a:t>
            </a:r>
            <a:r>
              <a:rPr lang="es-419" sz="2800" dirty="0">
                <a:solidFill>
                  <a:srgbClr val="0070C0"/>
                </a:solidFill>
              </a:rPr>
              <a:t>relationships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5706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1C8262-3C4F-40A3-A273-CB3087B51474}"/>
              </a:ext>
            </a:extLst>
          </p:cNvPr>
          <p:cNvSpPr txBox="1"/>
          <p:nvPr/>
        </p:nvSpPr>
        <p:spPr>
          <a:xfrm>
            <a:off x="292262" y="364475"/>
            <a:ext cx="1143289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Quando un impiegato effettua il login,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accede a una pagina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 PAGE IMPIEGATO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contiene l’elenco dei preventivi gestiti da lui in precedenza e quello dei preventivi non ancora associati a nessun impiegato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Quando l’impiegato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seleziona un elemento dall’elenco dei preventivi non ancora associati a nessuno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compare una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PREZZA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che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 i dati del cliente (username)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del preventivo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 </a:t>
            </a:r>
            <a:r>
              <a:rPr lang="it-IT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inserire il prezzo del preventivo. Quando l’impiegato inserisce il prezzo e invia i dati con il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bottone INVIA PREZZO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compare di nuovo la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 PAGE IMPIEGATO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gli elenchi dei preventivi aggiornati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Il prezzo definito dall’impiegato risulta visibile al cliente quando questi accede all’elenco dei propri preventivi e visualizza i dettagli del preventivo. La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PREZZA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contiene anche un collegamento per tornare alla HOME PAGE IMPIEGATO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L’applicazione consente il logout dell’utente.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5566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776744-FBC2-131A-A962-6F2242BCA4DB}"/>
              </a:ext>
            </a:extLst>
          </p:cNvPr>
          <p:cNvSpPr>
            <a:spLocks noGrp="1"/>
          </p:cNvSpPr>
          <p:nvPr/>
        </p:nvSpPr>
        <p:spPr>
          <a:xfrm>
            <a:off x="1226916" y="692496"/>
            <a:ext cx="9850354" cy="5934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800" dirty="0"/>
              <a:t>L'applicazione gestisce controlla la correttezza dei dati forniti dall’utente</a:t>
            </a:r>
          </a:p>
          <a:p>
            <a:r>
              <a:rPr lang="it-IT" sz="3800" dirty="0"/>
              <a:t>La pagina di default è la pagina di login</a:t>
            </a:r>
            <a:endParaRPr lang="it-IT" sz="3800" dirty="0">
              <a:solidFill>
                <a:srgbClr val="00B050"/>
              </a:solidFill>
            </a:endParaRPr>
          </a:p>
          <a:p>
            <a:r>
              <a:rPr lang="it-IT" sz="3800" dirty="0"/>
              <a:t>È prevista una pagina di registrazione</a:t>
            </a:r>
            <a:endParaRPr lang="en-US" sz="3800" dirty="0">
              <a:solidFill>
                <a:srgbClr val="00B050"/>
              </a:solidFill>
            </a:endParaRPr>
          </a:p>
          <a:p>
            <a:r>
              <a:rPr lang="it-IT" sz="3800" dirty="0"/>
              <a:t>Un client non può accedere a pagine visibile da user ‘</a:t>
            </a:r>
            <a:r>
              <a:rPr lang="it-IT" sz="3800" dirty="0" err="1"/>
              <a:t>employee</a:t>
            </a:r>
            <a:r>
              <a:rPr lang="it-IT" sz="3800" dirty="0"/>
              <a:t>’ e viceversa, il tentativo lo rimanda nella pagina del suo ‘</a:t>
            </a:r>
            <a:r>
              <a:rPr lang="it-IT" sz="3800" dirty="0" err="1"/>
              <a:t>type</a:t>
            </a:r>
            <a:r>
              <a:rPr lang="it-IT" sz="3800" dirty="0"/>
              <a:t>’ corrispondente</a:t>
            </a:r>
          </a:p>
          <a:p>
            <a:r>
              <a:rPr lang="it-IT" sz="3800" dirty="0"/>
              <a:t>I preventivi non possono avere un prezzo negativo</a:t>
            </a:r>
          </a:p>
          <a:p>
            <a:r>
              <a:rPr lang="it-IT" sz="3800" dirty="0"/>
              <a:t>Il successo della registrazione </a:t>
            </a:r>
            <a:r>
              <a:rPr lang="it-IT" sz="3800" dirty="0" err="1"/>
              <a:t>reinderizza</a:t>
            </a:r>
            <a:r>
              <a:rPr lang="it-IT" sz="3800" dirty="0"/>
              <a:t> l’utente nella pagina del ‘</a:t>
            </a:r>
            <a:r>
              <a:rPr lang="it-IT" sz="3800" dirty="0" err="1"/>
              <a:t>type</a:t>
            </a:r>
            <a:r>
              <a:rPr lang="it-IT" sz="3800" dirty="0"/>
              <a:t>’ corrispondente</a:t>
            </a:r>
          </a:p>
          <a:p>
            <a:r>
              <a:rPr lang="it-IT" sz="3800" dirty="0"/>
              <a:t>L’utente viene avvisato quando i campi password e ripeti password sono diversi</a:t>
            </a:r>
          </a:p>
          <a:p>
            <a:pPr marL="0" indent="0">
              <a:buNone/>
            </a:pPr>
            <a:r>
              <a:rPr lang="it-IT" sz="3800" dirty="0"/>
              <a:t>          + feature </a:t>
            </a:r>
            <a:r>
              <a:rPr lang="it-IT" sz="3800" dirty="0" err="1"/>
              <a:t>javascript</a:t>
            </a:r>
            <a:r>
              <a:rPr lang="it-IT" sz="3800" dirty="0"/>
              <a:t>:</a:t>
            </a:r>
          </a:p>
          <a:p>
            <a:pPr algn="l"/>
            <a:endParaRPr lang="it-IT" sz="3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Dopo il login, l’intera applicazione è realizzata con un’unica pagina per ciascuno dei ruoli: una pagina singola per il ruolo di cliente e una pagina singola per il ruolo di impiegato. </a:t>
            </a: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 Ogni interazione dell’utente è gestita senza ricaricare completamente la pagina, ma produce l’invocazione asincrona del server e l’eventuale modifica del contenuto da aggiornare a seguito dell’evento. </a:t>
            </a: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Nella pagina del cliente, la scelta del prodotto comporta la successiva visualizzazione delle opzioni senza produrre un’ulteriore chiamata al server. </a:t>
            </a: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 L’invio del preventivo da parte del cliente deve produrre la verifica dei dati anche a lato client (almeno un’opzione scelta). </a:t>
            </a: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Nella pagina dell’impiegato, il controllo del prezzo (non nullo e maggiore di zero) deve essere fatto anche a lato client. </a:t>
            </a:r>
          </a:p>
          <a:p>
            <a:r>
              <a:rPr lang="it-IT" sz="3800" b="0" i="0" u="none" strike="noStrike" baseline="0" dirty="0">
                <a:solidFill>
                  <a:srgbClr val="000000"/>
                </a:solidFill>
              </a:rPr>
              <a:t> Eventuali errori a lato server devono essere segnalati mediante un messaggio di allerta all’interno della pagina del cliente o dell’impiegato. </a:t>
            </a:r>
          </a:p>
          <a:p>
            <a:endParaRPr lang="it-IT" sz="65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75022-301D-EF6D-21FA-5B0CC8C73BAB}"/>
              </a:ext>
            </a:extLst>
          </p:cNvPr>
          <p:cNvSpPr txBox="1"/>
          <p:nvPr/>
        </p:nvSpPr>
        <p:spPr>
          <a:xfrm>
            <a:off x="2384385" y="230832"/>
            <a:ext cx="750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		COMPLETAMENTO SPECIFICHE</a:t>
            </a:r>
          </a:p>
        </p:txBody>
      </p:sp>
    </p:spTree>
    <p:extLst>
      <p:ext uri="{BB962C8B-B14F-4D97-AF65-F5344CB8AC3E}">
        <p14:creationId xmlns:p14="http://schemas.microsoft.com/office/powerpoint/2010/main" val="97655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F85A8-BCFC-0466-926B-BF9F42CCD029}"/>
              </a:ext>
            </a:extLst>
          </p:cNvPr>
          <p:cNvSpPr txBox="1"/>
          <p:nvPr/>
        </p:nvSpPr>
        <p:spPr>
          <a:xfrm>
            <a:off x="265922" y="1070301"/>
            <a:ext cx="6242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- Viste e componenti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66AA9-714A-9038-669D-49A09B7C7906}"/>
              </a:ext>
            </a:extLst>
          </p:cNvPr>
          <p:cNvSpPr txBox="1"/>
          <p:nvPr/>
        </p:nvSpPr>
        <p:spPr>
          <a:xfrm>
            <a:off x="0" y="1521979"/>
            <a:ext cx="62421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it-IT" dirty="0" err="1">
                <a:solidFill>
                  <a:srgbClr val="FF0000"/>
                </a:solidFill>
              </a:rPr>
              <a:t>HomeClient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>
                <a:solidFill>
                  <a:srgbClr val="00B050"/>
                </a:solidFill>
              </a:rPr>
              <a:t>Form creazione preventivo </a:t>
            </a:r>
          </a:p>
          <a:p>
            <a:pPr lvl="3"/>
            <a:r>
              <a:rPr lang="it-IT" dirty="0">
                <a:solidFill>
                  <a:srgbClr val="00B050"/>
                </a:solidFill>
              </a:rPr>
              <a:t>-Selezione prodotto</a:t>
            </a:r>
          </a:p>
          <a:p>
            <a:pPr lvl="3"/>
            <a:r>
              <a:rPr lang="it-IT" dirty="0">
                <a:solidFill>
                  <a:srgbClr val="00B050"/>
                </a:solidFill>
              </a:rPr>
              <a:t>-Selezione offerta	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Lista preventivi creati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Bottoni chiusura missione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Logout</a:t>
            </a:r>
          </a:p>
          <a:p>
            <a:pPr lvl="2"/>
            <a:r>
              <a:rPr lang="it-IT" dirty="0" err="1">
                <a:solidFill>
                  <a:srgbClr val="00B050"/>
                </a:solidFill>
              </a:rPr>
              <a:t>MessaggioBenvenuto</a:t>
            </a:r>
            <a:endParaRPr lang="it-IT" dirty="0">
              <a:solidFill>
                <a:srgbClr val="00B050"/>
              </a:solidFill>
            </a:endParaRPr>
          </a:p>
          <a:p>
            <a:pPr lvl="2"/>
            <a:r>
              <a:rPr lang="it-IT" dirty="0">
                <a:solidFill>
                  <a:srgbClr val="00B050"/>
                </a:solidFill>
              </a:rPr>
              <a:t>Dettagli Preventivo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A9075-0882-0F10-BF28-D60C0AE86D3A}"/>
              </a:ext>
            </a:extLst>
          </p:cNvPr>
          <p:cNvSpPr txBox="1"/>
          <p:nvPr/>
        </p:nvSpPr>
        <p:spPr>
          <a:xfrm>
            <a:off x="6008913" y="1070301"/>
            <a:ext cx="6029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Eventi e azioni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Login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Verifica credenziali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Click su dettagli Preventivo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Mostra dettagli preventivo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Click su seleziona prodotto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Visualizza offerte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Click su Invia Preventivo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Creazione preventivo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Aggiornamento preventivi creati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Logout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040808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23D0F-2FF0-0F99-E346-89697767643B}"/>
              </a:ext>
            </a:extLst>
          </p:cNvPr>
          <p:cNvSpPr txBox="1"/>
          <p:nvPr/>
        </p:nvSpPr>
        <p:spPr>
          <a:xfrm>
            <a:off x="4886909" y="305191"/>
            <a:ext cx="759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Sommario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F85A8-BCFC-0466-926B-BF9F42CCD029}"/>
              </a:ext>
            </a:extLst>
          </p:cNvPr>
          <p:cNvSpPr txBox="1"/>
          <p:nvPr/>
        </p:nvSpPr>
        <p:spPr>
          <a:xfrm>
            <a:off x="265922" y="1070301"/>
            <a:ext cx="6242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- Viste e componenti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66AA9-714A-9038-669D-49A09B7C7906}"/>
              </a:ext>
            </a:extLst>
          </p:cNvPr>
          <p:cNvSpPr txBox="1"/>
          <p:nvPr/>
        </p:nvSpPr>
        <p:spPr>
          <a:xfrm>
            <a:off x="0" y="1521979"/>
            <a:ext cx="6242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it-IT" dirty="0">
                <a:solidFill>
                  <a:srgbClr val="FF0000"/>
                </a:solidFill>
              </a:rPr>
              <a:t>Home </a:t>
            </a:r>
            <a:r>
              <a:rPr lang="it-IT" dirty="0" err="1">
                <a:solidFill>
                  <a:srgbClr val="FF0000"/>
                </a:solidFill>
              </a:rPr>
              <a:t>Employee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>
                <a:solidFill>
                  <a:srgbClr val="00B050"/>
                </a:solidFill>
              </a:rPr>
              <a:t>Lista preventivi gestiti in precedenza	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Lista preventivi non gestiti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Dettagli preventivo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Form prezza preventivo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Bottone prezza preventivo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Logout</a:t>
            </a:r>
          </a:p>
          <a:p>
            <a:pPr lvl="2"/>
            <a:r>
              <a:rPr lang="it-IT" dirty="0" err="1">
                <a:solidFill>
                  <a:srgbClr val="00B050"/>
                </a:solidFill>
              </a:rPr>
              <a:t>MessaggioBenvenuto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A9075-0882-0F10-BF28-D60C0AE86D3A}"/>
              </a:ext>
            </a:extLst>
          </p:cNvPr>
          <p:cNvSpPr txBox="1"/>
          <p:nvPr/>
        </p:nvSpPr>
        <p:spPr>
          <a:xfrm>
            <a:off x="6008913" y="1070301"/>
            <a:ext cx="6029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Eventi e azioni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Login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Verifica credenziali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Click su  Preventivo non gestito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Mostra dettagli preventivo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Click su preventivo non gestito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Visualizza dettagli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Invia Prezzo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Aggiornamento prezzo preventivo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Aggiornamento preventivi gestiti/non gestiti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Logout</a:t>
            </a:r>
          </a:p>
          <a:p>
            <a:pPr lvl="2"/>
            <a:r>
              <a:rPr lang="it-IT" dirty="0">
                <a:solidFill>
                  <a:srgbClr val="C00000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682631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B54672-BCA0-2B80-DE8C-121E64C51727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STRUCTURE OF PAGES ,COMPONENTS,ACTIONS</a:t>
            </a:r>
          </a:p>
        </p:txBody>
      </p:sp>
    </p:spTree>
    <p:extLst>
      <p:ext uri="{BB962C8B-B14F-4D97-AF65-F5344CB8AC3E}">
        <p14:creationId xmlns:p14="http://schemas.microsoft.com/office/powerpoint/2010/main" val="286247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34">
            <a:extLst>
              <a:ext uri="{FF2B5EF4-FFF2-40B4-BE49-F238E27FC236}">
                <a16:creationId xmlns:a16="http://schemas.microsoft.com/office/drawing/2014/main" id="{E65A4900-1D27-FE27-A90D-99750EFC32C9}"/>
              </a:ext>
            </a:extLst>
          </p:cNvPr>
          <p:cNvSpPr txBox="1">
            <a:spLocks noGrp="1"/>
          </p:cNvSpPr>
          <p:nvPr/>
        </p:nvSpPr>
        <p:spPr>
          <a:xfrm>
            <a:off x="1604614" y="307946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s-419" dirty="0"/>
              <a:t>HomeEmployee</a:t>
            </a:r>
            <a:endParaRPr dirty="0"/>
          </a:p>
        </p:txBody>
      </p:sp>
      <p:sp>
        <p:nvSpPr>
          <p:cNvPr id="3" name="Google Shape;220;p34">
            <a:extLst>
              <a:ext uri="{FF2B5EF4-FFF2-40B4-BE49-F238E27FC236}">
                <a16:creationId xmlns:a16="http://schemas.microsoft.com/office/drawing/2014/main" id="{1FAA913A-9C93-B971-0B9C-A4C1136D67D2}"/>
              </a:ext>
            </a:extLst>
          </p:cNvPr>
          <p:cNvSpPr/>
          <p:nvPr/>
        </p:nvSpPr>
        <p:spPr>
          <a:xfrm>
            <a:off x="1616700" y="1338929"/>
            <a:ext cx="690497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HomeEmployee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23;p34">
            <a:extLst>
              <a:ext uri="{FF2B5EF4-FFF2-40B4-BE49-F238E27FC236}">
                <a16:creationId xmlns:a16="http://schemas.microsoft.com/office/drawing/2014/main" id="{E92BF620-1DA0-EBED-6093-32792A3893DA}"/>
              </a:ext>
            </a:extLst>
          </p:cNvPr>
          <p:cNvCxnSpPr>
            <a:cxnSpLocks/>
            <a:stCxn id="5" idx="6"/>
            <a:endCxn id="10" idx="5"/>
          </p:cNvCxnSpPr>
          <p:nvPr/>
        </p:nvCxnSpPr>
        <p:spPr>
          <a:xfrm>
            <a:off x="3890449" y="5364189"/>
            <a:ext cx="5858348" cy="39863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" name="Google Shape;225;p34">
            <a:extLst>
              <a:ext uri="{FF2B5EF4-FFF2-40B4-BE49-F238E27FC236}">
                <a16:creationId xmlns:a16="http://schemas.microsoft.com/office/drawing/2014/main" id="{1C6ADB30-11D0-4F1D-FE69-22DD99F053B7}"/>
              </a:ext>
            </a:extLst>
          </p:cNvPr>
          <p:cNvSpPr txBox="1"/>
          <p:nvPr/>
        </p:nvSpPr>
        <p:spPr>
          <a:xfrm>
            <a:off x="8328314" y="210856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6;p34">
            <a:extLst>
              <a:ext uri="{FF2B5EF4-FFF2-40B4-BE49-F238E27FC236}">
                <a16:creationId xmlns:a16="http://schemas.microsoft.com/office/drawing/2014/main" id="{9466DB03-4203-C437-9108-0B9F64CE7F5D}"/>
              </a:ext>
            </a:extLst>
          </p:cNvPr>
          <p:cNvSpPr txBox="1"/>
          <p:nvPr/>
        </p:nvSpPr>
        <p:spPr>
          <a:xfrm>
            <a:off x="3508522" y="5718650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27;p34">
            <a:extLst>
              <a:ext uri="{FF2B5EF4-FFF2-40B4-BE49-F238E27FC236}">
                <a16:creationId xmlns:a16="http://schemas.microsoft.com/office/drawing/2014/main" id="{68950A5C-6700-C6AA-1CD8-6132C5BD55BA}"/>
              </a:ext>
            </a:extLst>
          </p:cNvPr>
          <p:cNvCxnSpPr>
            <a:stCxn id="8" idx="0"/>
          </p:cNvCxnSpPr>
          <p:nvPr/>
        </p:nvCxnSpPr>
        <p:spPr>
          <a:xfrm flipV="1">
            <a:off x="4920596" y="5474538"/>
            <a:ext cx="671060" cy="2441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24;p34">
            <a:extLst>
              <a:ext uri="{FF2B5EF4-FFF2-40B4-BE49-F238E27FC236}">
                <a16:creationId xmlns:a16="http://schemas.microsoft.com/office/drawing/2014/main" id="{BCE565B5-3E77-4F27-D567-536E3E83D8B8}"/>
              </a:ext>
            </a:extLst>
          </p:cNvPr>
          <p:cNvSpPr/>
          <p:nvPr/>
        </p:nvSpPr>
        <p:spPr>
          <a:xfrm>
            <a:off x="9664513" y="5425686"/>
            <a:ext cx="2652143" cy="67427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GetDetailsForPricing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8DAA9AE1-7B01-9DBC-7538-2D93352D2194}"/>
              </a:ext>
            </a:extLst>
          </p:cNvPr>
          <p:cNvSpPr/>
          <p:nvPr/>
        </p:nvSpPr>
        <p:spPr>
          <a:xfrm>
            <a:off x="2035329" y="1843649"/>
            <a:ext cx="1715357" cy="21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:List</a:t>
            </a:r>
            <a:endParaRPr lang="es-419" sz="1800" dirty="0">
              <a:latin typeface="+mn-lt"/>
            </a:endParaRP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Databinding:quote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Condition: owner==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userid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]</a:t>
            </a:r>
          </a:p>
          <a:p>
            <a:pPr algn="ctr"/>
            <a:endParaRPr lang="es-419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31;p34">
            <a:extLst>
              <a:ext uri="{FF2B5EF4-FFF2-40B4-BE49-F238E27FC236}">
                <a16:creationId xmlns:a16="http://schemas.microsoft.com/office/drawing/2014/main" id="{F788BD52-5175-C140-312A-8D7A5B56EB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49894" y="780059"/>
            <a:ext cx="143114" cy="10635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" name="Google Shape;236;p34">
            <a:extLst>
              <a:ext uri="{FF2B5EF4-FFF2-40B4-BE49-F238E27FC236}">
                <a16:creationId xmlns:a16="http://schemas.microsoft.com/office/drawing/2014/main" id="{362742CC-F09D-9F09-2291-C1E31A2A93FC}"/>
              </a:ext>
            </a:extLst>
          </p:cNvPr>
          <p:cNvSpPr txBox="1"/>
          <p:nvPr/>
        </p:nvSpPr>
        <p:spPr>
          <a:xfrm>
            <a:off x="4413848" y="150557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25;p34">
            <a:extLst>
              <a:ext uri="{FF2B5EF4-FFF2-40B4-BE49-F238E27FC236}">
                <a16:creationId xmlns:a16="http://schemas.microsoft.com/office/drawing/2014/main" id="{0DBC7B9D-57C9-C607-84AE-AE2BFDA5000B}"/>
              </a:ext>
            </a:extLst>
          </p:cNvPr>
          <p:cNvSpPr txBox="1"/>
          <p:nvPr/>
        </p:nvSpPr>
        <p:spPr>
          <a:xfrm>
            <a:off x="3411049" y="280077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5;p34">
            <a:extLst>
              <a:ext uri="{FF2B5EF4-FFF2-40B4-BE49-F238E27FC236}">
                <a16:creationId xmlns:a16="http://schemas.microsoft.com/office/drawing/2014/main" id="{CAB8210E-9F69-386B-C5F5-6906673FDF9F}"/>
              </a:ext>
            </a:extLst>
          </p:cNvPr>
          <p:cNvSpPr txBox="1"/>
          <p:nvPr/>
        </p:nvSpPr>
        <p:spPr>
          <a:xfrm>
            <a:off x="1339123" y="432966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5;p34">
            <a:extLst>
              <a:ext uri="{FF2B5EF4-FFF2-40B4-BE49-F238E27FC236}">
                <a16:creationId xmlns:a16="http://schemas.microsoft.com/office/drawing/2014/main" id="{335F0AD1-21B6-36CC-1467-1E58F7C5582A}"/>
              </a:ext>
            </a:extLst>
          </p:cNvPr>
          <p:cNvSpPr txBox="1"/>
          <p:nvPr/>
        </p:nvSpPr>
        <p:spPr>
          <a:xfrm>
            <a:off x="2224631" y="4329660"/>
            <a:ext cx="71361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5;p34">
            <a:extLst>
              <a:ext uri="{FF2B5EF4-FFF2-40B4-BE49-F238E27FC236}">
                <a16:creationId xmlns:a16="http://schemas.microsoft.com/office/drawing/2014/main" id="{2584F28C-2692-DDDF-CFB9-884ED62025A0}"/>
              </a:ext>
            </a:extLst>
          </p:cNvPr>
          <p:cNvSpPr txBox="1"/>
          <p:nvPr/>
        </p:nvSpPr>
        <p:spPr>
          <a:xfrm>
            <a:off x="2764937" y="432966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5;p34">
            <a:extLst>
              <a:ext uri="{FF2B5EF4-FFF2-40B4-BE49-F238E27FC236}">
                <a16:creationId xmlns:a16="http://schemas.microsoft.com/office/drawing/2014/main" id="{BEEA3494-4EBE-2AC5-9CE4-3CD46FF597E6}"/>
              </a:ext>
            </a:extLst>
          </p:cNvPr>
          <p:cNvSpPr txBox="1"/>
          <p:nvPr/>
        </p:nvSpPr>
        <p:spPr>
          <a:xfrm>
            <a:off x="8339989" y="449785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34;p34">
            <a:extLst>
              <a:ext uri="{FF2B5EF4-FFF2-40B4-BE49-F238E27FC236}">
                <a16:creationId xmlns:a16="http://schemas.microsoft.com/office/drawing/2014/main" id="{42028D94-A5C2-AB61-104A-8928945F37D6}"/>
              </a:ext>
            </a:extLst>
          </p:cNvPr>
          <p:cNvSpPr/>
          <p:nvPr/>
        </p:nvSpPr>
        <p:spPr>
          <a:xfrm>
            <a:off x="1783320" y="77362"/>
            <a:ext cx="1555672" cy="79409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Handled Quotes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36;p34">
            <a:extLst>
              <a:ext uri="{FF2B5EF4-FFF2-40B4-BE49-F238E27FC236}">
                <a16:creationId xmlns:a16="http://schemas.microsoft.com/office/drawing/2014/main" id="{0B05787C-AB05-2A6D-BA05-4689B91D32E7}"/>
              </a:ext>
            </a:extLst>
          </p:cNvPr>
          <p:cNvSpPr txBox="1"/>
          <p:nvPr/>
        </p:nvSpPr>
        <p:spPr>
          <a:xfrm>
            <a:off x="3521935" y="162194"/>
            <a:ext cx="860932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26;p34">
            <a:extLst>
              <a:ext uri="{FF2B5EF4-FFF2-40B4-BE49-F238E27FC236}">
                <a16:creationId xmlns:a16="http://schemas.microsoft.com/office/drawing/2014/main" id="{A1621ACC-B875-0E4C-9401-8DA38F300335}"/>
              </a:ext>
            </a:extLst>
          </p:cNvPr>
          <p:cNvSpPr txBox="1"/>
          <p:nvPr/>
        </p:nvSpPr>
        <p:spPr>
          <a:xfrm>
            <a:off x="9915420" y="1559122"/>
            <a:ext cx="1075166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25;p34">
            <a:extLst>
              <a:ext uri="{FF2B5EF4-FFF2-40B4-BE49-F238E27FC236}">
                <a16:creationId xmlns:a16="http://schemas.microsoft.com/office/drawing/2014/main" id="{1737C7B1-B745-F24F-A44E-34500F5F994C}"/>
              </a:ext>
            </a:extLst>
          </p:cNvPr>
          <p:cNvSpPr txBox="1"/>
          <p:nvPr/>
        </p:nvSpPr>
        <p:spPr>
          <a:xfrm>
            <a:off x="3863046" y="543218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32;p34">
            <a:extLst>
              <a:ext uri="{FF2B5EF4-FFF2-40B4-BE49-F238E27FC236}">
                <a16:creationId xmlns:a16="http://schemas.microsoft.com/office/drawing/2014/main" id="{A3558DFC-61A0-41B4-DE5D-BE97DB67A5BD}"/>
              </a:ext>
            </a:extLst>
          </p:cNvPr>
          <p:cNvSpPr/>
          <p:nvPr/>
        </p:nvSpPr>
        <p:spPr>
          <a:xfrm>
            <a:off x="1415180" y="1270382"/>
            <a:ext cx="312000" cy="288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982E866C-715A-9B52-B6AE-018F6D6BD7B9}"/>
              </a:ext>
            </a:extLst>
          </p:cNvPr>
          <p:cNvCxnSpPr>
            <a:cxnSpLocks/>
            <a:stCxn id="49" idx="0"/>
            <a:endCxn id="41" idx="5"/>
          </p:cNvCxnSpPr>
          <p:nvPr/>
        </p:nvCxnSpPr>
        <p:spPr>
          <a:xfrm rot="5400000" flipH="1" flipV="1">
            <a:off x="1328895" y="716695"/>
            <a:ext cx="795972" cy="31140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1" name="Google Shape;225;p34">
            <a:extLst>
              <a:ext uri="{FF2B5EF4-FFF2-40B4-BE49-F238E27FC236}">
                <a16:creationId xmlns:a16="http://schemas.microsoft.com/office/drawing/2014/main" id="{682A2475-8A6C-46B7-6A63-A591D63DDE25}"/>
              </a:ext>
            </a:extLst>
          </p:cNvPr>
          <p:cNvSpPr txBox="1"/>
          <p:nvPr/>
        </p:nvSpPr>
        <p:spPr>
          <a:xfrm>
            <a:off x="1462388" y="9418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32;p34">
            <a:extLst>
              <a:ext uri="{FF2B5EF4-FFF2-40B4-BE49-F238E27FC236}">
                <a16:creationId xmlns:a16="http://schemas.microsoft.com/office/drawing/2014/main" id="{3FE2DE49-F275-4EEE-103E-B699A646545F}"/>
              </a:ext>
            </a:extLst>
          </p:cNvPr>
          <p:cNvSpPr/>
          <p:nvPr/>
        </p:nvSpPr>
        <p:spPr>
          <a:xfrm>
            <a:off x="8408338" y="173827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4;p34">
            <a:extLst>
              <a:ext uri="{FF2B5EF4-FFF2-40B4-BE49-F238E27FC236}">
                <a16:creationId xmlns:a16="http://schemas.microsoft.com/office/drawing/2014/main" id="{266F7A06-A67C-82CD-E446-2143E0131CFF}"/>
              </a:ext>
            </a:extLst>
          </p:cNvPr>
          <p:cNvSpPr/>
          <p:nvPr/>
        </p:nvSpPr>
        <p:spPr>
          <a:xfrm>
            <a:off x="10327423" y="1908577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Elbow Connector 64">
            <a:extLst>
              <a:ext uri="{FF2B5EF4-FFF2-40B4-BE49-F238E27FC236}">
                <a16:creationId xmlns:a16="http://schemas.microsoft.com/office/drawing/2014/main" id="{7B9D1D96-A473-A666-2894-6DA9EBDCE772}"/>
              </a:ext>
            </a:extLst>
          </p:cNvPr>
          <p:cNvCxnSpPr>
            <a:stCxn id="52" idx="0"/>
            <a:endCxn id="53" idx="5"/>
          </p:cNvCxnSpPr>
          <p:nvPr/>
        </p:nvCxnSpPr>
        <p:spPr>
          <a:xfrm rot="16200000" flipH="1">
            <a:off x="9255771" y="1046842"/>
            <a:ext cx="450192" cy="1833058"/>
          </a:xfrm>
          <a:prstGeom prst="bentConnector4">
            <a:avLst>
              <a:gd name="adj1" fmla="val -50778"/>
              <a:gd name="adj2" fmla="val 5234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5" name="Google Shape;225;p34">
            <a:extLst>
              <a:ext uri="{FF2B5EF4-FFF2-40B4-BE49-F238E27FC236}">
                <a16:creationId xmlns:a16="http://schemas.microsoft.com/office/drawing/2014/main" id="{B2695E4B-AF36-DBD3-B157-41ECE9FD5363}"/>
              </a:ext>
            </a:extLst>
          </p:cNvPr>
          <p:cNvSpPr txBox="1"/>
          <p:nvPr/>
        </p:nvSpPr>
        <p:spPr>
          <a:xfrm>
            <a:off x="7551326" y="17106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9;p34">
            <a:extLst>
              <a:ext uri="{FF2B5EF4-FFF2-40B4-BE49-F238E27FC236}">
                <a16:creationId xmlns:a16="http://schemas.microsoft.com/office/drawing/2014/main" id="{9FFE35CA-21AF-443F-9968-F0547EC618CB}"/>
              </a:ext>
            </a:extLst>
          </p:cNvPr>
          <p:cNvSpPr/>
          <p:nvPr/>
        </p:nvSpPr>
        <p:spPr>
          <a:xfrm>
            <a:off x="4679659" y="1612624"/>
            <a:ext cx="1715357" cy="5974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dirty="0"/>
          </a:p>
          <a:p>
            <a:pPr algn="ctr"/>
            <a:r>
              <a:rPr lang="es-419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WelcomeMsg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5574E291-FEF5-CE1C-26D7-DB6E6D56583E}"/>
              </a:ext>
            </a:extLst>
          </p:cNvPr>
          <p:cNvSpPr/>
          <p:nvPr/>
        </p:nvSpPr>
        <p:spPr>
          <a:xfrm>
            <a:off x="1970246" y="4185751"/>
            <a:ext cx="1715357" cy="21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:List</a:t>
            </a:r>
            <a:endParaRPr lang="es-419" sz="1800" dirty="0">
              <a:latin typeface="+mn-lt"/>
            </a:endParaRP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Databinding:quote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Condition: owner!=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userid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]</a:t>
            </a:r>
          </a:p>
          <a:p>
            <a:pPr algn="ctr"/>
            <a:endParaRPr lang="es-419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2;p34">
            <a:extLst>
              <a:ext uri="{FF2B5EF4-FFF2-40B4-BE49-F238E27FC236}">
                <a16:creationId xmlns:a16="http://schemas.microsoft.com/office/drawing/2014/main" id="{71E16CF4-25E5-F12C-6201-2975F95E39D3}"/>
              </a:ext>
            </a:extLst>
          </p:cNvPr>
          <p:cNvSpPr/>
          <p:nvPr/>
        </p:nvSpPr>
        <p:spPr>
          <a:xfrm>
            <a:off x="3578449" y="522018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Elbow Connector 2">
            <a:extLst>
              <a:ext uri="{FF2B5EF4-FFF2-40B4-BE49-F238E27FC236}">
                <a16:creationId xmlns:a16="http://schemas.microsoft.com/office/drawing/2014/main" id="{CD13733B-A607-A848-3E38-4B6A2C8D7746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rot="10800000" flipH="1" flipV="1">
            <a:off x="1415180" y="1414381"/>
            <a:ext cx="555066" cy="3834183"/>
          </a:xfrm>
          <a:prstGeom prst="bentConnector3">
            <a:avLst>
              <a:gd name="adj1" fmla="val -4118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7" name="Google Shape;234;p34">
            <a:extLst>
              <a:ext uri="{FF2B5EF4-FFF2-40B4-BE49-F238E27FC236}">
                <a16:creationId xmlns:a16="http://schemas.microsoft.com/office/drawing/2014/main" id="{20DC2E16-04F1-A6E3-8D64-A055B5B728F1}"/>
              </a:ext>
            </a:extLst>
          </p:cNvPr>
          <p:cNvSpPr/>
          <p:nvPr/>
        </p:nvSpPr>
        <p:spPr>
          <a:xfrm>
            <a:off x="51640" y="3227814"/>
            <a:ext cx="1555672" cy="79409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Unhandled Quotes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228;p34">
            <a:extLst>
              <a:ext uri="{FF2B5EF4-FFF2-40B4-BE49-F238E27FC236}">
                <a16:creationId xmlns:a16="http://schemas.microsoft.com/office/drawing/2014/main" id="{F2F3FEB5-CD67-613E-5EEC-D1679EFB716D}"/>
              </a:ext>
            </a:extLst>
          </p:cNvPr>
          <p:cNvCxnSpPr>
            <a:cxnSpLocks/>
            <a:stCxn id="10" idx="1"/>
            <a:endCxn id="84" idx="3"/>
          </p:cNvCxnSpPr>
          <p:nvPr/>
        </p:nvCxnSpPr>
        <p:spPr>
          <a:xfrm rot="16200000" flipV="1">
            <a:off x="8098773" y="2449590"/>
            <a:ext cx="1791592" cy="41606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3" name="Google Shape;229;p34">
            <a:extLst>
              <a:ext uri="{FF2B5EF4-FFF2-40B4-BE49-F238E27FC236}">
                <a16:creationId xmlns:a16="http://schemas.microsoft.com/office/drawing/2014/main" id="{54B7BD48-7415-7398-D6C7-B8FB673883BD}"/>
              </a:ext>
            </a:extLst>
          </p:cNvPr>
          <p:cNvSpPr/>
          <p:nvPr/>
        </p:nvSpPr>
        <p:spPr>
          <a:xfrm>
            <a:off x="5153344" y="4563661"/>
            <a:ext cx="1715357" cy="373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price</a:t>
            </a:r>
          </a:p>
        </p:txBody>
      </p:sp>
      <p:sp>
        <p:nvSpPr>
          <p:cNvPr id="84" name="Google Shape;229;p34">
            <a:extLst>
              <a:ext uri="{FF2B5EF4-FFF2-40B4-BE49-F238E27FC236}">
                <a16:creationId xmlns:a16="http://schemas.microsoft.com/office/drawing/2014/main" id="{F3649027-5D64-4F24-E213-BFC4972CA29B}"/>
              </a:ext>
            </a:extLst>
          </p:cNvPr>
          <p:cNvSpPr/>
          <p:nvPr/>
        </p:nvSpPr>
        <p:spPr>
          <a:xfrm>
            <a:off x="5198912" y="2923909"/>
            <a:ext cx="1715357" cy="1420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quote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23;p34">
            <a:extLst>
              <a:ext uri="{FF2B5EF4-FFF2-40B4-BE49-F238E27FC236}">
                <a16:creationId xmlns:a16="http://schemas.microsoft.com/office/drawing/2014/main" id="{BE23C90F-B09F-1E40-80E7-A3466ECE1662}"/>
              </a:ext>
            </a:extLst>
          </p:cNvPr>
          <p:cNvCxnSpPr>
            <a:cxnSpLocks/>
          </p:cNvCxnSpPr>
          <p:nvPr/>
        </p:nvCxnSpPr>
        <p:spPr>
          <a:xfrm flipV="1">
            <a:off x="6868701" y="4278064"/>
            <a:ext cx="2125868" cy="48249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0" name="Google Shape;232;p34">
            <a:extLst>
              <a:ext uri="{FF2B5EF4-FFF2-40B4-BE49-F238E27FC236}">
                <a16:creationId xmlns:a16="http://schemas.microsoft.com/office/drawing/2014/main" id="{994182E4-2618-A45E-ED57-6FC0373E7865}"/>
              </a:ext>
            </a:extLst>
          </p:cNvPr>
          <p:cNvSpPr/>
          <p:nvPr/>
        </p:nvSpPr>
        <p:spPr>
          <a:xfrm>
            <a:off x="6715889" y="461655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24;p34">
            <a:extLst>
              <a:ext uri="{FF2B5EF4-FFF2-40B4-BE49-F238E27FC236}">
                <a16:creationId xmlns:a16="http://schemas.microsoft.com/office/drawing/2014/main" id="{F3C67DF6-9EF8-693D-CEBC-E66CB55BD523}"/>
              </a:ext>
            </a:extLst>
          </p:cNvPr>
          <p:cNvSpPr/>
          <p:nvPr/>
        </p:nvSpPr>
        <p:spPr>
          <a:xfrm>
            <a:off x="8970602" y="4019856"/>
            <a:ext cx="1449687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PriceQuote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223;p34">
            <a:extLst>
              <a:ext uri="{FF2B5EF4-FFF2-40B4-BE49-F238E27FC236}">
                <a16:creationId xmlns:a16="http://schemas.microsoft.com/office/drawing/2014/main" id="{5D0609CF-72B4-2E42-5166-3997C5033C72}"/>
              </a:ext>
            </a:extLst>
          </p:cNvPr>
          <p:cNvCxnSpPr>
            <a:cxnSpLocks/>
            <a:stCxn id="102" idx="3"/>
          </p:cNvCxnSpPr>
          <p:nvPr/>
        </p:nvCxnSpPr>
        <p:spPr>
          <a:xfrm rot="5400000">
            <a:off x="8724478" y="4471549"/>
            <a:ext cx="792909" cy="1009083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FB402-9796-C129-0A57-B055978F8FF2}"/>
              </a:ext>
            </a:extLst>
          </p:cNvPr>
          <p:cNvSpPr txBox="1"/>
          <p:nvPr/>
        </p:nvSpPr>
        <p:spPr>
          <a:xfrm>
            <a:off x="6590241" y="4437388"/>
            <a:ext cx="8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Invia prezzo</a:t>
            </a:r>
          </a:p>
        </p:txBody>
      </p:sp>
    </p:spTree>
    <p:extLst>
      <p:ext uri="{BB962C8B-B14F-4D97-AF65-F5344CB8AC3E}">
        <p14:creationId xmlns:p14="http://schemas.microsoft.com/office/powerpoint/2010/main" val="318044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34">
            <a:extLst>
              <a:ext uri="{FF2B5EF4-FFF2-40B4-BE49-F238E27FC236}">
                <a16:creationId xmlns:a16="http://schemas.microsoft.com/office/drawing/2014/main" id="{E65A4900-1D27-FE27-A90D-99750EFC32C9}"/>
              </a:ext>
            </a:extLst>
          </p:cNvPr>
          <p:cNvSpPr txBox="1">
            <a:spLocks noGrp="1"/>
          </p:cNvSpPr>
          <p:nvPr/>
        </p:nvSpPr>
        <p:spPr>
          <a:xfrm>
            <a:off x="1604614" y="307946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s-419" dirty="0"/>
              <a:t>HomeEmployee</a:t>
            </a:r>
            <a:endParaRPr dirty="0"/>
          </a:p>
        </p:txBody>
      </p:sp>
      <p:sp>
        <p:nvSpPr>
          <p:cNvPr id="3" name="Google Shape;220;p34">
            <a:extLst>
              <a:ext uri="{FF2B5EF4-FFF2-40B4-BE49-F238E27FC236}">
                <a16:creationId xmlns:a16="http://schemas.microsoft.com/office/drawing/2014/main" id="{1FAA913A-9C93-B971-0B9C-A4C1136D67D2}"/>
              </a:ext>
            </a:extLst>
          </p:cNvPr>
          <p:cNvSpPr/>
          <p:nvPr/>
        </p:nvSpPr>
        <p:spPr>
          <a:xfrm>
            <a:off x="1659364" y="1330508"/>
            <a:ext cx="690497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HomeEmployee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23;p34">
            <a:extLst>
              <a:ext uri="{FF2B5EF4-FFF2-40B4-BE49-F238E27FC236}">
                <a16:creationId xmlns:a16="http://schemas.microsoft.com/office/drawing/2014/main" id="{E92BF620-1DA0-EBED-6093-32792A3893DA}"/>
              </a:ext>
            </a:extLst>
          </p:cNvPr>
          <p:cNvCxnSpPr>
            <a:cxnSpLocks/>
            <a:stCxn id="5" idx="6"/>
            <a:endCxn id="10" idx="5"/>
          </p:cNvCxnSpPr>
          <p:nvPr/>
        </p:nvCxnSpPr>
        <p:spPr>
          <a:xfrm>
            <a:off x="3890449" y="5364189"/>
            <a:ext cx="5858348" cy="39863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" name="Google Shape;225;p34">
            <a:extLst>
              <a:ext uri="{FF2B5EF4-FFF2-40B4-BE49-F238E27FC236}">
                <a16:creationId xmlns:a16="http://schemas.microsoft.com/office/drawing/2014/main" id="{1C6ADB30-11D0-4F1D-FE69-22DD99F053B7}"/>
              </a:ext>
            </a:extLst>
          </p:cNvPr>
          <p:cNvSpPr txBox="1"/>
          <p:nvPr/>
        </p:nvSpPr>
        <p:spPr>
          <a:xfrm>
            <a:off x="8328314" y="210856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6;p34">
            <a:extLst>
              <a:ext uri="{FF2B5EF4-FFF2-40B4-BE49-F238E27FC236}">
                <a16:creationId xmlns:a16="http://schemas.microsoft.com/office/drawing/2014/main" id="{9466DB03-4203-C437-9108-0B9F64CE7F5D}"/>
              </a:ext>
            </a:extLst>
          </p:cNvPr>
          <p:cNvSpPr txBox="1"/>
          <p:nvPr/>
        </p:nvSpPr>
        <p:spPr>
          <a:xfrm>
            <a:off x="3508522" y="5718650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4;p34">
            <a:extLst>
              <a:ext uri="{FF2B5EF4-FFF2-40B4-BE49-F238E27FC236}">
                <a16:creationId xmlns:a16="http://schemas.microsoft.com/office/drawing/2014/main" id="{BCE565B5-3E77-4F27-D567-536E3E83D8B8}"/>
              </a:ext>
            </a:extLst>
          </p:cNvPr>
          <p:cNvSpPr/>
          <p:nvPr/>
        </p:nvSpPr>
        <p:spPr>
          <a:xfrm>
            <a:off x="9664513" y="5425686"/>
            <a:ext cx="2652143" cy="67427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GetDetailsForPricing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8DAA9AE1-7B01-9DBC-7538-2D93352D2194}"/>
              </a:ext>
            </a:extLst>
          </p:cNvPr>
          <p:cNvSpPr/>
          <p:nvPr/>
        </p:nvSpPr>
        <p:spPr>
          <a:xfrm>
            <a:off x="1925220" y="4281970"/>
            <a:ext cx="1715357" cy="21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:List</a:t>
            </a:r>
            <a:endParaRPr lang="es-419" sz="1800" dirty="0">
              <a:latin typeface="+mn-lt"/>
            </a:endParaRP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[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Databinding:quote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Condition: owner==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userid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]</a:t>
            </a:r>
          </a:p>
          <a:p>
            <a:pPr algn="ctr"/>
            <a:endParaRPr lang="es-419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6;p34">
            <a:extLst>
              <a:ext uri="{FF2B5EF4-FFF2-40B4-BE49-F238E27FC236}">
                <a16:creationId xmlns:a16="http://schemas.microsoft.com/office/drawing/2014/main" id="{362742CC-F09D-9F09-2291-C1E31A2A93FC}"/>
              </a:ext>
            </a:extLst>
          </p:cNvPr>
          <p:cNvSpPr txBox="1"/>
          <p:nvPr/>
        </p:nvSpPr>
        <p:spPr>
          <a:xfrm>
            <a:off x="4382867" y="1505529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25;p34">
            <a:extLst>
              <a:ext uri="{FF2B5EF4-FFF2-40B4-BE49-F238E27FC236}">
                <a16:creationId xmlns:a16="http://schemas.microsoft.com/office/drawing/2014/main" id="{0DBC7B9D-57C9-C607-84AE-AE2BFDA5000B}"/>
              </a:ext>
            </a:extLst>
          </p:cNvPr>
          <p:cNvSpPr txBox="1"/>
          <p:nvPr/>
        </p:nvSpPr>
        <p:spPr>
          <a:xfrm>
            <a:off x="3411049" y="280077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5;p34">
            <a:extLst>
              <a:ext uri="{FF2B5EF4-FFF2-40B4-BE49-F238E27FC236}">
                <a16:creationId xmlns:a16="http://schemas.microsoft.com/office/drawing/2014/main" id="{CAB8210E-9F69-386B-C5F5-6906673FDF9F}"/>
              </a:ext>
            </a:extLst>
          </p:cNvPr>
          <p:cNvSpPr txBox="1"/>
          <p:nvPr/>
        </p:nvSpPr>
        <p:spPr>
          <a:xfrm>
            <a:off x="1339123" y="432966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5;p34">
            <a:extLst>
              <a:ext uri="{FF2B5EF4-FFF2-40B4-BE49-F238E27FC236}">
                <a16:creationId xmlns:a16="http://schemas.microsoft.com/office/drawing/2014/main" id="{335F0AD1-21B6-36CC-1467-1E58F7C5582A}"/>
              </a:ext>
            </a:extLst>
          </p:cNvPr>
          <p:cNvSpPr txBox="1"/>
          <p:nvPr/>
        </p:nvSpPr>
        <p:spPr>
          <a:xfrm>
            <a:off x="2224631" y="4329660"/>
            <a:ext cx="71361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5;p34">
            <a:extLst>
              <a:ext uri="{FF2B5EF4-FFF2-40B4-BE49-F238E27FC236}">
                <a16:creationId xmlns:a16="http://schemas.microsoft.com/office/drawing/2014/main" id="{2584F28C-2692-DDDF-CFB9-884ED62025A0}"/>
              </a:ext>
            </a:extLst>
          </p:cNvPr>
          <p:cNvSpPr txBox="1"/>
          <p:nvPr/>
        </p:nvSpPr>
        <p:spPr>
          <a:xfrm>
            <a:off x="2764937" y="432966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5;p34">
            <a:extLst>
              <a:ext uri="{FF2B5EF4-FFF2-40B4-BE49-F238E27FC236}">
                <a16:creationId xmlns:a16="http://schemas.microsoft.com/office/drawing/2014/main" id="{BEEA3494-4EBE-2AC5-9CE4-3CD46FF597E6}"/>
              </a:ext>
            </a:extLst>
          </p:cNvPr>
          <p:cNvSpPr txBox="1"/>
          <p:nvPr/>
        </p:nvSpPr>
        <p:spPr>
          <a:xfrm>
            <a:off x="8339989" y="449785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34;p34">
            <a:extLst>
              <a:ext uri="{FF2B5EF4-FFF2-40B4-BE49-F238E27FC236}">
                <a16:creationId xmlns:a16="http://schemas.microsoft.com/office/drawing/2014/main" id="{42028D94-A5C2-AB61-104A-8928945F37D6}"/>
              </a:ext>
            </a:extLst>
          </p:cNvPr>
          <p:cNvSpPr/>
          <p:nvPr/>
        </p:nvSpPr>
        <p:spPr>
          <a:xfrm>
            <a:off x="289706" y="2343492"/>
            <a:ext cx="1555672" cy="79409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Products and options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36;p34">
            <a:extLst>
              <a:ext uri="{FF2B5EF4-FFF2-40B4-BE49-F238E27FC236}">
                <a16:creationId xmlns:a16="http://schemas.microsoft.com/office/drawing/2014/main" id="{0B05787C-AB05-2A6D-BA05-4689B91D32E7}"/>
              </a:ext>
            </a:extLst>
          </p:cNvPr>
          <p:cNvSpPr txBox="1"/>
          <p:nvPr/>
        </p:nvSpPr>
        <p:spPr>
          <a:xfrm>
            <a:off x="3521935" y="162194"/>
            <a:ext cx="860932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26;p34">
            <a:extLst>
              <a:ext uri="{FF2B5EF4-FFF2-40B4-BE49-F238E27FC236}">
                <a16:creationId xmlns:a16="http://schemas.microsoft.com/office/drawing/2014/main" id="{A1621ACC-B875-0E4C-9401-8DA38F300335}"/>
              </a:ext>
            </a:extLst>
          </p:cNvPr>
          <p:cNvSpPr txBox="1"/>
          <p:nvPr/>
        </p:nvSpPr>
        <p:spPr>
          <a:xfrm>
            <a:off x="9915420" y="1559122"/>
            <a:ext cx="1075166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25;p34">
            <a:extLst>
              <a:ext uri="{FF2B5EF4-FFF2-40B4-BE49-F238E27FC236}">
                <a16:creationId xmlns:a16="http://schemas.microsoft.com/office/drawing/2014/main" id="{1737C7B1-B745-F24F-A44E-34500F5F994C}"/>
              </a:ext>
            </a:extLst>
          </p:cNvPr>
          <p:cNvSpPr txBox="1"/>
          <p:nvPr/>
        </p:nvSpPr>
        <p:spPr>
          <a:xfrm>
            <a:off x="3863046" y="543218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32;p34">
            <a:extLst>
              <a:ext uri="{FF2B5EF4-FFF2-40B4-BE49-F238E27FC236}">
                <a16:creationId xmlns:a16="http://schemas.microsoft.com/office/drawing/2014/main" id="{A3558DFC-61A0-41B4-DE5D-BE97DB67A5BD}"/>
              </a:ext>
            </a:extLst>
          </p:cNvPr>
          <p:cNvSpPr/>
          <p:nvPr/>
        </p:nvSpPr>
        <p:spPr>
          <a:xfrm>
            <a:off x="1415560" y="3990064"/>
            <a:ext cx="312000" cy="288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982E866C-715A-9B52-B6AE-018F6D6BD7B9}"/>
              </a:ext>
            </a:extLst>
          </p:cNvPr>
          <p:cNvCxnSpPr>
            <a:cxnSpLocks/>
            <a:stCxn id="49" idx="0"/>
            <a:endCxn id="41" idx="5"/>
          </p:cNvCxnSpPr>
          <p:nvPr/>
        </p:nvCxnSpPr>
        <p:spPr>
          <a:xfrm rot="16200000" flipV="1">
            <a:off x="355502" y="2774006"/>
            <a:ext cx="1249524" cy="1182592"/>
          </a:xfrm>
          <a:prstGeom prst="bentConnector4">
            <a:avLst>
              <a:gd name="adj1" fmla="val 34112"/>
              <a:gd name="adj2" fmla="val 12772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1" name="Google Shape;225;p34">
            <a:extLst>
              <a:ext uri="{FF2B5EF4-FFF2-40B4-BE49-F238E27FC236}">
                <a16:creationId xmlns:a16="http://schemas.microsoft.com/office/drawing/2014/main" id="{682A2475-8A6C-46B7-6A63-A591D63DDE25}"/>
              </a:ext>
            </a:extLst>
          </p:cNvPr>
          <p:cNvSpPr txBox="1"/>
          <p:nvPr/>
        </p:nvSpPr>
        <p:spPr>
          <a:xfrm>
            <a:off x="642635" y="366706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32;p34">
            <a:extLst>
              <a:ext uri="{FF2B5EF4-FFF2-40B4-BE49-F238E27FC236}">
                <a16:creationId xmlns:a16="http://schemas.microsoft.com/office/drawing/2014/main" id="{3FE2DE49-F275-4EEE-103E-B699A646545F}"/>
              </a:ext>
            </a:extLst>
          </p:cNvPr>
          <p:cNvSpPr/>
          <p:nvPr/>
        </p:nvSpPr>
        <p:spPr>
          <a:xfrm>
            <a:off x="8408338" y="173827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24;p34">
            <a:extLst>
              <a:ext uri="{FF2B5EF4-FFF2-40B4-BE49-F238E27FC236}">
                <a16:creationId xmlns:a16="http://schemas.microsoft.com/office/drawing/2014/main" id="{266F7A06-A67C-82CD-E446-2143E0131CFF}"/>
              </a:ext>
            </a:extLst>
          </p:cNvPr>
          <p:cNvSpPr/>
          <p:nvPr/>
        </p:nvSpPr>
        <p:spPr>
          <a:xfrm>
            <a:off x="10327423" y="1908577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Elbow Connector 64">
            <a:extLst>
              <a:ext uri="{FF2B5EF4-FFF2-40B4-BE49-F238E27FC236}">
                <a16:creationId xmlns:a16="http://schemas.microsoft.com/office/drawing/2014/main" id="{7B9D1D96-A473-A666-2894-6DA9EBDCE772}"/>
              </a:ext>
            </a:extLst>
          </p:cNvPr>
          <p:cNvCxnSpPr>
            <a:stCxn id="52" idx="0"/>
            <a:endCxn id="53" idx="5"/>
          </p:cNvCxnSpPr>
          <p:nvPr/>
        </p:nvCxnSpPr>
        <p:spPr>
          <a:xfrm rot="16200000" flipH="1">
            <a:off x="9255771" y="1046842"/>
            <a:ext cx="450192" cy="1833058"/>
          </a:xfrm>
          <a:prstGeom prst="bentConnector4">
            <a:avLst>
              <a:gd name="adj1" fmla="val -50778"/>
              <a:gd name="adj2" fmla="val 5234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5" name="Google Shape;225;p34">
            <a:extLst>
              <a:ext uri="{FF2B5EF4-FFF2-40B4-BE49-F238E27FC236}">
                <a16:creationId xmlns:a16="http://schemas.microsoft.com/office/drawing/2014/main" id="{B2695E4B-AF36-DBD3-B157-41ECE9FD5363}"/>
              </a:ext>
            </a:extLst>
          </p:cNvPr>
          <p:cNvSpPr txBox="1"/>
          <p:nvPr/>
        </p:nvSpPr>
        <p:spPr>
          <a:xfrm>
            <a:off x="7551326" y="17106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29;p34">
            <a:extLst>
              <a:ext uri="{FF2B5EF4-FFF2-40B4-BE49-F238E27FC236}">
                <a16:creationId xmlns:a16="http://schemas.microsoft.com/office/drawing/2014/main" id="{9FFE35CA-21AF-443F-9968-F0547EC618CB}"/>
              </a:ext>
            </a:extLst>
          </p:cNvPr>
          <p:cNvSpPr/>
          <p:nvPr/>
        </p:nvSpPr>
        <p:spPr>
          <a:xfrm>
            <a:off x="4682872" y="1482444"/>
            <a:ext cx="1715357" cy="5974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dirty="0"/>
          </a:p>
          <a:p>
            <a:pPr algn="ctr"/>
            <a:r>
              <a:rPr lang="es-419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WelcomeMsg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2;p34">
            <a:extLst>
              <a:ext uri="{FF2B5EF4-FFF2-40B4-BE49-F238E27FC236}">
                <a16:creationId xmlns:a16="http://schemas.microsoft.com/office/drawing/2014/main" id="{71E16CF4-25E5-F12C-6201-2975F95E39D3}"/>
              </a:ext>
            </a:extLst>
          </p:cNvPr>
          <p:cNvSpPr/>
          <p:nvPr/>
        </p:nvSpPr>
        <p:spPr>
          <a:xfrm>
            <a:off x="3578449" y="522018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Elbow Connector 2">
            <a:extLst>
              <a:ext uri="{FF2B5EF4-FFF2-40B4-BE49-F238E27FC236}">
                <a16:creationId xmlns:a16="http://schemas.microsoft.com/office/drawing/2014/main" id="{CD13733B-A607-A848-3E38-4B6A2C8D7746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 flipH="1" flipV="1">
            <a:off x="1415560" y="4134063"/>
            <a:ext cx="509660" cy="429597"/>
          </a:xfrm>
          <a:prstGeom prst="bentConnector3">
            <a:avLst>
              <a:gd name="adj1" fmla="val -4485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9" name="Google Shape;228;p34">
            <a:extLst>
              <a:ext uri="{FF2B5EF4-FFF2-40B4-BE49-F238E27FC236}">
                <a16:creationId xmlns:a16="http://schemas.microsoft.com/office/drawing/2014/main" id="{F2F3FEB5-CD67-613E-5EEC-D1679EFB716D}"/>
              </a:ext>
            </a:extLst>
          </p:cNvPr>
          <p:cNvCxnSpPr>
            <a:cxnSpLocks/>
            <a:stCxn id="10" idx="1"/>
            <a:endCxn id="84" idx="3"/>
          </p:cNvCxnSpPr>
          <p:nvPr/>
        </p:nvCxnSpPr>
        <p:spPr>
          <a:xfrm rot="16200000" flipV="1">
            <a:off x="8963358" y="3314175"/>
            <a:ext cx="1332143" cy="289088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229;p34">
            <a:extLst>
              <a:ext uri="{FF2B5EF4-FFF2-40B4-BE49-F238E27FC236}">
                <a16:creationId xmlns:a16="http://schemas.microsoft.com/office/drawing/2014/main" id="{F3649027-5D64-4F24-E213-BFC4972CA29B}"/>
              </a:ext>
            </a:extLst>
          </p:cNvPr>
          <p:cNvSpPr/>
          <p:nvPr/>
        </p:nvSpPr>
        <p:spPr>
          <a:xfrm>
            <a:off x="6468632" y="3383358"/>
            <a:ext cx="1715357" cy="1420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34;p34">
            <a:extLst>
              <a:ext uri="{FF2B5EF4-FFF2-40B4-BE49-F238E27FC236}">
                <a16:creationId xmlns:a16="http://schemas.microsoft.com/office/drawing/2014/main" id="{46A87246-840B-FA64-237D-B7BF17B9E9D0}"/>
              </a:ext>
            </a:extLst>
          </p:cNvPr>
          <p:cNvSpPr/>
          <p:nvPr/>
        </p:nvSpPr>
        <p:spPr>
          <a:xfrm>
            <a:off x="102499" y="4442296"/>
            <a:ext cx="1555672" cy="79409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Quotes</a:t>
            </a: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9;p34">
            <a:extLst>
              <a:ext uri="{FF2B5EF4-FFF2-40B4-BE49-F238E27FC236}">
                <a16:creationId xmlns:a16="http://schemas.microsoft.com/office/drawing/2014/main" id="{79F7CA1E-EFA0-AD4C-3F9B-B89B93662826}"/>
              </a:ext>
            </a:extLst>
          </p:cNvPr>
          <p:cNvSpPr/>
          <p:nvPr/>
        </p:nvSpPr>
        <p:spPr>
          <a:xfrm>
            <a:off x="2062109" y="2009645"/>
            <a:ext cx="1715357" cy="21256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Form Creazione Preventivo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ctr"/>
            <a:endParaRPr lang="es-419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ABB4BE0-D007-4D01-73EB-8803CF388F2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746116" y="2740540"/>
            <a:ext cx="315993" cy="127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7" name="Google Shape;222;p34">
            <a:extLst>
              <a:ext uri="{FF2B5EF4-FFF2-40B4-BE49-F238E27FC236}">
                <a16:creationId xmlns:a16="http://schemas.microsoft.com/office/drawing/2014/main" id="{7350774C-B01D-275A-CDE5-25460B1DC803}"/>
              </a:ext>
            </a:extLst>
          </p:cNvPr>
          <p:cNvSpPr/>
          <p:nvPr/>
        </p:nvSpPr>
        <p:spPr>
          <a:xfrm>
            <a:off x="3508080" y="3014111"/>
            <a:ext cx="529597" cy="450815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50EA4-D989-3BFF-62EB-AEC4B9ACC768}"/>
              </a:ext>
            </a:extLst>
          </p:cNvPr>
          <p:cNvSpPr txBox="1"/>
          <p:nvPr/>
        </p:nvSpPr>
        <p:spPr>
          <a:xfrm>
            <a:off x="3508080" y="2882096"/>
            <a:ext cx="104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 preventivo</a:t>
            </a:r>
          </a:p>
        </p:txBody>
      </p:sp>
      <p:cxnSp>
        <p:nvCxnSpPr>
          <p:cNvPr id="59" name="Elbow Connector 2">
            <a:extLst>
              <a:ext uri="{FF2B5EF4-FFF2-40B4-BE49-F238E27FC236}">
                <a16:creationId xmlns:a16="http://schemas.microsoft.com/office/drawing/2014/main" id="{B072D623-48E3-828F-345A-C3D1334FDB73}"/>
              </a:ext>
            </a:extLst>
          </p:cNvPr>
          <p:cNvCxnSpPr>
            <a:cxnSpLocks/>
          </p:cNvCxnSpPr>
          <p:nvPr/>
        </p:nvCxnSpPr>
        <p:spPr>
          <a:xfrm flipV="1">
            <a:off x="4004444" y="2620922"/>
            <a:ext cx="5006140" cy="54905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0" name="Google Shape;224;p34">
            <a:extLst>
              <a:ext uri="{FF2B5EF4-FFF2-40B4-BE49-F238E27FC236}">
                <a16:creationId xmlns:a16="http://schemas.microsoft.com/office/drawing/2014/main" id="{14D4CC85-74D0-AFD9-89CA-F96ADA1EECC7}"/>
              </a:ext>
            </a:extLst>
          </p:cNvPr>
          <p:cNvSpPr/>
          <p:nvPr/>
        </p:nvSpPr>
        <p:spPr>
          <a:xfrm>
            <a:off x="8879231" y="2532525"/>
            <a:ext cx="2652143" cy="67427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Quote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Elbow Connector 2">
            <a:extLst>
              <a:ext uri="{FF2B5EF4-FFF2-40B4-BE49-F238E27FC236}">
                <a16:creationId xmlns:a16="http://schemas.microsoft.com/office/drawing/2014/main" id="{A60C07D6-A21A-D493-F6A9-9241684C34F3}"/>
              </a:ext>
            </a:extLst>
          </p:cNvPr>
          <p:cNvCxnSpPr>
            <a:cxnSpLocks/>
            <a:stCxn id="60" idx="4"/>
          </p:cNvCxnSpPr>
          <p:nvPr/>
        </p:nvCxnSpPr>
        <p:spPr>
          <a:xfrm rot="5400000">
            <a:off x="9286038" y="2539848"/>
            <a:ext cx="252317" cy="158621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5843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689E53-671E-453A-A675-2258661B8824}"/>
              </a:ext>
            </a:extLst>
          </p:cNvPr>
          <p:cNvSpPr txBox="1"/>
          <p:nvPr/>
        </p:nvSpPr>
        <p:spPr>
          <a:xfrm>
            <a:off x="586451" y="532435"/>
            <a:ext cx="11019098" cy="614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Quando l’utente (cliente o impiegato)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accede all’applicazione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appare una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 PAGE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mediante la quale l’utente si autentica con username e password. Quando un cliente fa </a:t>
            </a:r>
            <a:r>
              <a:rPr lang="it-IT" sz="24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login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accede a una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 PAGE CLIENTE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contiene una </a:t>
            </a:r>
            <a:r>
              <a:rPr lang="it-IT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</a:t>
            </a:r>
            <a:r>
              <a:rPr lang="it-IT" sz="24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creare un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l’elenco dei preventivi creati dal cliente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Selezio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nando 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entivi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cliente ne visualizza i dettagli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Mediante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</a:t>
            </a:r>
            <a:r>
              <a:rPr lang="it-IT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creazione di un preventivo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l’utente per prima cosa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sceglie il prodotto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scelto il prodotto,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</a:t>
            </a:r>
            <a:r>
              <a:rPr lang="it-IT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mostra le opzioni di quel prodotto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L’utente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sceglie le opzioni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(almeno una)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conferma l’invio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 preventivo mediante il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bottone INVIA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it-IT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Pages (views)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view components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events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74806"/>
                </a:solidFill>
              </a:rPr>
              <a:t>actions</a:t>
            </a:r>
            <a:endParaRPr lang="en-US" sz="2400" b="1" dirty="0"/>
          </a:p>
          <a:p>
            <a:pPr>
              <a:lnSpc>
                <a:spcPct val="150000"/>
              </a:lnSpc>
            </a:pPr>
            <a:endParaRPr lang="it-IT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7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31B55-1FA4-31D5-8074-CC8A54C2C40F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EVENTS/ACTIONS</a:t>
            </a:r>
          </a:p>
        </p:txBody>
      </p:sp>
    </p:spTree>
    <p:extLst>
      <p:ext uri="{BB962C8B-B14F-4D97-AF65-F5344CB8AC3E}">
        <p14:creationId xmlns:p14="http://schemas.microsoft.com/office/powerpoint/2010/main" val="159066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246F72-AE78-3931-CFD3-002D792BD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6962"/>
              </p:ext>
            </p:extLst>
          </p:nvPr>
        </p:nvGraphicFramePr>
        <p:xfrm>
          <a:off x="513183" y="513184"/>
          <a:ext cx="10720872" cy="587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64">
                  <a:extLst>
                    <a:ext uri="{9D8B030D-6E8A-4147-A177-3AD203B41FA5}">
                      <a16:colId xmlns:a16="http://schemas.microsoft.com/office/drawing/2014/main" val="3922209446"/>
                    </a:ext>
                  </a:extLst>
                </a:gridCol>
                <a:gridCol w="2719872">
                  <a:extLst>
                    <a:ext uri="{9D8B030D-6E8A-4147-A177-3AD203B41FA5}">
                      <a16:colId xmlns:a16="http://schemas.microsoft.com/office/drawing/2014/main" val="1585075579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2284335777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3614161177"/>
                    </a:ext>
                  </a:extLst>
                </a:gridCol>
              </a:tblGrid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        Client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7520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106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Loginpage</a:t>
                      </a:r>
                      <a:r>
                        <a:rPr lang="it-IT" sz="1600" dirty="0"/>
                        <a:t>-&gt;login </a:t>
                      </a:r>
                      <a:r>
                        <a:rPr lang="it-IT" sz="1600" dirty="0" err="1"/>
                        <a:t>form</a:t>
                      </a:r>
                      <a:r>
                        <a:rPr lang="it-IT" sz="1600" dirty="0"/>
                        <a:t>-&gt;login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username+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728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EmployeeHomePage</a:t>
                      </a:r>
                      <a:r>
                        <a:rPr lang="it-IT" sz="1600" dirty="0"/>
                        <a:t>-&gt;Load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lista preventivi gestiti e 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lista preventivi gestiti e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0343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EmployeeHomePage</a:t>
                      </a:r>
                      <a:r>
                        <a:rPr lang="it-IT" sz="1600" dirty="0"/>
                        <a:t>-&gt;preventivi non gestiti-&gt;seleziona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dati preventivo selezionato+</a:t>
                      </a:r>
                    </a:p>
                    <a:p>
                      <a:r>
                        <a:rPr lang="it-IT" dirty="0"/>
                        <a:t>Comparsa </a:t>
                      </a:r>
                      <a:r>
                        <a:rPr lang="it-IT" dirty="0" err="1"/>
                        <a:t>form</a:t>
                      </a:r>
                      <a:r>
                        <a:rPr lang="it-IT" dirty="0"/>
                        <a:t>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GET(quote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dettagli preventivo selezionato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073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Form prezzo-&gt;Seleziona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POST(</a:t>
                      </a:r>
                      <a:r>
                        <a:rPr lang="it-IT" dirty="0" err="1"/>
                        <a:t>form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prezzo,quoteid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Aggiunta prezzo al preventivo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82009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Terminazione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25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5021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 err="1"/>
                        <a:t>Login</a:t>
                      </a:r>
                      <a:r>
                        <a:rPr lang="it-IT" dirty="0" err="1">
                          <a:sym typeface="Wingdings" panose="05000000000000000000" pitchFamily="2" charset="2"/>
                        </a:rPr>
                        <a:t>Registrati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Cambio Pagina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5298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4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4481F0-C7D5-219A-B173-9A206445A337}"/>
              </a:ext>
            </a:extLst>
          </p:cNvPr>
          <p:cNvSpPr txBox="1"/>
          <p:nvPr/>
        </p:nvSpPr>
        <p:spPr>
          <a:xfrm>
            <a:off x="2395959" y="92597"/>
            <a:ext cx="6030411" cy="38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EMPLOYEE HOME PAGE</a:t>
            </a:r>
          </a:p>
        </p:txBody>
      </p:sp>
    </p:spTree>
    <p:extLst>
      <p:ext uri="{BB962C8B-B14F-4D97-AF65-F5344CB8AC3E}">
        <p14:creationId xmlns:p14="http://schemas.microsoft.com/office/powerpoint/2010/main" val="323843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246F72-AE78-3931-CFD3-002D792BD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16435"/>
              </p:ext>
            </p:extLst>
          </p:nvPr>
        </p:nvGraphicFramePr>
        <p:xfrm>
          <a:off x="513183" y="513184"/>
          <a:ext cx="10720872" cy="578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64">
                  <a:extLst>
                    <a:ext uri="{9D8B030D-6E8A-4147-A177-3AD203B41FA5}">
                      <a16:colId xmlns:a16="http://schemas.microsoft.com/office/drawing/2014/main" val="3922209446"/>
                    </a:ext>
                  </a:extLst>
                </a:gridCol>
                <a:gridCol w="2719872">
                  <a:extLst>
                    <a:ext uri="{9D8B030D-6E8A-4147-A177-3AD203B41FA5}">
                      <a16:colId xmlns:a16="http://schemas.microsoft.com/office/drawing/2014/main" val="1585075579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2284335777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3614161177"/>
                    </a:ext>
                  </a:extLst>
                </a:gridCol>
              </a:tblGrid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        Client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7520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106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Loginpage</a:t>
                      </a:r>
                      <a:r>
                        <a:rPr lang="it-IT" sz="1600" dirty="0"/>
                        <a:t>-&gt;login </a:t>
                      </a:r>
                      <a:r>
                        <a:rPr lang="it-IT" sz="1600" dirty="0" err="1"/>
                        <a:t>form</a:t>
                      </a:r>
                      <a:r>
                        <a:rPr lang="it-IT" sz="1600" dirty="0"/>
                        <a:t>-&gt;login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Function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MakeCall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username+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CheckLogin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servlet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728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EmployeeHomePage</a:t>
                      </a:r>
                      <a:r>
                        <a:rPr lang="it-IT" sz="1600" dirty="0"/>
                        <a:t>-&gt;Load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PageOrchestrator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GetHandledQuote</a:t>
                      </a:r>
                      <a:endParaRPr lang="it-IT" dirty="0"/>
                    </a:p>
                    <a:p>
                      <a:r>
                        <a:rPr lang="it-IT" dirty="0" err="1"/>
                        <a:t>GetUnhandledQuote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0343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EmployeeHomePage</a:t>
                      </a:r>
                      <a:r>
                        <a:rPr lang="it-IT" sz="1600" dirty="0"/>
                        <a:t>-&gt;preventivi non gestiti-&gt;seleziona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MissionDetailShow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GET(quote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GetQuoteDetailsFOrPricing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073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Form prezzo-&gt;Seleziona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MakeCall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POST(</a:t>
                      </a:r>
                      <a:r>
                        <a:rPr lang="it-IT" dirty="0" err="1"/>
                        <a:t>form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prezzo,quoteid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PriceQuote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82009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Logout(</a:t>
                      </a:r>
                      <a:r>
                        <a:rPr lang="it-IT" dirty="0" err="1"/>
                        <a:t>Servlet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25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5021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5298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4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5A4EA2-D59B-6A95-97D5-57B09F3E9441}"/>
              </a:ext>
            </a:extLst>
          </p:cNvPr>
          <p:cNvSpPr txBox="1"/>
          <p:nvPr/>
        </p:nvSpPr>
        <p:spPr>
          <a:xfrm>
            <a:off x="2824223" y="81023"/>
            <a:ext cx="54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EMPLOYEEHOMEPAGE</a:t>
            </a:r>
          </a:p>
        </p:txBody>
      </p:sp>
    </p:spTree>
    <p:extLst>
      <p:ext uri="{BB962C8B-B14F-4D97-AF65-F5344CB8AC3E}">
        <p14:creationId xmlns:p14="http://schemas.microsoft.com/office/powerpoint/2010/main" val="3256985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0618620-BC77-F5C4-0891-B239035C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3250"/>
              </p:ext>
            </p:extLst>
          </p:nvPr>
        </p:nvGraphicFramePr>
        <p:xfrm>
          <a:off x="513183" y="513184"/>
          <a:ext cx="10720872" cy="637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64">
                  <a:extLst>
                    <a:ext uri="{9D8B030D-6E8A-4147-A177-3AD203B41FA5}">
                      <a16:colId xmlns:a16="http://schemas.microsoft.com/office/drawing/2014/main" val="3922209446"/>
                    </a:ext>
                  </a:extLst>
                </a:gridCol>
                <a:gridCol w="2719872">
                  <a:extLst>
                    <a:ext uri="{9D8B030D-6E8A-4147-A177-3AD203B41FA5}">
                      <a16:colId xmlns:a16="http://schemas.microsoft.com/office/drawing/2014/main" val="1585075579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2284335777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3614161177"/>
                    </a:ext>
                  </a:extLst>
                </a:gridCol>
              </a:tblGrid>
              <a:tr h="525313">
                <a:tc gridSpan="2">
                  <a:txBody>
                    <a:bodyPr/>
                    <a:lstStyle/>
                    <a:p>
                      <a:r>
                        <a:rPr lang="it-IT" dirty="0"/>
                        <a:t>                                     Client    Side     </a:t>
                      </a:r>
                    </a:p>
                    <a:p>
                      <a:r>
                        <a:rPr lang="it-IT" dirty="0"/>
                        <a:t>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                                    Server  Side</a:t>
                      </a:r>
                    </a:p>
                    <a:p>
                      <a:r>
                        <a:rPr lang="it-IT" dirty="0"/>
                        <a:t>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7520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106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Loginpage</a:t>
                      </a:r>
                      <a:r>
                        <a:rPr lang="it-IT" sz="1600" dirty="0"/>
                        <a:t>-&gt;login </a:t>
                      </a:r>
                      <a:r>
                        <a:rPr lang="it-IT" sz="1600" dirty="0" err="1"/>
                        <a:t>form</a:t>
                      </a:r>
                      <a:r>
                        <a:rPr lang="it-IT" sz="1600" dirty="0"/>
                        <a:t>-&gt;login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username+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728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ClientHomePage</a:t>
                      </a:r>
                      <a:r>
                        <a:rPr lang="it-IT" sz="1600" dirty="0"/>
                        <a:t>&gt;Load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lista preventivi creati e carica le offerte ed opzioni per preventivi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Estrazioni preventivi creati</a:t>
                      </a:r>
                    </a:p>
                    <a:p>
                      <a:r>
                        <a:rPr lang="it-IT" dirty="0"/>
                        <a:t>Estrazioni prodotti con relativi opzioni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0343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ClientHomePage</a:t>
                      </a:r>
                      <a:r>
                        <a:rPr lang="it-IT" sz="1600" dirty="0"/>
                        <a:t>&gt;preventivi creati&gt;seleziona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dati preventivo selezionato+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GET(quote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Estrazione dettagli preventivo selezionato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073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Form Seleziona-&gt;Seleziona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offerte</a:t>
                      </a:r>
                    </a:p>
                    <a:p>
                      <a:r>
                        <a:rPr lang="it-IT" dirty="0"/>
                        <a:t>disponibili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Aggiunta prezzo al preventivo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82009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Seleziona </a:t>
                      </a:r>
                      <a:r>
                        <a:rPr lang="it-IT" dirty="0" err="1"/>
                        <a:t>offerta</a:t>
                      </a:r>
                      <a:r>
                        <a:rPr lang="it-IT" dirty="0" err="1">
                          <a:sym typeface="Wingdings" panose="05000000000000000000" pitchFamily="2" charset="2"/>
                        </a:rPr>
                        <a:t>crea</a:t>
                      </a:r>
                      <a:r>
                        <a:rPr lang="it-IT" dirty="0">
                          <a:sym typeface="Wingdings" panose="05000000000000000000" pitchFamily="2" charset="2"/>
                        </a:rPr>
                        <a:t> Preventivo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POST(product + </a:t>
                      </a:r>
                      <a:r>
                        <a:rPr lang="it-IT" dirty="0" err="1"/>
                        <a:t>offer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Preventivo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25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Terminazione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5021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5298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 err="1"/>
                        <a:t>Loginpage</a:t>
                      </a:r>
                      <a:r>
                        <a:rPr lang="it-IT" dirty="0"/>
                        <a:t>-&gt;Registrati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4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1F60C4-6743-29C1-28BD-29EACA5F872E}"/>
              </a:ext>
            </a:extLst>
          </p:cNvPr>
          <p:cNvSpPr txBox="1"/>
          <p:nvPr/>
        </p:nvSpPr>
        <p:spPr>
          <a:xfrm>
            <a:off x="3252486" y="0"/>
            <a:ext cx="592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Client </a:t>
            </a:r>
            <a:r>
              <a:rPr lang="it-IT" b="1" dirty="0" err="1">
                <a:solidFill>
                  <a:srgbClr val="FF0000"/>
                </a:solidFill>
              </a:rPr>
              <a:t>HomePage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91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0618620-BC77-F5C4-0891-B239035C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98947"/>
              </p:ext>
            </p:extLst>
          </p:nvPr>
        </p:nvGraphicFramePr>
        <p:xfrm>
          <a:off x="513183" y="513184"/>
          <a:ext cx="10720872" cy="576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564">
                  <a:extLst>
                    <a:ext uri="{9D8B030D-6E8A-4147-A177-3AD203B41FA5}">
                      <a16:colId xmlns:a16="http://schemas.microsoft.com/office/drawing/2014/main" val="3922209446"/>
                    </a:ext>
                  </a:extLst>
                </a:gridCol>
                <a:gridCol w="2719872">
                  <a:extLst>
                    <a:ext uri="{9D8B030D-6E8A-4147-A177-3AD203B41FA5}">
                      <a16:colId xmlns:a16="http://schemas.microsoft.com/office/drawing/2014/main" val="1585075579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2284335777"/>
                    </a:ext>
                  </a:extLst>
                </a:gridCol>
                <a:gridCol w="2680218">
                  <a:extLst>
                    <a:ext uri="{9D8B030D-6E8A-4147-A177-3AD203B41FA5}">
                      <a16:colId xmlns:a16="http://schemas.microsoft.com/office/drawing/2014/main" val="3614161177"/>
                    </a:ext>
                  </a:extLst>
                </a:gridCol>
              </a:tblGrid>
              <a:tr h="525313">
                <a:tc gridSpan="2">
                  <a:txBody>
                    <a:bodyPr/>
                    <a:lstStyle/>
                    <a:p>
                      <a:r>
                        <a:rPr lang="it-IT" dirty="0"/>
                        <a:t>                                     Client    Side     </a:t>
                      </a:r>
                    </a:p>
                    <a:p>
                      <a:r>
                        <a:rPr lang="it-IT" dirty="0"/>
                        <a:t>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dirty="0"/>
                        <a:t>                                    Server  Side</a:t>
                      </a:r>
                    </a:p>
                    <a:p>
                      <a:r>
                        <a:rPr lang="it-IT" dirty="0"/>
                        <a:t>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dirty="0"/>
                        <a:t> 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7520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6106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Loginpage</a:t>
                      </a:r>
                      <a:r>
                        <a:rPr lang="it-IT" sz="1600" dirty="0"/>
                        <a:t>-&gt;login </a:t>
                      </a:r>
                      <a:r>
                        <a:rPr lang="it-IT" sz="1600" dirty="0" err="1"/>
                        <a:t>form</a:t>
                      </a:r>
                      <a:r>
                        <a:rPr lang="it-IT" sz="1600" dirty="0"/>
                        <a:t>-&gt;login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Function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MakeCall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 username+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7286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ClientHomePage</a:t>
                      </a:r>
                      <a:r>
                        <a:rPr lang="it-IT" sz="1600" dirty="0"/>
                        <a:t>&gt;Load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PageOrchestator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GetQuotesData</a:t>
                      </a:r>
                      <a:endParaRPr lang="it-IT" dirty="0"/>
                    </a:p>
                    <a:p>
                      <a:r>
                        <a:rPr lang="it-IT" dirty="0" err="1"/>
                        <a:t>LoadProductAndOptions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0343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sz="1600" dirty="0" err="1"/>
                        <a:t>ClientHomePage</a:t>
                      </a:r>
                      <a:r>
                        <a:rPr lang="it-IT" sz="1600" dirty="0"/>
                        <a:t>&gt;preventivi creati&gt;seleziona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QuoteDetails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GET(quote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GetQuoteDetail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4073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Form Seleziona-&gt;Seleziona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 </a:t>
                      </a:r>
                      <a:r>
                        <a:rPr lang="it-IT" dirty="0" err="1"/>
                        <a:t>view</a:t>
                      </a:r>
                      <a:r>
                        <a:rPr lang="it-IT" dirty="0"/>
                        <a:t> con offerte disponibile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82009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Seleziona </a:t>
                      </a:r>
                      <a:r>
                        <a:rPr lang="it-IT" dirty="0" err="1"/>
                        <a:t>offerta</a:t>
                      </a:r>
                      <a:r>
                        <a:rPr lang="it-IT" dirty="0" err="1">
                          <a:sym typeface="Wingdings" panose="05000000000000000000" pitchFamily="2" charset="2"/>
                        </a:rPr>
                        <a:t>crea</a:t>
                      </a:r>
                      <a:r>
                        <a:rPr lang="it-IT" dirty="0">
                          <a:sym typeface="Wingdings" panose="05000000000000000000" pitchFamily="2" charset="2"/>
                        </a:rPr>
                        <a:t> Preventivo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POST(product + </a:t>
                      </a:r>
                      <a:r>
                        <a:rPr lang="it-IT" dirty="0" err="1"/>
                        <a:t>offer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CreateQuote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7253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50212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5298"/>
                  </a:ext>
                </a:extLst>
              </a:tr>
              <a:tr h="525313">
                <a:tc>
                  <a:txBody>
                    <a:bodyPr/>
                    <a:lstStyle/>
                    <a:p>
                      <a:r>
                        <a:rPr lang="it-IT" dirty="0" err="1"/>
                        <a:t>Loginpage</a:t>
                      </a:r>
                      <a:r>
                        <a:rPr lang="it-IT" dirty="0"/>
                        <a:t>-&gt;Registrati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4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68C99B-AC21-4A00-A2FA-7D059900E862}"/>
              </a:ext>
            </a:extLst>
          </p:cNvPr>
          <p:cNvSpPr txBox="1"/>
          <p:nvPr/>
        </p:nvSpPr>
        <p:spPr>
          <a:xfrm>
            <a:off x="3518704" y="0"/>
            <a:ext cx="564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CLIENT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943560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1DE19-B9FF-AAE7-07E5-9DC04588E03D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CONTROLLERS AND BEANS </a:t>
            </a:r>
          </a:p>
        </p:txBody>
      </p:sp>
    </p:spTree>
    <p:extLst>
      <p:ext uri="{BB962C8B-B14F-4D97-AF65-F5344CB8AC3E}">
        <p14:creationId xmlns:p14="http://schemas.microsoft.com/office/powerpoint/2010/main" val="2385140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0181C6-1259-BAD3-45A3-A62AD0CC1B77}"/>
              </a:ext>
            </a:extLst>
          </p:cNvPr>
          <p:cNvSpPr txBox="1"/>
          <p:nvPr/>
        </p:nvSpPr>
        <p:spPr>
          <a:xfrm>
            <a:off x="548174" y="1274564"/>
            <a:ext cx="60975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Controllers</a:t>
            </a:r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CheckLogin</a:t>
            </a:r>
            <a:endParaRPr lang="en-US" sz="2800" dirty="0"/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GetHandledQuotes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GetUnHandledQuotes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SignUp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LoadProductAndOptions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GetQuotesData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GetDetailsForPricing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GetProducts</a:t>
            </a:r>
            <a:endParaRPr lang="en-US" sz="2800" dirty="0"/>
          </a:p>
          <a:p>
            <a:pPr lvl="1"/>
            <a:r>
              <a:rPr lang="en-US" sz="2800" dirty="0"/>
              <a:t>- </a:t>
            </a:r>
            <a:r>
              <a:rPr lang="en-US" sz="2800" dirty="0" err="1"/>
              <a:t>PriceQuote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Logout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CreateQuote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6B591-A130-5C8E-8D88-70D0361CD0E4}"/>
              </a:ext>
            </a:extLst>
          </p:cNvPr>
          <p:cNvSpPr txBox="1"/>
          <p:nvPr/>
        </p:nvSpPr>
        <p:spPr>
          <a:xfrm>
            <a:off x="6225074" y="2123650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- Model objects (Beans)</a:t>
            </a:r>
          </a:p>
          <a:p>
            <a:pPr lvl="1"/>
            <a:r>
              <a:rPr lang="en-US" sz="3200" dirty="0"/>
              <a:t>User</a:t>
            </a:r>
          </a:p>
          <a:p>
            <a:pPr lvl="1"/>
            <a:r>
              <a:rPr lang="en-US" sz="3200" dirty="0"/>
              <a:t>Quote</a:t>
            </a:r>
          </a:p>
          <a:p>
            <a:pPr lvl="1"/>
            <a:r>
              <a:rPr lang="en-US" sz="3200" dirty="0" err="1"/>
              <a:t>ProductOption</a:t>
            </a:r>
            <a:endParaRPr lang="en-US" sz="3200" dirty="0"/>
          </a:p>
          <a:p>
            <a:pPr lvl="1"/>
            <a:r>
              <a:rPr lang="en-US" sz="3200" dirty="0"/>
              <a:t>Product</a:t>
            </a:r>
          </a:p>
          <a:p>
            <a:pPr lvl="1"/>
            <a:r>
              <a:rPr lang="en-US" sz="3200" dirty="0"/>
              <a:t>Option</a:t>
            </a:r>
          </a:p>
          <a:p>
            <a:pPr lvl="1"/>
            <a:endParaRPr lang="en-US" sz="1600" dirty="0"/>
          </a:p>
          <a:p>
            <a:r>
              <a:rPr lang="en-US" sz="16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79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75ABA-ABDD-4457-E70E-DD9AD5683971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3593838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1238A-6B9B-127E-D597-78EED915EB0A}"/>
              </a:ext>
            </a:extLst>
          </p:cNvPr>
          <p:cNvSpPr txBox="1"/>
          <p:nvPr/>
        </p:nvSpPr>
        <p:spPr>
          <a:xfrm>
            <a:off x="697463" y="674886"/>
            <a:ext cx="97808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 Data Access Objects (Classes)</a:t>
            </a:r>
          </a:p>
          <a:p>
            <a:pPr lvl="1"/>
            <a:r>
              <a:rPr lang="en-US" sz="1600" dirty="0" err="1"/>
              <a:t>UserDAO</a:t>
            </a:r>
            <a:r>
              <a:rPr lang="en-US" sz="1600" dirty="0"/>
              <a:t>					</a:t>
            </a:r>
            <a:r>
              <a:rPr lang="en-US" sz="1600" dirty="0" err="1"/>
              <a:t>ProductDAO</a:t>
            </a:r>
            <a:endParaRPr lang="en-US" sz="1600" dirty="0"/>
          </a:p>
          <a:p>
            <a:pPr lvl="2"/>
            <a:r>
              <a:rPr lang="en-US" sz="1600" dirty="0" err="1"/>
              <a:t>checkCredentials</a:t>
            </a:r>
            <a:r>
              <a:rPr lang="en-US" sz="1600" dirty="0"/>
              <a:t>(username, </a:t>
            </a:r>
            <a:r>
              <a:rPr lang="en-US" sz="1600" dirty="0" err="1"/>
              <a:t>pwd</a:t>
            </a:r>
            <a:r>
              <a:rPr lang="en-US" sz="1600" dirty="0"/>
              <a:t>)			</a:t>
            </a:r>
            <a:r>
              <a:rPr lang="en-US" sz="1600" dirty="0" err="1"/>
              <a:t>findProductByID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registerUser</a:t>
            </a:r>
            <a:r>
              <a:rPr lang="en-US" sz="1600" dirty="0"/>
              <a:t>(username, </a:t>
            </a:r>
            <a:r>
              <a:rPr lang="en-US" sz="1600" dirty="0" err="1"/>
              <a:t>pwd</a:t>
            </a:r>
            <a:r>
              <a:rPr lang="en-US" sz="1600" dirty="0"/>
              <a:t>, type, name, surname)                           </a:t>
            </a:r>
            <a:r>
              <a:rPr lang="en-US" sz="1600" dirty="0" err="1"/>
              <a:t>findProducts</a:t>
            </a:r>
            <a:r>
              <a:rPr lang="en-US" sz="1600" dirty="0"/>
              <a:t>()</a:t>
            </a:r>
          </a:p>
          <a:p>
            <a:pPr lvl="2"/>
            <a:r>
              <a:rPr lang="en-US" sz="1600" dirty="0" err="1"/>
              <a:t>checkUsername</a:t>
            </a:r>
            <a:r>
              <a:rPr lang="en-US" sz="1600" dirty="0"/>
              <a:t>(username)</a:t>
            </a:r>
          </a:p>
          <a:p>
            <a:pPr lvl="2"/>
            <a:r>
              <a:rPr lang="en-US" sz="1600" dirty="0" err="1"/>
              <a:t>findUserByID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 err="1"/>
              <a:t>QuoteDAO</a:t>
            </a:r>
            <a:endParaRPr lang="en-US" sz="1600" dirty="0"/>
          </a:p>
          <a:p>
            <a:pPr lvl="2"/>
            <a:r>
              <a:rPr lang="en-US" sz="1600" dirty="0" err="1"/>
              <a:t>findQuotesByUser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     			</a:t>
            </a:r>
            <a:r>
              <a:rPr lang="en-US" sz="1600" dirty="0" err="1"/>
              <a:t>OptionDAO</a:t>
            </a:r>
            <a:endParaRPr lang="en-US" sz="1600" dirty="0"/>
          </a:p>
          <a:p>
            <a:pPr lvl="2"/>
            <a:r>
              <a:rPr lang="en-US" sz="1600" dirty="0" err="1"/>
              <a:t>findQuotesByEmployee</a:t>
            </a:r>
            <a:r>
              <a:rPr lang="en-US" sz="1600" dirty="0"/>
              <a:t>(</a:t>
            </a:r>
            <a:r>
              <a:rPr lang="en-US" sz="1600" dirty="0" err="1"/>
              <a:t>userid</a:t>
            </a:r>
            <a:r>
              <a:rPr lang="en-US" sz="1600" dirty="0"/>
              <a:t>)                                         		</a:t>
            </a:r>
            <a:r>
              <a:rPr lang="en-US" sz="1600" dirty="0" err="1"/>
              <a:t>findOptionForProduct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findnotDealed</a:t>
            </a:r>
            <a:r>
              <a:rPr lang="en-US" sz="1600" dirty="0"/>
              <a:t>()					</a:t>
            </a:r>
            <a:r>
              <a:rPr lang="en-US" sz="1600" dirty="0" err="1"/>
              <a:t>findOptions</a:t>
            </a:r>
            <a:r>
              <a:rPr lang="en-US" sz="1600" dirty="0"/>
              <a:t>()</a:t>
            </a:r>
          </a:p>
          <a:p>
            <a:pPr lvl="2"/>
            <a:r>
              <a:rPr lang="en-US" sz="1600" dirty="0" err="1"/>
              <a:t>findQuotebyID</a:t>
            </a:r>
            <a:r>
              <a:rPr lang="en-US" sz="1600" dirty="0"/>
              <a:t>(</a:t>
            </a:r>
            <a:r>
              <a:rPr lang="en-US" sz="1600" dirty="0" err="1"/>
              <a:t>quoteid</a:t>
            </a:r>
            <a:r>
              <a:rPr lang="en-US" sz="1600" dirty="0"/>
              <a:t>)                                                                             </a:t>
            </a:r>
            <a:r>
              <a:rPr lang="en-US" sz="1600" dirty="0" err="1"/>
              <a:t>findOptionByID</a:t>
            </a:r>
            <a:r>
              <a:rPr lang="en-US" sz="1600" dirty="0"/>
              <a:t>(</a:t>
            </a:r>
            <a:r>
              <a:rPr lang="en-US" sz="1600" dirty="0" err="1"/>
              <a:t>optionID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priceQuote</a:t>
            </a:r>
            <a:r>
              <a:rPr lang="en-US" sz="1600" dirty="0"/>
              <a:t>(quote, price, </a:t>
            </a:r>
            <a:r>
              <a:rPr lang="en-US" sz="1600" dirty="0" err="1"/>
              <a:t>employeeID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insertQuote</a:t>
            </a:r>
            <a:r>
              <a:rPr lang="en-US" sz="1600" dirty="0"/>
              <a:t>(</a:t>
            </a:r>
            <a:r>
              <a:rPr lang="en-US" sz="1600" dirty="0" err="1"/>
              <a:t>productoption</a:t>
            </a:r>
            <a:r>
              <a:rPr lang="en-US" sz="1600" dirty="0"/>
              <a:t>, </a:t>
            </a:r>
            <a:r>
              <a:rPr lang="en-US" sz="1600" dirty="0" err="1"/>
              <a:t>clientID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ProductOptionDAO</a:t>
            </a:r>
            <a:endParaRPr lang="en-US" sz="1600" dirty="0"/>
          </a:p>
          <a:p>
            <a:pPr lvl="2"/>
            <a:r>
              <a:rPr lang="en-US" sz="1600" dirty="0" err="1"/>
              <a:t>findProductOptionbyID</a:t>
            </a:r>
            <a:r>
              <a:rPr lang="en-US" sz="1600" dirty="0"/>
              <a:t>(</a:t>
            </a:r>
            <a:r>
              <a:rPr lang="en-US" sz="1600" dirty="0" err="1"/>
              <a:t>productID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 err="1"/>
              <a:t>findOptionsIDbyProductID</a:t>
            </a:r>
            <a:r>
              <a:rPr lang="en-US" sz="1600" dirty="0"/>
              <a:t>(productid)</a:t>
            </a:r>
          </a:p>
          <a:p>
            <a:pPr lvl="2"/>
            <a:r>
              <a:rPr lang="en-US" sz="1600" dirty="0" err="1"/>
              <a:t>findOptionsIDbyProductIDandOptionID</a:t>
            </a:r>
            <a:r>
              <a:rPr lang="en-US" sz="1600" dirty="0"/>
              <a:t>(</a:t>
            </a:r>
            <a:r>
              <a:rPr lang="en-US" sz="1600" dirty="0" err="1"/>
              <a:t>productid,optionID</a:t>
            </a:r>
            <a:r>
              <a:rPr lang="en-US" sz="1600" dirty="0"/>
              <a:t>)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801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661D6-5E97-3370-0EA9-D9107EC04B78}"/>
              </a:ext>
            </a:extLst>
          </p:cNvPr>
          <p:cNvSpPr txBox="1"/>
          <p:nvPr/>
        </p:nvSpPr>
        <p:spPr>
          <a:xfrm>
            <a:off x="895740" y="305068"/>
            <a:ext cx="1078311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 HOME EMPLOYEE					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HandledQuoteList</a:t>
            </a:r>
            <a:r>
              <a:rPr lang="en-US" sz="1600" dirty="0"/>
              <a:t> 				</a:t>
            </a:r>
          </a:p>
          <a:p>
            <a:pPr lvl="1"/>
            <a:r>
              <a:rPr lang="en-US" sz="1600" dirty="0"/>
              <a:t>	- reset() 	                                                                                       	 </a:t>
            </a:r>
          </a:p>
          <a:p>
            <a:pPr lvl="1"/>
            <a:r>
              <a:rPr lang="en-US" sz="1600" dirty="0"/>
              <a:t>	- show() 					      	</a:t>
            </a:r>
          </a:p>
          <a:p>
            <a:pPr lvl="1"/>
            <a:r>
              <a:rPr lang="en-US" sz="1600" dirty="0"/>
              <a:t>	- update() 						</a:t>
            </a:r>
          </a:p>
          <a:p>
            <a:pPr lvl="1"/>
            <a:r>
              <a:rPr lang="en-US" sz="1600" dirty="0" err="1"/>
              <a:t>UnHandledQuoteList</a:t>
            </a:r>
            <a:r>
              <a:rPr lang="en-US" sz="1600" dirty="0"/>
              <a:t>                           			 				</a:t>
            </a:r>
          </a:p>
          <a:p>
            <a:pPr lvl="1"/>
            <a:r>
              <a:rPr lang="en-US" sz="1600" dirty="0"/>
              <a:t>	- reset()						 </a:t>
            </a:r>
          </a:p>
          <a:p>
            <a:pPr lvl="1"/>
            <a:r>
              <a:rPr lang="en-US" sz="1600" dirty="0"/>
              <a:t>	- show()</a:t>
            </a:r>
          </a:p>
          <a:p>
            <a:pPr lvl="1"/>
            <a:r>
              <a:rPr lang="en-US" sz="1600" dirty="0"/>
              <a:t>	- update()																</a:t>
            </a:r>
          </a:p>
          <a:p>
            <a:pPr lvl="1"/>
            <a:r>
              <a:rPr lang="en-US" sz="1600" dirty="0" err="1"/>
              <a:t>PriceQuote</a:t>
            </a:r>
            <a:endParaRPr lang="en-US" sz="1600" dirty="0"/>
          </a:p>
          <a:p>
            <a:pPr lvl="1"/>
            <a:r>
              <a:rPr lang="en-US" sz="1600" dirty="0"/>
              <a:t>	- price()</a:t>
            </a:r>
          </a:p>
          <a:p>
            <a:pPr lvl="1"/>
            <a:r>
              <a:rPr lang="en-US" sz="1600" dirty="0"/>
              <a:t>	-reset()</a:t>
            </a:r>
          </a:p>
          <a:p>
            <a:pPr lvl="1"/>
            <a:r>
              <a:rPr lang="en-US" sz="1600" dirty="0" err="1"/>
              <a:t>QuoteDetails</a:t>
            </a:r>
            <a:endParaRPr lang="en-US" sz="1600" dirty="0"/>
          </a:p>
          <a:p>
            <a:pPr lvl="1"/>
            <a:r>
              <a:rPr lang="en-US" sz="1600" dirty="0"/>
              <a:t>	-reset()</a:t>
            </a:r>
          </a:p>
          <a:p>
            <a:pPr lvl="1"/>
            <a:r>
              <a:rPr lang="en-US" sz="1600" dirty="0"/>
              <a:t>	- show()</a:t>
            </a:r>
          </a:p>
          <a:p>
            <a:pPr lvl="1"/>
            <a:r>
              <a:rPr lang="en-US" sz="1600" dirty="0"/>
              <a:t>	- update()</a:t>
            </a:r>
          </a:p>
          <a:p>
            <a:pPr lvl="1"/>
            <a:r>
              <a:rPr lang="en-US" sz="1600" dirty="0" err="1"/>
              <a:t>PersonalMessage</a:t>
            </a:r>
            <a:endParaRPr lang="en-US" sz="1600" dirty="0"/>
          </a:p>
          <a:p>
            <a:pPr lvl="1"/>
            <a:r>
              <a:rPr lang="en-US" sz="1600" dirty="0"/>
              <a:t>	- show()</a:t>
            </a:r>
          </a:p>
          <a:p>
            <a:pPr lvl="1"/>
            <a:r>
              <a:rPr lang="en-US" sz="1600" dirty="0" err="1"/>
              <a:t>PageOrchestator</a:t>
            </a:r>
            <a:endParaRPr lang="en-US" sz="1600" dirty="0"/>
          </a:p>
          <a:p>
            <a:pPr lvl="1"/>
            <a:r>
              <a:rPr lang="en-US" sz="1600" dirty="0"/>
              <a:t>	-start()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5408-22A5-D6EA-CB79-0C6A23742E04}"/>
              </a:ext>
            </a:extLst>
          </p:cNvPr>
          <p:cNvSpPr txBox="1"/>
          <p:nvPr/>
        </p:nvSpPr>
        <p:spPr>
          <a:xfrm>
            <a:off x="6110800" y="305068"/>
            <a:ext cx="51854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800" dirty="0"/>
          </a:p>
          <a:p>
            <a:pPr marL="742950" lvl="1" indent="-285750">
              <a:buFontTx/>
              <a:buChar char="-"/>
            </a:pPr>
            <a:r>
              <a:rPr lang="en-US" sz="1800" dirty="0">
                <a:solidFill>
                  <a:srgbClr val="FF0000"/>
                </a:solidFill>
              </a:rPr>
              <a:t>HOME CLIENT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QuoteDetails</a:t>
            </a:r>
            <a:endParaRPr lang="en-US" sz="1800" dirty="0"/>
          </a:p>
          <a:p>
            <a:pPr lvl="1"/>
            <a:r>
              <a:rPr lang="en-US" dirty="0"/>
              <a:t>    		 </a:t>
            </a:r>
            <a:r>
              <a:rPr lang="en-US" sz="1800" dirty="0"/>
              <a:t>-show()</a:t>
            </a:r>
          </a:p>
          <a:p>
            <a:pPr lvl="1"/>
            <a:r>
              <a:rPr lang="en-US" dirty="0"/>
              <a:t>  		  -update()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QuoteList</a:t>
            </a:r>
            <a:endParaRPr lang="en-US" sz="1800" dirty="0"/>
          </a:p>
          <a:p>
            <a:pPr lvl="1"/>
            <a:r>
              <a:rPr lang="en-US" dirty="0"/>
              <a:t> 		-show()</a:t>
            </a:r>
          </a:p>
          <a:p>
            <a:pPr lvl="1"/>
            <a:r>
              <a:rPr lang="en-US" sz="1800" dirty="0"/>
              <a:t> 		-update()</a:t>
            </a:r>
          </a:p>
          <a:p>
            <a:pPr lvl="1"/>
            <a:r>
              <a:rPr lang="en-US" dirty="0"/>
              <a:t>		-reset()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CreateQuote</a:t>
            </a:r>
            <a:endParaRPr lang="en-US" sz="1800" dirty="0"/>
          </a:p>
          <a:p>
            <a:pPr lvl="1"/>
            <a:r>
              <a:rPr lang="en-US" dirty="0"/>
              <a:t>		-show()</a:t>
            </a:r>
          </a:p>
          <a:p>
            <a:pPr lvl="1"/>
            <a:r>
              <a:rPr lang="en-US" sz="1800" dirty="0"/>
              <a:t>		-update()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PersonalMessage</a:t>
            </a:r>
            <a:endParaRPr lang="en-US" dirty="0"/>
          </a:p>
          <a:p>
            <a:pPr lvl="1"/>
            <a:r>
              <a:rPr lang="en-US" sz="1800" dirty="0"/>
              <a:t>		-</a:t>
            </a:r>
            <a:r>
              <a:rPr lang="en-US" dirty="0"/>
              <a:t>show()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/>
              <a:t>PageOrchest</a:t>
            </a:r>
            <a:r>
              <a:rPr lang="en-US" dirty="0" err="1"/>
              <a:t>rator</a:t>
            </a:r>
            <a:endParaRPr lang="en-US" dirty="0"/>
          </a:p>
          <a:p>
            <a:pPr lvl="1"/>
            <a:r>
              <a:rPr lang="en-US" sz="1800" dirty="0"/>
              <a:t>	-start()</a:t>
            </a:r>
          </a:p>
          <a:p>
            <a:pPr lvl="1"/>
            <a:r>
              <a:rPr lang="en-US" dirty="0"/>
              <a:t>	</a:t>
            </a:r>
            <a:endParaRPr lang="en-US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59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1C8262-3C4F-40A3-A273-CB3087B51474}"/>
              </a:ext>
            </a:extLst>
          </p:cNvPr>
          <p:cNvSpPr txBox="1"/>
          <p:nvPr/>
        </p:nvSpPr>
        <p:spPr>
          <a:xfrm>
            <a:off x="292262" y="364475"/>
            <a:ext cx="11432893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Quando un impiegato effettua il login,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accede a una pagina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 PAGE IMPIEGATO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contiene l’elenco dei preventivi gestiti da lui in precedenza e quello dei preventivi non ancora associati a nessun impiegato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Quando l’impiegato </a:t>
            </a:r>
            <a:r>
              <a:rPr lang="it-IT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seleziona un elemento dall’elenco dei preventivi non ancora associati a nessuno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compare una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PREZZA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che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 i dati del cliente (username)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del preventivo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 </a:t>
            </a:r>
            <a:r>
              <a:rPr lang="it-IT" sz="24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inserire il prezzo del preventivo. Quando </a:t>
            </a:r>
            <a:r>
              <a:rPr lang="it-IT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l’impi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egato </a:t>
            </a:r>
            <a:r>
              <a:rPr lang="it-IT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inseri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 </a:t>
            </a:r>
            <a:r>
              <a:rPr lang="it-IT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pre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zzo e </a:t>
            </a:r>
            <a:r>
              <a:rPr lang="it-IT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invia</a:t>
            </a:r>
            <a:r>
              <a:rPr lang="it-IT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 dati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il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bottone INVIA PREZZO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compare di nuovo la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HOME PAGE IMPIEGATO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 gli elenchi dei preventivi aggiornati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Il prezzo definito dall’impiegato risulta visibile al cliente quando questi accede all’elenco dei propri preventivi e visualizza i dettagli del preventivo. La pagina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PREZZA PREVENTIVO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contiene anche un collegamento per tornare alla HOME PAGE IMPIEGATO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L’applicazione consente il logout dell’utente.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1915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ADA84-29CB-4649-D04A-2E4CA411A084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2390961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2877A5-266E-FB5C-53CB-1C5D3E6026EF}"/>
              </a:ext>
            </a:extLst>
          </p:cNvPr>
          <p:cNvCxnSpPr/>
          <p:nvPr/>
        </p:nvCxnSpPr>
        <p:spPr>
          <a:xfrm>
            <a:off x="2562823" y="167819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" name="Google Shape;272;p37">
            <a:extLst>
              <a:ext uri="{FF2B5EF4-FFF2-40B4-BE49-F238E27FC236}">
                <a16:creationId xmlns:a16="http://schemas.microsoft.com/office/drawing/2014/main" id="{E36E0179-9801-1253-77EB-BD69E3D4B1D6}"/>
              </a:ext>
            </a:extLst>
          </p:cNvPr>
          <p:cNvSpPr txBox="1">
            <a:spLocks noGrp="1"/>
          </p:cNvSpPr>
          <p:nvPr/>
        </p:nvSpPr>
        <p:spPr>
          <a:xfrm>
            <a:off x="1882239" y="304503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4" name="Google Shape;273;p37">
            <a:extLst>
              <a:ext uri="{FF2B5EF4-FFF2-40B4-BE49-F238E27FC236}">
                <a16:creationId xmlns:a16="http://schemas.microsoft.com/office/drawing/2014/main" id="{246FB507-7DE8-33B6-885B-9350F44E0A12}"/>
              </a:ext>
            </a:extLst>
          </p:cNvPr>
          <p:cNvSpPr/>
          <p:nvPr/>
        </p:nvSpPr>
        <p:spPr>
          <a:xfrm>
            <a:off x="3851613" y="115995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274;p37">
            <a:extLst>
              <a:ext uri="{FF2B5EF4-FFF2-40B4-BE49-F238E27FC236}">
                <a16:creationId xmlns:a16="http://schemas.microsoft.com/office/drawing/2014/main" id="{2EF32A03-A117-897B-654F-9F68F68BD522}"/>
              </a:ext>
            </a:extLst>
          </p:cNvPr>
          <p:cNvCxnSpPr/>
          <p:nvPr/>
        </p:nvCxnSpPr>
        <p:spPr>
          <a:xfrm>
            <a:off x="4550040" y="1541154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6" name="Google Shape;275;p37">
            <a:extLst>
              <a:ext uri="{FF2B5EF4-FFF2-40B4-BE49-F238E27FC236}">
                <a16:creationId xmlns:a16="http://schemas.microsoft.com/office/drawing/2014/main" id="{B60CF768-BD59-3BD9-9D5F-B13E83B6676E}"/>
              </a:ext>
            </a:extLst>
          </p:cNvPr>
          <p:cNvCxnSpPr/>
          <p:nvPr/>
        </p:nvCxnSpPr>
        <p:spPr>
          <a:xfrm>
            <a:off x="2776439" y="212211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76;p37">
            <a:extLst>
              <a:ext uri="{FF2B5EF4-FFF2-40B4-BE49-F238E27FC236}">
                <a16:creationId xmlns:a16="http://schemas.microsoft.com/office/drawing/2014/main" id="{A8E9C48C-35A4-CDDA-E330-6C9F0CF9A77A}"/>
              </a:ext>
            </a:extLst>
          </p:cNvPr>
          <p:cNvSpPr txBox="1"/>
          <p:nvPr/>
        </p:nvSpPr>
        <p:spPr>
          <a:xfrm>
            <a:off x="2785805" y="182557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8;p37">
            <a:extLst>
              <a:ext uri="{FF2B5EF4-FFF2-40B4-BE49-F238E27FC236}">
                <a16:creationId xmlns:a16="http://schemas.microsoft.com/office/drawing/2014/main" id="{9F5F4EC1-E535-EE4C-7BB9-0D15673D6C9E}"/>
              </a:ext>
            </a:extLst>
          </p:cNvPr>
          <p:cNvSpPr/>
          <p:nvPr/>
        </p:nvSpPr>
        <p:spPr>
          <a:xfrm>
            <a:off x="6032936" y="115995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79;p37">
            <a:extLst>
              <a:ext uri="{FF2B5EF4-FFF2-40B4-BE49-F238E27FC236}">
                <a16:creationId xmlns:a16="http://schemas.microsoft.com/office/drawing/2014/main" id="{E301EC95-AE17-2DCB-C55C-23712DA6D51B}"/>
              </a:ext>
            </a:extLst>
          </p:cNvPr>
          <p:cNvCxnSpPr/>
          <p:nvPr/>
        </p:nvCxnSpPr>
        <p:spPr>
          <a:xfrm flipH="1">
            <a:off x="6554318" y="166151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" name="Google Shape;282;p37">
            <a:extLst>
              <a:ext uri="{FF2B5EF4-FFF2-40B4-BE49-F238E27FC236}">
                <a16:creationId xmlns:a16="http://schemas.microsoft.com/office/drawing/2014/main" id="{2FF95C9D-4AAE-934C-10B4-9157F9EA9DE0}"/>
              </a:ext>
            </a:extLst>
          </p:cNvPr>
          <p:cNvSpPr/>
          <p:nvPr/>
        </p:nvSpPr>
        <p:spPr>
          <a:xfrm>
            <a:off x="6433360" y="2011851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283;p37">
            <a:extLst>
              <a:ext uri="{FF2B5EF4-FFF2-40B4-BE49-F238E27FC236}">
                <a16:creationId xmlns:a16="http://schemas.microsoft.com/office/drawing/2014/main" id="{3F65491A-B87B-3640-0362-534E9D9D9FBC}"/>
              </a:ext>
            </a:extLst>
          </p:cNvPr>
          <p:cNvCxnSpPr/>
          <p:nvPr/>
        </p:nvCxnSpPr>
        <p:spPr>
          <a:xfrm rot="10800000">
            <a:off x="4691742" y="2959314"/>
            <a:ext cx="17335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284;p37">
            <a:extLst>
              <a:ext uri="{FF2B5EF4-FFF2-40B4-BE49-F238E27FC236}">
                <a16:creationId xmlns:a16="http://schemas.microsoft.com/office/drawing/2014/main" id="{B1D5ABC0-9942-260A-5C1E-3FED89BA16EB}"/>
              </a:ext>
            </a:extLst>
          </p:cNvPr>
          <p:cNvSpPr txBox="1"/>
          <p:nvPr/>
        </p:nvSpPr>
        <p:spPr>
          <a:xfrm>
            <a:off x="4669350" y="2647380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5;p37">
            <a:extLst>
              <a:ext uri="{FF2B5EF4-FFF2-40B4-BE49-F238E27FC236}">
                <a16:creationId xmlns:a16="http://schemas.microsoft.com/office/drawing/2014/main" id="{84CEA529-503E-1741-9A66-17F480D28577}"/>
              </a:ext>
            </a:extLst>
          </p:cNvPr>
          <p:cNvSpPr/>
          <p:nvPr/>
        </p:nvSpPr>
        <p:spPr>
          <a:xfrm>
            <a:off x="7421830" y="115995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86;p37">
            <a:extLst>
              <a:ext uri="{FF2B5EF4-FFF2-40B4-BE49-F238E27FC236}">
                <a16:creationId xmlns:a16="http://schemas.microsoft.com/office/drawing/2014/main" id="{A5EE96DA-5592-D298-831B-81B0519CDB5C}"/>
              </a:ext>
            </a:extLst>
          </p:cNvPr>
          <p:cNvCxnSpPr>
            <a:stCxn id="13" idx="2"/>
          </p:cNvCxnSpPr>
          <p:nvPr/>
        </p:nvCxnSpPr>
        <p:spPr>
          <a:xfrm>
            <a:off x="7828730" y="154115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87;p37">
            <a:extLst>
              <a:ext uri="{FF2B5EF4-FFF2-40B4-BE49-F238E27FC236}">
                <a16:creationId xmlns:a16="http://schemas.microsoft.com/office/drawing/2014/main" id="{05735B74-1CEB-CABA-D670-B58B91DD53FA}"/>
              </a:ext>
            </a:extLst>
          </p:cNvPr>
          <p:cNvSpPr/>
          <p:nvPr/>
        </p:nvSpPr>
        <p:spPr>
          <a:xfrm>
            <a:off x="7663630" y="452009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8;p37">
            <a:extLst>
              <a:ext uri="{FF2B5EF4-FFF2-40B4-BE49-F238E27FC236}">
                <a16:creationId xmlns:a16="http://schemas.microsoft.com/office/drawing/2014/main" id="{72E472DB-DB95-9001-37AA-6669B7046ABF}"/>
              </a:ext>
            </a:extLst>
          </p:cNvPr>
          <p:cNvCxnSpPr>
            <a:endCxn id="15" idx="1"/>
          </p:cNvCxnSpPr>
          <p:nvPr/>
        </p:nvCxnSpPr>
        <p:spPr>
          <a:xfrm>
            <a:off x="4591555" y="471069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9;p37">
            <a:extLst>
              <a:ext uri="{FF2B5EF4-FFF2-40B4-BE49-F238E27FC236}">
                <a16:creationId xmlns:a16="http://schemas.microsoft.com/office/drawing/2014/main" id="{789661A4-0492-311C-C5AB-E3A8787C49C0}"/>
              </a:ext>
            </a:extLst>
          </p:cNvPr>
          <p:cNvSpPr txBox="1"/>
          <p:nvPr/>
        </p:nvSpPr>
        <p:spPr>
          <a:xfrm>
            <a:off x="4646351" y="4178558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 lvl="0"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3;p37">
            <a:extLst>
              <a:ext uri="{FF2B5EF4-FFF2-40B4-BE49-F238E27FC236}">
                <a16:creationId xmlns:a16="http://schemas.microsoft.com/office/drawing/2014/main" id="{9CE7649C-0DA0-4446-06A9-B158D56E3A9F}"/>
              </a:ext>
            </a:extLst>
          </p:cNvPr>
          <p:cNvCxnSpPr/>
          <p:nvPr/>
        </p:nvCxnSpPr>
        <p:spPr>
          <a:xfrm>
            <a:off x="2714889" y="308660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ED89A40C-4F66-ACA8-CB4B-D951DB4665D8}"/>
              </a:ext>
            </a:extLst>
          </p:cNvPr>
          <p:cNvSpPr txBox="1"/>
          <p:nvPr/>
        </p:nvSpPr>
        <p:spPr>
          <a:xfrm>
            <a:off x="1473548" y="200574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1D274E01-B478-26E0-A716-25DFA5E9DEA6}"/>
              </a:ext>
            </a:extLst>
          </p:cNvPr>
          <p:cNvCxnSpPr/>
          <p:nvPr/>
        </p:nvCxnSpPr>
        <p:spPr>
          <a:xfrm flipH="1">
            <a:off x="10136782" y="1596729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E2C78C8F-15EC-B70C-2DB2-EDF0D7429539}"/>
              </a:ext>
            </a:extLst>
          </p:cNvPr>
          <p:cNvSpPr/>
          <p:nvPr/>
        </p:nvSpPr>
        <p:spPr>
          <a:xfrm>
            <a:off x="9974275" y="5282945"/>
            <a:ext cx="337120" cy="1075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8;p37">
            <a:extLst>
              <a:ext uri="{FF2B5EF4-FFF2-40B4-BE49-F238E27FC236}">
                <a16:creationId xmlns:a16="http://schemas.microsoft.com/office/drawing/2014/main" id="{A576136C-4464-6031-F5B4-946B35617A30}"/>
              </a:ext>
            </a:extLst>
          </p:cNvPr>
          <p:cNvSpPr txBox="1"/>
          <p:nvPr/>
        </p:nvSpPr>
        <p:spPr>
          <a:xfrm>
            <a:off x="2834388" y="262200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9;p37">
            <a:extLst>
              <a:ext uri="{FF2B5EF4-FFF2-40B4-BE49-F238E27FC236}">
                <a16:creationId xmlns:a16="http://schemas.microsoft.com/office/drawing/2014/main" id="{427553CD-BF48-0723-EE14-C35E46D91DE7}"/>
              </a:ext>
            </a:extLst>
          </p:cNvPr>
          <p:cNvCxnSpPr/>
          <p:nvPr/>
        </p:nvCxnSpPr>
        <p:spPr>
          <a:xfrm>
            <a:off x="2714889" y="6012595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Google Shape;300;p37">
            <a:extLst>
              <a:ext uri="{FF2B5EF4-FFF2-40B4-BE49-F238E27FC236}">
                <a16:creationId xmlns:a16="http://schemas.microsoft.com/office/drawing/2014/main" id="{93A8D217-93BD-3DAB-81C0-284159E8A537}"/>
              </a:ext>
            </a:extLst>
          </p:cNvPr>
          <p:cNvCxnSpPr/>
          <p:nvPr/>
        </p:nvCxnSpPr>
        <p:spPr>
          <a:xfrm rot="10800000" flipH="1">
            <a:off x="4686558" y="2436841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" name="Google Shape;301;p37">
            <a:extLst>
              <a:ext uri="{FF2B5EF4-FFF2-40B4-BE49-F238E27FC236}">
                <a16:creationId xmlns:a16="http://schemas.microsoft.com/office/drawing/2014/main" id="{4D85A601-7E45-9C07-CD5E-D4B6431C7B6D}"/>
              </a:ext>
            </a:extLst>
          </p:cNvPr>
          <p:cNvSpPr txBox="1"/>
          <p:nvPr/>
        </p:nvSpPr>
        <p:spPr>
          <a:xfrm>
            <a:off x="4662249" y="215643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02;p37">
            <a:extLst>
              <a:ext uri="{FF2B5EF4-FFF2-40B4-BE49-F238E27FC236}">
                <a16:creationId xmlns:a16="http://schemas.microsoft.com/office/drawing/2014/main" id="{8D4308EC-767C-B7AE-6281-BDEA627CE0AC}"/>
              </a:ext>
            </a:extLst>
          </p:cNvPr>
          <p:cNvSpPr/>
          <p:nvPr/>
        </p:nvSpPr>
        <p:spPr>
          <a:xfrm>
            <a:off x="9708386" y="1165954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90;p37">
            <a:extLst>
              <a:ext uri="{FF2B5EF4-FFF2-40B4-BE49-F238E27FC236}">
                <a16:creationId xmlns:a16="http://schemas.microsoft.com/office/drawing/2014/main" id="{46F899D4-E33E-9C88-6A7C-730FD94206A1}"/>
              </a:ext>
            </a:extLst>
          </p:cNvPr>
          <p:cNvSpPr/>
          <p:nvPr/>
        </p:nvSpPr>
        <p:spPr>
          <a:xfrm>
            <a:off x="1915376" y="1024865"/>
            <a:ext cx="129489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Login.html + checklogin.js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92;p37">
            <a:extLst>
              <a:ext uri="{FF2B5EF4-FFF2-40B4-BE49-F238E27FC236}">
                <a16:creationId xmlns:a16="http://schemas.microsoft.com/office/drawing/2014/main" id="{844E57AC-0547-E3DE-02D8-4B2666064D52}"/>
              </a:ext>
            </a:extLst>
          </p:cNvPr>
          <p:cNvSpPr/>
          <p:nvPr/>
        </p:nvSpPr>
        <p:spPr>
          <a:xfrm>
            <a:off x="2391765" y="190346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3;p37">
            <a:extLst>
              <a:ext uri="{FF2B5EF4-FFF2-40B4-BE49-F238E27FC236}">
                <a16:creationId xmlns:a16="http://schemas.microsoft.com/office/drawing/2014/main" id="{72D9D232-8E56-D3E2-D2B9-3ABAD678C61E}"/>
              </a:ext>
            </a:extLst>
          </p:cNvPr>
          <p:cNvCxnSpPr/>
          <p:nvPr/>
        </p:nvCxnSpPr>
        <p:spPr>
          <a:xfrm>
            <a:off x="2728537" y="3582469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" name="Google Shape;298;p37">
            <a:extLst>
              <a:ext uri="{FF2B5EF4-FFF2-40B4-BE49-F238E27FC236}">
                <a16:creationId xmlns:a16="http://schemas.microsoft.com/office/drawing/2014/main" id="{A9316C26-330D-90DB-2695-FAB61FAFBEC0}"/>
              </a:ext>
            </a:extLst>
          </p:cNvPr>
          <p:cNvSpPr txBox="1"/>
          <p:nvPr/>
        </p:nvSpPr>
        <p:spPr>
          <a:xfrm>
            <a:off x="2844017" y="3311007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6035D2AD-E8BC-3E94-EE7D-B71DA75855B7}"/>
              </a:ext>
            </a:extLst>
          </p:cNvPr>
          <p:cNvSpPr txBox="1"/>
          <p:nvPr/>
        </p:nvSpPr>
        <p:spPr>
          <a:xfrm>
            <a:off x="1750107" y="464627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Client side </a:t>
            </a: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487FCE04-0EE3-80ED-8194-F4289FFD19A2}"/>
              </a:ext>
            </a:extLst>
          </p:cNvPr>
          <p:cNvSpPr txBox="1"/>
          <p:nvPr/>
        </p:nvSpPr>
        <p:spPr>
          <a:xfrm>
            <a:off x="3321899" y="466899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Server side </a:t>
            </a:r>
          </a:p>
        </p:txBody>
      </p:sp>
      <p:cxnSp>
        <p:nvCxnSpPr>
          <p:cNvPr id="33" name="Google Shape;293;p37">
            <a:extLst>
              <a:ext uri="{FF2B5EF4-FFF2-40B4-BE49-F238E27FC236}">
                <a16:creationId xmlns:a16="http://schemas.microsoft.com/office/drawing/2014/main" id="{4CB7F7B4-A66A-D313-7014-BE7D3F6F3613}"/>
              </a:ext>
            </a:extLst>
          </p:cNvPr>
          <p:cNvCxnSpPr/>
          <p:nvPr/>
        </p:nvCxnSpPr>
        <p:spPr>
          <a:xfrm>
            <a:off x="2758105" y="480186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98;p37">
            <a:extLst>
              <a:ext uri="{FF2B5EF4-FFF2-40B4-BE49-F238E27FC236}">
                <a16:creationId xmlns:a16="http://schemas.microsoft.com/office/drawing/2014/main" id="{97F9030F-B166-AB71-793E-F2985FFD8242}"/>
              </a:ext>
            </a:extLst>
          </p:cNvPr>
          <p:cNvSpPr txBox="1"/>
          <p:nvPr/>
        </p:nvSpPr>
        <p:spPr>
          <a:xfrm>
            <a:off x="2844017" y="452575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200</a:t>
            </a:r>
          </a:p>
        </p:txBody>
      </p:sp>
      <p:sp>
        <p:nvSpPr>
          <p:cNvPr id="35" name="Google Shape;297;p37">
            <a:extLst>
              <a:ext uri="{FF2B5EF4-FFF2-40B4-BE49-F238E27FC236}">
                <a16:creationId xmlns:a16="http://schemas.microsoft.com/office/drawing/2014/main" id="{357E89EB-F104-3E2E-84EA-0B502E5BFBCF}"/>
              </a:ext>
            </a:extLst>
          </p:cNvPr>
          <p:cNvSpPr txBox="1"/>
          <p:nvPr/>
        </p:nvSpPr>
        <p:spPr>
          <a:xfrm>
            <a:off x="6869505" y="6040245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Location =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EmployeeHome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ClientHome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BD9EBB-0311-DA5F-8DA9-933C513ADEEB}"/>
              </a:ext>
            </a:extLst>
          </p:cNvPr>
          <p:cNvGrpSpPr/>
          <p:nvPr/>
        </p:nvGrpSpPr>
        <p:grpSpPr>
          <a:xfrm>
            <a:off x="1878770" y="6200287"/>
            <a:ext cx="484693" cy="507248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45CE8E-450D-2CCD-604F-B8252ADCBD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AE0747-9332-3301-82F5-2820550668A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C0DB0C-628A-31B0-B287-AE31781AABF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oogle Shape;297;p37">
            <a:extLst>
              <a:ext uri="{FF2B5EF4-FFF2-40B4-BE49-F238E27FC236}">
                <a16:creationId xmlns:a16="http://schemas.microsoft.com/office/drawing/2014/main" id="{0D120235-318D-82DB-0307-871EE135BE3B}"/>
              </a:ext>
            </a:extLst>
          </p:cNvPr>
          <p:cNvSpPr txBox="1"/>
          <p:nvPr/>
        </p:nvSpPr>
        <p:spPr>
          <a:xfrm>
            <a:off x="1394360" y="357092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75;p37">
            <a:extLst>
              <a:ext uri="{FF2B5EF4-FFF2-40B4-BE49-F238E27FC236}">
                <a16:creationId xmlns:a16="http://schemas.microsoft.com/office/drawing/2014/main" id="{50998D72-6038-02DF-4B1C-0199C10ED343}"/>
              </a:ext>
            </a:extLst>
          </p:cNvPr>
          <p:cNvCxnSpPr/>
          <p:nvPr/>
        </p:nvCxnSpPr>
        <p:spPr>
          <a:xfrm>
            <a:off x="1604894" y="200574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" name="Google Shape;297;p37">
            <a:extLst>
              <a:ext uri="{FF2B5EF4-FFF2-40B4-BE49-F238E27FC236}">
                <a16:creationId xmlns:a16="http://schemas.microsoft.com/office/drawing/2014/main" id="{BB050464-3F88-3B9C-BC2A-7608053228FA}"/>
              </a:ext>
            </a:extLst>
          </p:cNvPr>
          <p:cNvSpPr txBox="1"/>
          <p:nvPr/>
        </p:nvSpPr>
        <p:spPr>
          <a:xfrm>
            <a:off x="1425500" y="4661433"/>
            <a:ext cx="1100443" cy="3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0" rIns="107269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95;p37">
            <a:extLst>
              <a:ext uri="{FF2B5EF4-FFF2-40B4-BE49-F238E27FC236}">
                <a16:creationId xmlns:a16="http://schemas.microsoft.com/office/drawing/2014/main" id="{55E737AE-0084-95A4-EBD9-F979FE48828B}"/>
              </a:ext>
            </a:extLst>
          </p:cNvPr>
          <p:cNvCxnSpPr/>
          <p:nvPr/>
        </p:nvCxnSpPr>
        <p:spPr>
          <a:xfrm>
            <a:off x="9024983" y="1694537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" name="Google Shape;296;p37">
            <a:extLst>
              <a:ext uri="{FF2B5EF4-FFF2-40B4-BE49-F238E27FC236}">
                <a16:creationId xmlns:a16="http://schemas.microsoft.com/office/drawing/2014/main" id="{1EA82B7B-C1DC-D4B9-B11E-3E8D95D9397E}"/>
              </a:ext>
            </a:extLst>
          </p:cNvPr>
          <p:cNvSpPr/>
          <p:nvPr/>
        </p:nvSpPr>
        <p:spPr>
          <a:xfrm>
            <a:off x="8857275" y="4886282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02;p37">
            <a:extLst>
              <a:ext uri="{FF2B5EF4-FFF2-40B4-BE49-F238E27FC236}">
                <a16:creationId xmlns:a16="http://schemas.microsoft.com/office/drawing/2014/main" id="{8736B3E8-2CA8-63F3-F681-9107FC6C57D4}"/>
              </a:ext>
            </a:extLst>
          </p:cNvPr>
          <p:cNvSpPr/>
          <p:nvPr/>
        </p:nvSpPr>
        <p:spPr>
          <a:xfrm>
            <a:off x="8467646" y="1092562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99;p37">
            <a:extLst>
              <a:ext uri="{FF2B5EF4-FFF2-40B4-BE49-F238E27FC236}">
                <a16:creationId xmlns:a16="http://schemas.microsoft.com/office/drawing/2014/main" id="{B701C212-1350-2B50-FF6C-5E2278C934BC}"/>
              </a:ext>
            </a:extLst>
          </p:cNvPr>
          <p:cNvCxnSpPr/>
          <p:nvPr/>
        </p:nvCxnSpPr>
        <p:spPr>
          <a:xfrm>
            <a:off x="2728537" y="5722298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Google Shape;297;p37">
            <a:extLst>
              <a:ext uri="{FF2B5EF4-FFF2-40B4-BE49-F238E27FC236}">
                <a16:creationId xmlns:a16="http://schemas.microsoft.com/office/drawing/2014/main" id="{1EF9A286-F54A-013A-9916-D1572FD0404C}"/>
              </a:ext>
            </a:extLst>
          </p:cNvPr>
          <p:cNvSpPr txBox="1"/>
          <p:nvPr/>
        </p:nvSpPr>
        <p:spPr>
          <a:xfrm>
            <a:off x="2046878" y="5372757"/>
            <a:ext cx="2047680" cy="33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77;p37">
            <a:extLst>
              <a:ext uri="{FF2B5EF4-FFF2-40B4-BE49-F238E27FC236}">
                <a16:creationId xmlns:a16="http://schemas.microsoft.com/office/drawing/2014/main" id="{D4E73418-9E9B-7AB1-745B-F75AF2B8CD6E}"/>
              </a:ext>
            </a:extLst>
          </p:cNvPr>
          <p:cNvSpPr/>
          <p:nvPr/>
        </p:nvSpPr>
        <p:spPr>
          <a:xfrm>
            <a:off x="4365660" y="1877413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878770" y="6967320"/>
            <a:ext cx="484693" cy="507248"/>
            <a:chOff x="614149" y="4401223"/>
            <a:chExt cx="484693" cy="50724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69E3789-37DB-B9BD-5D9F-F8C6FE3109A7}"/>
              </a:ext>
            </a:extLst>
          </p:cNvPr>
          <p:cNvSpPr/>
          <p:nvPr/>
        </p:nvSpPr>
        <p:spPr>
          <a:xfrm>
            <a:off x="2028543" y="5344520"/>
            <a:ext cx="8566404" cy="10808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2BB095-AEE9-C2B8-46A6-024D47E74371}"/>
              </a:ext>
            </a:extLst>
          </p:cNvPr>
          <p:cNvSpPr/>
          <p:nvPr/>
        </p:nvSpPr>
        <p:spPr>
          <a:xfrm>
            <a:off x="6608065" y="5411001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dirty="0"/>
              <a:t>setItem('</a:t>
            </a:r>
            <a:r>
              <a:rPr lang="it-IT" sz="1200" u="sng" dirty="0"/>
              <a:t>username', usrn)</a:t>
            </a:r>
            <a:endParaRPr lang="it-IT" sz="1200" dirty="0"/>
          </a:p>
        </p:txBody>
      </p:sp>
      <p:sp>
        <p:nvSpPr>
          <p:cNvPr id="55" name="Google Shape;282;p37">
            <a:extLst>
              <a:ext uri="{FF2B5EF4-FFF2-40B4-BE49-F238E27FC236}">
                <a16:creationId xmlns:a16="http://schemas.microsoft.com/office/drawing/2014/main" id="{90704909-7BC7-66B2-659F-698C44E6A1D6}"/>
              </a:ext>
            </a:extLst>
          </p:cNvPr>
          <p:cNvSpPr/>
          <p:nvPr/>
        </p:nvSpPr>
        <p:spPr>
          <a:xfrm>
            <a:off x="1376079" y="6509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82;p37">
            <a:extLst>
              <a:ext uri="{FF2B5EF4-FFF2-40B4-BE49-F238E27FC236}">
                <a16:creationId xmlns:a16="http://schemas.microsoft.com/office/drawing/2014/main" id="{971212CE-CC30-2845-B319-9A7C3A9C2D75}"/>
              </a:ext>
            </a:extLst>
          </p:cNvPr>
          <p:cNvSpPr/>
          <p:nvPr/>
        </p:nvSpPr>
        <p:spPr>
          <a:xfrm>
            <a:off x="2995863" y="-39691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61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2877A5-266E-FB5C-53CB-1C5D3E6026EF}"/>
              </a:ext>
            </a:extLst>
          </p:cNvPr>
          <p:cNvCxnSpPr/>
          <p:nvPr/>
        </p:nvCxnSpPr>
        <p:spPr>
          <a:xfrm>
            <a:off x="2562823" y="167819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" name="Google Shape;272;p37">
            <a:extLst>
              <a:ext uri="{FF2B5EF4-FFF2-40B4-BE49-F238E27FC236}">
                <a16:creationId xmlns:a16="http://schemas.microsoft.com/office/drawing/2014/main" id="{E36E0179-9801-1253-77EB-BD69E3D4B1D6}"/>
              </a:ext>
            </a:extLst>
          </p:cNvPr>
          <p:cNvSpPr txBox="1">
            <a:spLocks noGrp="1"/>
          </p:cNvSpPr>
          <p:nvPr/>
        </p:nvSpPr>
        <p:spPr>
          <a:xfrm>
            <a:off x="1882239" y="304503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s-419" dirty="0"/>
              <a:t>Evento: Registrazione</a:t>
            </a:r>
            <a:endParaRPr dirty="0"/>
          </a:p>
        </p:txBody>
      </p:sp>
      <p:sp>
        <p:nvSpPr>
          <p:cNvPr id="4" name="Google Shape;273;p37">
            <a:extLst>
              <a:ext uri="{FF2B5EF4-FFF2-40B4-BE49-F238E27FC236}">
                <a16:creationId xmlns:a16="http://schemas.microsoft.com/office/drawing/2014/main" id="{246FB507-7DE8-33B6-885B-9350F44E0A12}"/>
              </a:ext>
            </a:extLst>
          </p:cNvPr>
          <p:cNvSpPr/>
          <p:nvPr/>
        </p:nvSpPr>
        <p:spPr>
          <a:xfrm>
            <a:off x="3851613" y="115995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SIgnUp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274;p37">
            <a:extLst>
              <a:ext uri="{FF2B5EF4-FFF2-40B4-BE49-F238E27FC236}">
                <a16:creationId xmlns:a16="http://schemas.microsoft.com/office/drawing/2014/main" id="{2EF32A03-A117-897B-654F-9F68F68BD522}"/>
              </a:ext>
            </a:extLst>
          </p:cNvPr>
          <p:cNvCxnSpPr/>
          <p:nvPr/>
        </p:nvCxnSpPr>
        <p:spPr>
          <a:xfrm>
            <a:off x="4550040" y="1541154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6" name="Google Shape;275;p37">
            <a:extLst>
              <a:ext uri="{FF2B5EF4-FFF2-40B4-BE49-F238E27FC236}">
                <a16:creationId xmlns:a16="http://schemas.microsoft.com/office/drawing/2014/main" id="{B60CF768-BD59-3BD9-9D5F-B13E83B6676E}"/>
              </a:ext>
            </a:extLst>
          </p:cNvPr>
          <p:cNvCxnSpPr/>
          <p:nvPr/>
        </p:nvCxnSpPr>
        <p:spPr>
          <a:xfrm>
            <a:off x="2776439" y="212211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76;p37">
            <a:extLst>
              <a:ext uri="{FF2B5EF4-FFF2-40B4-BE49-F238E27FC236}">
                <a16:creationId xmlns:a16="http://schemas.microsoft.com/office/drawing/2014/main" id="{A8E9C48C-35A4-CDDA-E330-6C9F0CF9A77A}"/>
              </a:ext>
            </a:extLst>
          </p:cNvPr>
          <p:cNvSpPr txBox="1"/>
          <p:nvPr/>
        </p:nvSpPr>
        <p:spPr>
          <a:xfrm>
            <a:off x="2785805" y="182557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Form con dati</a:t>
            </a:r>
          </a:p>
        </p:txBody>
      </p:sp>
      <p:sp>
        <p:nvSpPr>
          <p:cNvPr id="8" name="Google Shape;278;p37">
            <a:extLst>
              <a:ext uri="{FF2B5EF4-FFF2-40B4-BE49-F238E27FC236}">
                <a16:creationId xmlns:a16="http://schemas.microsoft.com/office/drawing/2014/main" id="{9F5F4EC1-E535-EE4C-7BB9-0D15673D6C9E}"/>
              </a:ext>
            </a:extLst>
          </p:cNvPr>
          <p:cNvSpPr/>
          <p:nvPr/>
        </p:nvSpPr>
        <p:spPr>
          <a:xfrm>
            <a:off x="6032936" y="115995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79;p37">
            <a:extLst>
              <a:ext uri="{FF2B5EF4-FFF2-40B4-BE49-F238E27FC236}">
                <a16:creationId xmlns:a16="http://schemas.microsoft.com/office/drawing/2014/main" id="{E301EC95-AE17-2DCB-C55C-23712DA6D51B}"/>
              </a:ext>
            </a:extLst>
          </p:cNvPr>
          <p:cNvCxnSpPr/>
          <p:nvPr/>
        </p:nvCxnSpPr>
        <p:spPr>
          <a:xfrm flipH="1">
            <a:off x="6554318" y="166151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" name="Google Shape;282;p37">
            <a:extLst>
              <a:ext uri="{FF2B5EF4-FFF2-40B4-BE49-F238E27FC236}">
                <a16:creationId xmlns:a16="http://schemas.microsoft.com/office/drawing/2014/main" id="{2FF95C9D-4AAE-934C-10B4-9157F9EA9DE0}"/>
              </a:ext>
            </a:extLst>
          </p:cNvPr>
          <p:cNvSpPr/>
          <p:nvPr/>
        </p:nvSpPr>
        <p:spPr>
          <a:xfrm>
            <a:off x="6433360" y="2011850"/>
            <a:ext cx="330200" cy="19504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283;p37">
            <a:extLst>
              <a:ext uri="{FF2B5EF4-FFF2-40B4-BE49-F238E27FC236}">
                <a16:creationId xmlns:a16="http://schemas.microsoft.com/office/drawing/2014/main" id="{3F65491A-B87B-3640-0362-534E9D9D9FBC}"/>
              </a:ext>
            </a:extLst>
          </p:cNvPr>
          <p:cNvCxnSpPr/>
          <p:nvPr/>
        </p:nvCxnSpPr>
        <p:spPr>
          <a:xfrm rot="10800000">
            <a:off x="4691742" y="2959314"/>
            <a:ext cx="17335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" name="Google Shape;284;p37">
            <a:extLst>
              <a:ext uri="{FF2B5EF4-FFF2-40B4-BE49-F238E27FC236}">
                <a16:creationId xmlns:a16="http://schemas.microsoft.com/office/drawing/2014/main" id="{B1D5ABC0-9942-260A-5C1E-3FED89BA16EB}"/>
              </a:ext>
            </a:extLst>
          </p:cNvPr>
          <p:cNvSpPr txBox="1"/>
          <p:nvPr/>
        </p:nvSpPr>
        <p:spPr>
          <a:xfrm>
            <a:off x="4669350" y="2647380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già presente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5;p37">
            <a:extLst>
              <a:ext uri="{FF2B5EF4-FFF2-40B4-BE49-F238E27FC236}">
                <a16:creationId xmlns:a16="http://schemas.microsoft.com/office/drawing/2014/main" id="{84CEA529-503E-1741-9A66-17F480D28577}"/>
              </a:ext>
            </a:extLst>
          </p:cNvPr>
          <p:cNvSpPr/>
          <p:nvPr/>
        </p:nvSpPr>
        <p:spPr>
          <a:xfrm>
            <a:off x="7421830" y="115995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86;p37">
            <a:extLst>
              <a:ext uri="{FF2B5EF4-FFF2-40B4-BE49-F238E27FC236}">
                <a16:creationId xmlns:a16="http://schemas.microsoft.com/office/drawing/2014/main" id="{A5EE96DA-5592-D298-831B-81B0519CDB5C}"/>
              </a:ext>
            </a:extLst>
          </p:cNvPr>
          <p:cNvCxnSpPr>
            <a:stCxn id="13" idx="2"/>
          </p:cNvCxnSpPr>
          <p:nvPr/>
        </p:nvCxnSpPr>
        <p:spPr>
          <a:xfrm>
            <a:off x="7828730" y="154115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87;p37">
            <a:extLst>
              <a:ext uri="{FF2B5EF4-FFF2-40B4-BE49-F238E27FC236}">
                <a16:creationId xmlns:a16="http://schemas.microsoft.com/office/drawing/2014/main" id="{05735B74-1CEB-CABA-D670-B58B91DD53FA}"/>
              </a:ext>
            </a:extLst>
          </p:cNvPr>
          <p:cNvSpPr/>
          <p:nvPr/>
        </p:nvSpPr>
        <p:spPr>
          <a:xfrm>
            <a:off x="7663630" y="452009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8;p37">
            <a:extLst>
              <a:ext uri="{FF2B5EF4-FFF2-40B4-BE49-F238E27FC236}">
                <a16:creationId xmlns:a16="http://schemas.microsoft.com/office/drawing/2014/main" id="{72E472DB-DB95-9001-37AA-6669B7046ABF}"/>
              </a:ext>
            </a:extLst>
          </p:cNvPr>
          <p:cNvCxnSpPr>
            <a:endCxn id="15" idx="1"/>
          </p:cNvCxnSpPr>
          <p:nvPr/>
        </p:nvCxnSpPr>
        <p:spPr>
          <a:xfrm>
            <a:off x="4591555" y="471069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9;p37">
            <a:extLst>
              <a:ext uri="{FF2B5EF4-FFF2-40B4-BE49-F238E27FC236}">
                <a16:creationId xmlns:a16="http://schemas.microsoft.com/office/drawing/2014/main" id="{789661A4-0492-311C-C5AB-E3A8787C49C0}"/>
              </a:ext>
            </a:extLst>
          </p:cNvPr>
          <p:cNvSpPr txBox="1"/>
          <p:nvPr/>
        </p:nvSpPr>
        <p:spPr>
          <a:xfrm>
            <a:off x="4646351" y="4178558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 lvl="0"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3;p37">
            <a:extLst>
              <a:ext uri="{FF2B5EF4-FFF2-40B4-BE49-F238E27FC236}">
                <a16:creationId xmlns:a16="http://schemas.microsoft.com/office/drawing/2014/main" id="{9CE7649C-0DA0-4446-06A9-B158D56E3A9F}"/>
              </a:ext>
            </a:extLst>
          </p:cNvPr>
          <p:cNvCxnSpPr/>
          <p:nvPr/>
        </p:nvCxnSpPr>
        <p:spPr>
          <a:xfrm>
            <a:off x="2714889" y="308660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ED89A40C-4F66-ACA8-CB4B-D951DB4665D8}"/>
              </a:ext>
            </a:extLst>
          </p:cNvPr>
          <p:cNvSpPr txBox="1"/>
          <p:nvPr/>
        </p:nvSpPr>
        <p:spPr>
          <a:xfrm>
            <a:off x="1473548" y="200574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1D274E01-B478-26E0-A716-25DFA5E9DEA6}"/>
              </a:ext>
            </a:extLst>
          </p:cNvPr>
          <p:cNvCxnSpPr/>
          <p:nvPr/>
        </p:nvCxnSpPr>
        <p:spPr>
          <a:xfrm flipH="1">
            <a:off x="10136782" y="1596729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E2C78C8F-15EC-B70C-2DB2-EDF0D7429539}"/>
              </a:ext>
            </a:extLst>
          </p:cNvPr>
          <p:cNvSpPr/>
          <p:nvPr/>
        </p:nvSpPr>
        <p:spPr>
          <a:xfrm>
            <a:off x="9974275" y="5282945"/>
            <a:ext cx="337120" cy="1075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8;p37">
            <a:extLst>
              <a:ext uri="{FF2B5EF4-FFF2-40B4-BE49-F238E27FC236}">
                <a16:creationId xmlns:a16="http://schemas.microsoft.com/office/drawing/2014/main" id="{A576136C-4464-6031-F5B4-946B35617A30}"/>
              </a:ext>
            </a:extLst>
          </p:cNvPr>
          <p:cNvSpPr txBox="1"/>
          <p:nvPr/>
        </p:nvSpPr>
        <p:spPr>
          <a:xfrm>
            <a:off x="2834388" y="262200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9;p37">
            <a:extLst>
              <a:ext uri="{FF2B5EF4-FFF2-40B4-BE49-F238E27FC236}">
                <a16:creationId xmlns:a16="http://schemas.microsoft.com/office/drawing/2014/main" id="{427553CD-BF48-0723-EE14-C35E46D91DE7}"/>
              </a:ext>
            </a:extLst>
          </p:cNvPr>
          <p:cNvCxnSpPr/>
          <p:nvPr/>
        </p:nvCxnSpPr>
        <p:spPr>
          <a:xfrm>
            <a:off x="2714889" y="6012595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Google Shape;300;p37">
            <a:extLst>
              <a:ext uri="{FF2B5EF4-FFF2-40B4-BE49-F238E27FC236}">
                <a16:creationId xmlns:a16="http://schemas.microsoft.com/office/drawing/2014/main" id="{93A8D217-93BD-3DAB-81C0-284159E8A537}"/>
              </a:ext>
            </a:extLst>
          </p:cNvPr>
          <p:cNvCxnSpPr/>
          <p:nvPr/>
        </p:nvCxnSpPr>
        <p:spPr>
          <a:xfrm rot="10800000" flipH="1">
            <a:off x="4686558" y="2436841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" name="Google Shape;301;p37">
            <a:extLst>
              <a:ext uri="{FF2B5EF4-FFF2-40B4-BE49-F238E27FC236}">
                <a16:creationId xmlns:a16="http://schemas.microsoft.com/office/drawing/2014/main" id="{4D85A601-7E45-9C07-CD5E-D4B6431C7B6D}"/>
              </a:ext>
            </a:extLst>
          </p:cNvPr>
          <p:cNvSpPr txBox="1"/>
          <p:nvPr/>
        </p:nvSpPr>
        <p:spPr>
          <a:xfrm>
            <a:off x="4625014" y="316201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02;p37">
            <a:extLst>
              <a:ext uri="{FF2B5EF4-FFF2-40B4-BE49-F238E27FC236}">
                <a16:creationId xmlns:a16="http://schemas.microsoft.com/office/drawing/2014/main" id="{8D4308EC-767C-B7AE-6281-BDEA627CE0AC}"/>
              </a:ext>
            </a:extLst>
          </p:cNvPr>
          <p:cNvSpPr/>
          <p:nvPr/>
        </p:nvSpPr>
        <p:spPr>
          <a:xfrm>
            <a:off x="9708386" y="1165954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90;p37">
            <a:extLst>
              <a:ext uri="{FF2B5EF4-FFF2-40B4-BE49-F238E27FC236}">
                <a16:creationId xmlns:a16="http://schemas.microsoft.com/office/drawing/2014/main" id="{46F899D4-E33E-9C88-6A7C-730FD94206A1}"/>
              </a:ext>
            </a:extLst>
          </p:cNvPr>
          <p:cNvSpPr/>
          <p:nvPr/>
        </p:nvSpPr>
        <p:spPr>
          <a:xfrm>
            <a:off x="1915376" y="1024865"/>
            <a:ext cx="129489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Login.html + checklogin.js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92;p37">
            <a:extLst>
              <a:ext uri="{FF2B5EF4-FFF2-40B4-BE49-F238E27FC236}">
                <a16:creationId xmlns:a16="http://schemas.microsoft.com/office/drawing/2014/main" id="{844E57AC-0547-E3DE-02D8-4B2666064D52}"/>
              </a:ext>
            </a:extLst>
          </p:cNvPr>
          <p:cNvSpPr/>
          <p:nvPr/>
        </p:nvSpPr>
        <p:spPr>
          <a:xfrm>
            <a:off x="2391765" y="190346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3;p37">
            <a:extLst>
              <a:ext uri="{FF2B5EF4-FFF2-40B4-BE49-F238E27FC236}">
                <a16:creationId xmlns:a16="http://schemas.microsoft.com/office/drawing/2014/main" id="{72D9D232-8E56-D3E2-D2B9-3ABAD678C61E}"/>
              </a:ext>
            </a:extLst>
          </p:cNvPr>
          <p:cNvCxnSpPr/>
          <p:nvPr/>
        </p:nvCxnSpPr>
        <p:spPr>
          <a:xfrm>
            <a:off x="2728537" y="3582469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" name="Google Shape;298;p37">
            <a:extLst>
              <a:ext uri="{FF2B5EF4-FFF2-40B4-BE49-F238E27FC236}">
                <a16:creationId xmlns:a16="http://schemas.microsoft.com/office/drawing/2014/main" id="{A9316C26-330D-90DB-2695-FAB61FAFBEC0}"/>
              </a:ext>
            </a:extLst>
          </p:cNvPr>
          <p:cNvSpPr txBox="1"/>
          <p:nvPr/>
        </p:nvSpPr>
        <p:spPr>
          <a:xfrm>
            <a:off x="2844017" y="3311007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[pass1!= pass2 ]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6035D2AD-E8BC-3E94-EE7D-B71DA75855B7}"/>
              </a:ext>
            </a:extLst>
          </p:cNvPr>
          <p:cNvSpPr txBox="1"/>
          <p:nvPr/>
        </p:nvSpPr>
        <p:spPr>
          <a:xfrm>
            <a:off x="1750107" y="464627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Client side </a:t>
            </a: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487FCE04-0EE3-80ED-8194-F4289FFD19A2}"/>
              </a:ext>
            </a:extLst>
          </p:cNvPr>
          <p:cNvSpPr txBox="1"/>
          <p:nvPr/>
        </p:nvSpPr>
        <p:spPr>
          <a:xfrm>
            <a:off x="3321899" y="466899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Server side </a:t>
            </a:r>
          </a:p>
        </p:txBody>
      </p:sp>
      <p:cxnSp>
        <p:nvCxnSpPr>
          <p:cNvPr id="33" name="Google Shape;293;p37">
            <a:extLst>
              <a:ext uri="{FF2B5EF4-FFF2-40B4-BE49-F238E27FC236}">
                <a16:creationId xmlns:a16="http://schemas.microsoft.com/office/drawing/2014/main" id="{4CB7F7B4-A66A-D313-7014-BE7D3F6F3613}"/>
              </a:ext>
            </a:extLst>
          </p:cNvPr>
          <p:cNvCxnSpPr/>
          <p:nvPr/>
        </p:nvCxnSpPr>
        <p:spPr>
          <a:xfrm>
            <a:off x="2758105" y="480186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98;p37">
            <a:extLst>
              <a:ext uri="{FF2B5EF4-FFF2-40B4-BE49-F238E27FC236}">
                <a16:creationId xmlns:a16="http://schemas.microsoft.com/office/drawing/2014/main" id="{97F9030F-B166-AB71-793E-F2985FFD8242}"/>
              </a:ext>
            </a:extLst>
          </p:cNvPr>
          <p:cNvSpPr txBox="1"/>
          <p:nvPr/>
        </p:nvSpPr>
        <p:spPr>
          <a:xfrm>
            <a:off x="2844017" y="452575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200</a:t>
            </a:r>
          </a:p>
        </p:txBody>
      </p:sp>
      <p:sp>
        <p:nvSpPr>
          <p:cNvPr id="35" name="Google Shape;297;p37">
            <a:extLst>
              <a:ext uri="{FF2B5EF4-FFF2-40B4-BE49-F238E27FC236}">
                <a16:creationId xmlns:a16="http://schemas.microsoft.com/office/drawing/2014/main" id="{357E89EB-F104-3E2E-84EA-0B502E5BFBCF}"/>
              </a:ext>
            </a:extLst>
          </p:cNvPr>
          <p:cNvSpPr txBox="1"/>
          <p:nvPr/>
        </p:nvSpPr>
        <p:spPr>
          <a:xfrm>
            <a:off x="6869505" y="6040245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Location =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EmployeeHome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ClientHome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BD9EBB-0311-DA5F-8DA9-933C513ADEEB}"/>
              </a:ext>
            </a:extLst>
          </p:cNvPr>
          <p:cNvGrpSpPr/>
          <p:nvPr/>
        </p:nvGrpSpPr>
        <p:grpSpPr>
          <a:xfrm>
            <a:off x="1878770" y="6200287"/>
            <a:ext cx="484693" cy="507248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45CE8E-450D-2CCD-604F-B8252ADCBD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AE0747-9332-3301-82F5-2820550668A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C0DB0C-628A-31B0-B287-AE31781AABF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oogle Shape;297;p37">
            <a:extLst>
              <a:ext uri="{FF2B5EF4-FFF2-40B4-BE49-F238E27FC236}">
                <a16:creationId xmlns:a16="http://schemas.microsoft.com/office/drawing/2014/main" id="{0D120235-318D-82DB-0307-871EE135BE3B}"/>
              </a:ext>
            </a:extLst>
          </p:cNvPr>
          <p:cNvSpPr txBox="1"/>
          <p:nvPr/>
        </p:nvSpPr>
        <p:spPr>
          <a:xfrm>
            <a:off x="1394360" y="357092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75;p37">
            <a:extLst>
              <a:ext uri="{FF2B5EF4-FFF2-40B4-BE49-F238E27FC236}">
                <a16:creationId xmlns:a16="http://schemas.microsoft.com/office/drawing/2014/main" id="{50998D72-6038-02DF-4B1C-0199C10ED343}"/>
              </a:ext>
            </a:extLst>
          </p:cNvPr>
          <p:cNvCxnSpPr/>
          <p:nvPr/>
        </p:nvCxnSpPr>
        <p:spPr>
          <a:xfrm>
            <a:off x="1604894" y="200574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" name="Google Shape;297;p37">
            <a:extLst>
              <a:ext uri="{FF2B5EF4-FFF2-40B4-BE49-F238E27FC236}">
                <a16:creationId xmlns:a16="http://schemas.microsoft.com/office/drawing/2014/main" id="{BB050464-3F88-3B9C-BC2A-7608053228FA}"/>
              </a:ext>
            </a:extLst>
          </p:cNvPr>
          <p:cNvSpPr txBox="1"/>
          <p:nvPr/>
        </p:nvSpPr>
        <p:spPr>
          <a:xfrm>
            <a:off x="1425500" y="4661433"/>
            <a:ext cx="1100443" cy="3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0" rIns="107269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95;p37">
            <a:extLst>
              <a:ext uri="{FF2B5EF4-FFF2-40B4-BE49-F238E27FC236}">
                <a16:creationId xmlns:a16="http://schemas.microsoft.com/office/drawing/2014/main" id="{55E737AE-0084-95A4-EBD9-F979FE48828B}"/>
              </a:ext>
            </a:extLst>
          </p:cNvPr>
          <p:cNvCxnSpPr/>
          <p:nvPr/>
        </p:nvCxnSpPr>
        <p:spPr>
          <a:xfrm>
            <a:off x="9024983" y="1694537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" name="Google Shape;296;p37">
            <a:extLst>
              <a:ext uri="{FF2B5EF4-FFF2-40B4-BE49-F238E27FC236}">
                <a16:creationId xmlns:a16="http://schemas.microsoft.com/office/drawing/2014/main" id="{1EA82B7B-C1DC-D4B9-B11E-3E8D95D9397E}"/>
              </a:ext>
            </a:extLst>
          </p:cNvPr>
          <p:cNvSpPr/>
          <p:nvPr/>
        </p:nvSpPr>
        <p:spPr>
          <a:xfrm>
            <a:off x="8857275" y="4886282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02;p37">
            <a:extLst>
              <a:ext uri="{FF2B5EF4-FFF2-40B4-BE49-F238E27FC236}">
                <a16:creationId xmlns:a16="http://schemas.microsoft.com/office/drawing/2014/main" id="{8736B3E8-2CA8-63F3-F681-9107FC6C57D4}"/>
              </a:ext>
            </a:extLst>
          </p:cNvPr>
          <p:cNvSpPr/>
          <p:nvPr/>
        </p:nvSpPr>
        <p:spPr>
          <a:xfrm>
            <a:off x="8467646" y="1092562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99;p37">
            <a:extLst>
              <a:ext uri="{FF2B5EF4-FFF2-40B4-BE49-F238E27FC236}">
                <a16:creationId xmlns:a16="http://schemas.microsoft.com/office/drawing/2014/main" id="{B701C212-1350-2B50-FF6C-5E2278C934BC}"/>
              </a:ext>
            </a:extLst>
          </p:cNvPr>
          <p:cNvCxnSpPr/>
          <p:nvPr/>
        </p:nvCxnSpPr>
        <p:spPr>
          <a:xfrm>
            <a:off x="2728537" y="5722298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Google Shape;297;p37">
            <a:extLst>
              <a:ext uri="{FF2B5EF4-FFF2-40B4-BE49-F238E27FC236}">
                <a16:creationId xmlns:a16="http://schemas.microsoft.com/office/drawing/2014/main" id="{1EF9A286-F54A-013A-9916-D1572FD0404C}"/>
              </a:ext>
            </a:extLst>
          </p:cNvPr>
          <p:cNvSpPr txBox="1"/>
          <p:nvPr/>
        </p:nvSpPr>
        <p:spPr>
          <a:xfrm>
            <a:off x="2046878" y="5372757"/>
            <a:ext cx="2047680" cy="33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77;p37">
            <a:extLst>
              <a:ext uri="{FF2B5EF4-FFF2-40B4-BE49-F238E27FC236}">
                <a16:creationId xmlns:a16="http://schemas.microsoft.com/office/drawing/2014/main" id="{D4E73418-9E9B-7AB1-745B-F75AF2B8CD6E}"/>
              </a:ext>
            </a:extLst>
          </p:cNvPr>
          <p:cNvSpPr/>
          <p:nvPr/>
        </p:nvSpPr>
        <p:spPr>
          <a:xfrm>
            <a:off x="4365660" y="1877413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878770" y="6967320"/>
            <a:ext cx="484693" cy="507248"/>
            <a:chOff x="614149" y="4401223"/>
            <a:chExt cx="484693" cy="50724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69E3789-37DB-B9BD-5D9F-F8C6FE3109A7}"/>
              </a:ext>
            </a:extLst>
          </p:cNvPr>
          <p:cNvSpPr/>
          <p:nvPr/>
        </p:nvSpPr>
        <p:spPr>
          <a:xfrm>
            <a:off x="2028543" y="5344520"/>
            <a:ext cx="8566404" cy="10808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2BB095-AEE9-C2B8-46A6-024D47E74371}"/>
              </a:ext>
            </a:extLst>
          </p:cNvPr>
          <p:cNvSpPr/>
          <p:nvPr/>
        </p:nvSpPr>
        <p:spPr>
          <a:xfrm>
            <a:off x="6608065" y="5411001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dirty="0"/>
              <a:t>setItem('</a:t>
            </a:r>
            <a:r>
              <a:rPr lang="it-IT" sz="1200" u="sng" dirty="0"/>
              <a:t>username', usrn)</a:t>
            </a:r>
            <a:endParaRPr lang="it-IT" sz="1200" dirty="0"/>
          </a:p>
        </p:txBody>
      </p:sp>
      <p:sp>
        <p:nvSpPr>
          <p:cNvPr id="55" name="Google Shape;282;p37">
            <a:extLst>
              <a:ext uri="{FF2B5EF4-FFF2-40B4-BE49-F238E27FC236}">
                <a16:creationId xmlns:a16="http://schemas.microsoft.com/office/drawing/2014/main" id="{90704909-7BC7-66B2-659F-698C44E6A1D6}"/>
              </a:ext>
            </a:extLst>
          </p:cNvPr>
          <p:cNvSpPr/>
          <p:nvPr/>
        </p:nvSpPr>
        <p:spPr>
          <a:xfrm>
            <a:off x="1376079" y="6509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82;p37">
            <a:extLst>
              <a:ext uri="{FF2B5EF4-FFF2-40B4-BE49-F238E27FC236}">
                <a16:creationId xmlns:a16="http://schemas.microsoft.com/office/drawing/2014/main" id="{971212CE-CC30-2845-B319-9A7C3A9C2D75}"/>
              </a:ext>
            </a:extLst>
          </p:cNvPr>
          <p:cNvSpPr/>
          <p:nvPr/>
        </p:nvSpPr>
        <p:spPr>
          <a:xfrm>
            <a:off x="2995863" y="-39691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1;p37">
            <a:extLst>
              <a:ext uri="{FF2B5EF4-FFF2-40B4-BE49-F238E27FC236}">
                <a16:creationId xmlns:a16="http://schemas.microsoft.com/office/drawing/2014/main" id="{B657014B-5E05-9E21-FE42-E750BBF50C22}"/>
              </a:ext>
            </a:extLst>
          </p:cNvPr>
          <p:cNvSpPr txBox="1"/>
          <p:nvPr/>
        </p:nvSpPr>
        <p:spPr>
          <a:xfrm>
            <a:off x="4675934" y="369705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sp>
        <p:nvSpPr>
          <p:cNvPr id="58" name="Google Shape;301;p37">
            <a:extLst>
              <a:ext uri="{FF2B5EF4-FFF2-40B4-BE49-F238E27FC236}">
                <a16:creationId xmlns:a16="http://schemas.microsoft.com/office/drawing/2014/main" id="{FD8CC7D9-15F7-DDF0-E120-37C15E04F0A4}"/>
              </a:ext>
            </a:extLst>
          </p:cNvPr>
          <p:cNvSpPr txBox="1"/>
          <p:nvPr/>
        </p:nvSpPr>
        <p:spPr>
          <a:xfrm>
            <a:off x="4967049" y="246123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checkUsername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300;p37">
            <a:extLst>
              <a:ext uri="{FF2B5EF4-FFF2-40B4-BE49-F238E27FC236}">
                <a16:creationId xmlns:a16="http://schemas.microsoft.com/office/drawing/2014/main" id="{5F875628-6029-27AA-3BCA-612032F5D6EA}"/>
              </a:ext>
            </a:extLst>
          </p:cNvPr>
          <p:cNvCxnSpPr/>
          <p:nvPr/>
        </p:nvCxnSpPr>
        <p:spPr>
          <a:xfrm rot="10800000" flipH="1">
            <a:off x="4645006" y="3212463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0" name="Google Shape;293;p37">
            <a:extLst>
              <a:ext uri="{FF2B5EF4-FFF2-40B4-BE49-F238E27FC236}">
                <a16:creationId xmlns:a16="http://schemas.microsoft.com/office/drawing/2014/main" id="{D02C55CF-5336-9687-380D-266E4AE3C0D9}"/>
              </a:ext>
            </a:extLst>
          </p:cNvPr>
          <p:cNvCxnSpPr/>
          <p:nvPr/>
        </p:nvCxnSpPr>
        <p:spPr>
          <a:xfrm>
            <a:off x="4638041" y="3698340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46303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8799D761-A448-9942-A90E-3450D085BA9E}"/>
              </a:ext>
            </a:extLst>
          </p:cNvPr>
          <p:cNvSpPr txBox="1"/>
          <p:nvPr/>
        </p:nvSpPr>
        <p:spPr>
          <a:xfrm>
            <a:off x="3778810" y="12791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caricamento Employee HomePage </a:t>
            </a:r>
            <a:endParaRPr lang="it-IT" dirty="0"/>
          </a:p>
        </p:txBody>
      </p:sp>
      <p:cxnSp>
        <p:nvCxnSpPr>
          <p:cNvPr id="57" name="Google Shape;275;p37">
            <a:extLst>
              <a:ext uri="{FF2B5EF4-FFF2-40B4-BE49-F238E27FC236}">
                <a16:creationId xmlns:a16="http://schemas.microsoft.com/office/drawing/2014/main" id="{614986C7-5074-84CD-113B-1D6DA5EA4B64}"/>
              </a:ext>
            </a:extLst>
          </p:cNvPr>
          <p:cNvCxnSpPr>
            <a:endCxn id="105" idx="1"/>
          </p:cNvCxnSpPr>
          <p:nvPr/>
        </p:nvCxnSpPr>
        <p:spPr>
          <a:xfrm>
            <a:off x="3510449" y="2009884"/>
            <a:ext cx="845361" cy="65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3EDFCB-8BF2-9621-8FFE-0FFB5E136D04}"/>
              </a:ext>
            </a:extLst>
          </p:cNvPr>
          <p:cNvCxnSpPr/>
          <p:nvPr/>
        </p:nvCxnSpPr>
        <p:spPr>
          <a:xfrm>
            <a:off x="1896039" y="1326476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0;p37">
            <a:extLst>
              <a:ext uri="{FF2B5EF4-FFF2-40B4-BE49-F238E27FC236}">
                <a16:creationId xmlns:a16="http://schemas.microsoft.com/office/drawing/2014/main" id="{36DC7F34-10CB-FEEE-DF75-4653090FD35D}"/>
              </a:ext>
            </a:extLst>
          </p:cNvPr>
          <p:cNvSpPr/>
          <p:nvPr/>
        </p:nvSpPr>
        <p:spPr>
          <a:xfrm>
            <a:off x="1388704" y="660785"/>
            <a:ext cx="1154782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 QuoteManEmployee.js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2;p37">
            <a:extLst>
              <a:ext uri="{FF2B5EF4-FFF2-40B4-BE49-F238E27FC236}">
                <a16:creationId xmlns:a16="http://schemas.microsoft.com/office/drawing/2014/main" id="{8392C471-FAC1-F45A-7DC5-03A8529C8274}"/>
              </a:ext>
            </a:extLst>
          </p:cNvPr>
          <p:cNvSpPr/>
          <p:nvPr/>
        </p:nvSpPr>
        <p:spPr>
          <a:xfrm>
            <a:off x="1724981" y="1551745"/>
            <a:ext cx="371892" cy="459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E940D9-D10D-6F14-AA0A-B8019B14AB2F}"/>
              </a:ext>
            </a:extLst>
          </p:cNvPr>
          <p:cNvCxnSpPr/>
          <p:nvPr/>
        </p:nvCxnSpPr>
        <p:spPr>
          <a:xfrm>
            <a:off x="3304055" y="132874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>
            <a:extLst>
              <a:ext uri="{FF2B5EF4-FFF2-40B4-BE49-F238E27FC236}">
                <a16:creationId xmlns:a16="http://schemas.microsoft.com/office/drawing/2014/main" id="{ED506265-EBD6-F77C-89CB-0A1318FB9327}"/>
              </a:ext>
            </a:extLst>
          </p:cNvPr>
          <p:cNvSpPr/>
          <p:nvPr/>
        </p:nvSpPr>
        <p:spPr>
          <a:xfrm>
            <a:off x="2763500" y="663057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92;p37">
            <a:extLst>
              <a:ext uri="{FF2B5EF4-FFF2-40B4-BE49-F238E27FC236}">
                <a16:creationId xmlns:a16="http://schemas.microsoft.com/office/drawing/2014/main" id="{22DC0E72-2DE1-7BC5-A03A-A3EC155F9167}"/>
              </a:ext>
            </a:extLst>
          </p:cNvPr>
          <p:cNvSpPr/>
          <p:nvPr/>
        </p:nvSpPr>
        <p:spPr>
          <a:xfrm>
            <a:off x="3132996" y="1654341"/>
            <a:ext cx="368491" cy="44894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75;p37">
            <a:extLst>
              <a:ext uri="{FF2B5EF4-FFF2-40B4-BE49-F238E27FC236}">
                <a16:creationId xmlns:a16="http://schemas.microsoft.com/office/drawing/2014/main" id="{08645181-6C07-1CD5-3115-6C4334F67B0A}"/>
              </a:ext>
            </a:extLst>
          </p:cNvPr>
          <p:cNvCxnSpPr/>
          <p:nvPr/>
        </p:nvCxnSpPr>
        <p:spPr>
          <a:xfrm>
            <a:off x="2121724" y="1748593"/>
            <a:ext cx="9649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5" name="Google Shape;294;p37">
            <a:extLst>
              <a:ext uri="{FF2B5EF4-FFF2-40B4-BE49-F238E27FC236}">
                <a16:creationId xmlns:a16="http://schemas.microsoft.com/office/drawing/2014/main" id="{728F0B4B-DD93-43EE-EC15-AF6F05BAFD41}"/>
              </a:ext>
            </a:extLst>
          </p:cNvPr>
          <p:cNvSpPr txBox="1"/>
          <p:nvPr/>
        </p:nvSpPr>
        <p:spPr>
          <a:xfrm>
            <a:off x="2255724" y="180642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855F60-8CB0-600B-C79A-4FC984E10BA0}"/>
              </a:ext>
            </a:extLst>
          </p:cNvPr>
          <p:cNvCxnSpPr/>
          <p:nvPr/>
        </p:nvCxnSpPr>
        <p:spPr>
          <a:xfrm>
            <a:off x="1388704" y="175012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DE8D05-0BDB-7C80-6947-A8AD6C3FD521}"/>
              </a:ext>
            </a:extLst>
          </p:cNvPr>
          <p:cNvCxnSpPr/>
          <p:nvPr/>
        </p:nvCxnSpPr>
        <p:spPr>
          <a:xfrm>
            <a:off x="6651415" y="1331020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0;p37">
            <a:extLst>
              <a:ext uri="{FF2B5EF4-FFF2-40B4-BE49-F238E27FC236}">
                <a16:creationId xmlns:a16="http://schemas.microsoft.com/office/drawing/2014/main" id="{A55E2657-883A-8DE2-72BD-139E7159CA84}"/>
              </a:ext>
            </a:extLst>
          </p:cNvPr>
          <p:cNvSpPr/>
          <p:nvPr/>
        </p:nvSpPr>
        <p:spPr>
          <a:xfrm>
            <a:off x="8663701" y="663057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UnhandledQuoteList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94;p37">
            <a:extLst>
              <a:ext uri="{FF2B5EF4-FFF2-40B4-BE49-F238E27FC236}">
                <a16:creationId xmlns:a16="http://schemas.microsoft.com/office/drawing/2014/main" id="{A56F4D88-863A-DC54-D49E-B6978E8B5289}"/>
              </a:ext>
            </a:extLst>
          </p:cNvPr>
          <p:cNvSpPr txBox="1"/>
          <p:nvPr/>
        </p:nvSpPr>
        <p:spPr>
          <a:xfrm>
            <a:off x="3499964" y="1808700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5A4C3558-F2F4-A84E-36E4-804AA1A4A7A8}"/>
              </a:ext>
            </a:extLst>
          </p:cNvPr>
          <p:cNvCxnSpPr/>
          <p:nvPr/>
        </p:nvCxnSpPr>
        <p:spPr>
          <a:xfrm>
            <a:off x="2121724" y="3061945"/>
            <a:ext cx="9649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>
            <a:extLst>
              <a:ext uri="{FF2B5EF4-FFF2-40B4-BE49-F238E27FC236}">
                <a16:creationId xmlns:a16="http://schemas.microsoft.com/office/drawing/2014/main" id="{92AAAD05-7D2B-5573-6080-B6AD62BF0BFD}"/>
              </a:ext>
            </a:extLst>
          </p:cNvPr>
          <p:cNvSpPr txBox="1"/>
          <p:nvPr/>
        </p:nvSpPr>
        <p:spPr>
          <a:xfrm>
            <a:off x="2185446" y="2727194"/>
            <a:ext cx="917075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193F9-95AC-A6B0-6392-F55A13D1CD19}"/>
              </a:ext>
            </a:extLst>
          </p:cNvPr>
          <p:cNvCxnSpPr/>
          <p:nvPr/>
        </p:nvCxnSpPr>
        <p:spPr>
          <a:xfrm>
            <a:off x="5533495" y="1333292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>
            <a:extLst>
              <a:ext uri="{FF2B5EF4-FFF2-40B4-BE49-F238E27FC236}">
                <a16:creationId xmlns:a16="http://schemas.microsoft.com/office/drawing/2014/main" id="{476ADDB0-B82B-20FE-9374-DED1EFF8D939}"/>
              </a:ext>
            </a:extLst>
          </p:cNvPr>
          <p:cNvSpPr/>
          <p:nvPr/>
        </p:nvSpPr>
        <p:spPr>
          <a:xfrm>
            <a:off x="5138481" y="667601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HandledQuoteList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4;p37">
            <a:extLst>
              <a:ext uri="{FF2B5EF4-FFF2-40B4-BE49-F238E27FC236}">
                <a16:creationId xmlns:a16="http://schemas.microsoft.com/office/drawing/2014/main" id="{8221741F-33CE-825D-538D-E6F91F4E00EB}"/>
              </a:ext>
            </a:extLst>
          </p:cNvPr>
          <p:cNvSpPr txBox="1"/>
          <p:nvPr/>
        </p:nvSpPr>
        <p:spPr>
          <a:xfrm>
            <a:off x="3506604" y="2089540"/>
            <a:ext cx="1415343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1392D325-B271-8BC6-146E-03594DC410C7}"/>
              </a:ext>
            </a:extLst>
          </p:cNvPr>
          <p:cNvCxnSpPr>
            <a:cxnSpLocks/>
          </p:cNvCxnSpPr>
          <p:nvPr/>
        </p:nvCxnSpPr>
        <p:spPr>
          <a:xfrm>
            <a:off x="3494946" y="2951776"/>
            <a:ext cx="185611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8" name="Google Shape;294;p37">
            <a:extLst>
              <a:ext uri="{FF2B5EF4-FFF2-40B4-BE49-F238E27FC236}">
                <a16:creationId xmlns:a16="http://schemas.microsoft.com/office/drawing/2014/main" id="{16C344AF-784F-C1CF-BB97-3F3CB5CE734F}"/>
              </a:ext>
            </a:extLst>
          </p:cNvPr>
          <p:cNvSpPr txBox="1"/>
          <p:nvPr/>
        </p:nvSpPr>
        <p:spPr>
          <a:xfrm>
            <a:off x="6746308" y="4363366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9ECE7E2C-42C2-B5AD-1920-C4BB48CCCF0F}"/>
              </a:ext>
            </a:extLst>
          </p:cNvPr>
          <p:cNvSpPr txBox="1"/>
          <p:nvPr/>
        </p:nvSpPr>
        <p:spPr>
          <a:xfrm>
            <a:off x="3545584" y="370543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92;p37">
            <a:extLst>
              <a:ext uri="{FF2B5EF4-FFF2-40B4-BE49-F238E27FC236}">
                <a16:creationId xmlns:a16="http://schemas.microsoft.com/office/drawing/2014/main" id="{B567858D-2C08-754C-0C62-76CE13C7527F}"/>
              </a:ext>
            </a:extLst>
          </p:cNvPr>
          <p:cNvSpPr/>
          <p:nvPr/>
        </p:nvSpPr>
        <p:spPr>
          <a:xfrm>
            <a:off x="5351061" y="2310106"/>
            <a:ext cx="397810" cy="36417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310;p38">
            <a:extLst>
              <a:ext uri="{FF2B5EF4-FFF2-40B4-BE49-F238E27FC236}">
                <a16:creationId xmlns:a16="http://schemas.microsoft.com/office/drawing/2014/main" id="{611DED44-B43C-0D1A-EE0F-97673FB38D26}"/>
              </a:ext>
            </a:extLst>
          </p:cNvPr>
          <p:cNvSpPr/>
          <p:nvPr/>
        </p:nvSpPr>
        <p:spPr>
          <a:xfrm>
            <a:off x="6096000" y="687550"/>
            <a:ext cx="1054041" cy="645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GetHandledQuotes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311;p38">
            <a:extLst>
              <a:ext uri="{FF2B5EF4-FFF2-40B4-BE49-F238E27FC236}">
                <a16:creationId xmlns:a16="http://schemas.microsoft.com/office/drawing/2014/main" id="{63CC6C6D-F34F-C3A6-0999-56B1D007A1BC}"/>
              </a:ext>
            </a:extLst>
          </p:cNvPr>
          <p:cNvCxnSpPr/>
          <p:nvPr/>
        </p:nvCxnSpPr>
        <p:spPr>
          <a:xfrm>
            <a:off x="8941053" y="1375445"/>
            <a:ext cx="0" cy="482633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8" name="Google Shape;312;p38">
            <a:extLst>
              <a:ext uri="{FF2B5EF4-FFF2-40B4-BE49-F238E27FC236}">
                <a16:creationId xmlns:a16="http://schemas.microsoft.com/office/drawing/2014/main" id="{21CEE058-680D-42EF-2F65-A3E6C13E2124}"/>
              </a:ext>
            </a:extLst>
          </p:cNvPr>
          <p:cNvCxnSpPr/>
          <p:nvPr/>
        </p:nvCxnSpPr>
        <p:spPr>
          <a:xfrm>
            <a:off x="5784999" y="2951776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9" name="Google Shape;313;p38">
            <a:extLst>
              <a:ext uri="{FF2B5EF4-FFF2-40B4-BE49-F238E27FC236}">
                <a16:creationId xmlns:a16="http://schemas.microsoft.com/office/drawing/2014/main" id="{80999F21-E75B-AC64-7C0C-BC58500DD7F1}"/>
              </a:ext>
            </a:extLst>
          </p:cNvPr>
          <p:cNvSpPr txBox="1"/>
          <p:nvPr/>
        </p:nvSpPr>
        <p:spPr>
          <a:xfrm>
            <a:off x="5748871" y="2314122"/>
            <a:ext cx="83276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/GethandledQuotes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314;p38">
            <a:extLst>
              <a:ext uri="{FF2B5EF4-FFF2-40B4-BE49-F238E27FC236}">
                <a16:creationId xmlns:a16="http://schemas.microsoft.com/office/drawing/2014/main" id="{49370246-A9FA-E001-18C7-14D2E9EFDA7C}"/>
              </a:ext>
            </a:extLst>
          </p:cNvPr>
          <p:cNvSpPr/>
          <p:nvPr/>
        </p:nvSpPr>
        <p:spPr>
          <a:xfrm>
            <a:off x="6545226" y="2358403"/>
            <a:ext cx="365924" cy="1362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315;p38">
            <a:extLst>
              <a:ext uri="{FF2B5EF4-FFF2-40B4-BE49-F238E27FC236}">
                <a16:creationId xmlns:a16="http://schemas.microsoft.com/office/drawing/2014/main" id="{677F6EDF-5D3D-4557-A499-AF2896D0EBAC}"/>
              </a:ext>
            </a:extLst>
          </p:cNvPr>
          <p:cNvSpPr/>
          <p:nvPr/>
        </p:nvSpPr>
        <p:spPr>
          <a:xfrm>
            <a:off x="7411928" y="687550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316;p38">
            <a:extLst>
              <a:ext uri="{FF2B5EF4-FFF2-40B4-BE49-F238E27FC236}">
                <a16:creationId xmlns:a16="http://schemas.microsoft.com/office/drawing/2014/main" id="{69FF0430-57FA-9A14-A508-4294770EFA7A}"/>
              </a:ext>
            </a:extLst>
          </p:cNvPr>
          <p:cNvCxnSpPr/>
          <p:nvPr/>
        </p:nvCxnSpPr>
        <p:spPr>
          <a:xfrm flipH="1">
            <a:off x="10354712" y="1301302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93" name="Google Shape;317;p38">
            <a:extLst>
              <a:ext uri="{FF2B5EF4-FFF2-40B4-BE49-F238E27FC236}">
                <a16:creationId xmlns:a16="http://schemas.microsoft.com/office/drawing/2014/main" id="{76083517-7D96-8226-E392-9F850DF59805}"/>
              </a:ext>
            </a:extLst>
          </p:cNvPr>
          <p:cNvCxnSpPr>
            <a:cxnSpLocks/>
          </p:cNvCxnSpPr>
          <p:nvPr/>
        </p:nvCxnSpPr>
        <p:spPr>
          <a:xfrm flipH="1">
            <a:off x="6884446" y="3273691"/>
            <a:ext cx="6747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318;p38">
            <a:extLst>
              <a:ext uri="{FF2B5EF4-FFF2-40B4-BE49-F238E27FC236}">
                <a16:creationId xmlns:a16="http://schemas.microsoft.com/office/drawing/2014/main" id="{B01BD16D-C247-1DC9-652C-2CCF0BA30733}"/>
              </a:ext>
            </a:extLst>
          </p:cNvPr>
          <p:cNvSpPr txBox="1"/>
          <p:nvPr/>
        </p:nvSpPr>
        <p:spPr>
          <a:xfrm>
            <a:off x="9316631" y="4992731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320;p38">
            <a:extLst>
              <a:ext uri="{FF2B5EF4-FFF2-40B4-BE49-F238E27FC236}">
                <a16:creationId xmlns:a16="http://schemas.microsoft.com/office/drawing/2014/main" id="{FF50450F-BC5B-5852-0B0C-B1882B3BAEF2}"/>
              </a:ext>
            </a:extLst>
          </p:cNvPr>
          <p:cNvCxnSpPr>
            <a:cxnSpLocks/>
          </p:cNvCxnSpPr>
          <p:nvPr/>
        </p:nvCxnSpPr>
        <p:spPr>
          <a:xfrm>
            <a:off x="6922515" y="2982043"/>
            <a:ext cx="63672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6" name="Google Shape;333;p38">
            <a:extLst>
              <a:ext uri="{FF2B5EF4-FFF2-40B4-BE49-F238E27FC236}">
                <a16:creationId xmlns:a16="http://schemas.microsoft.com/office/drawing/2014/main" id="{BBB791F7-BADD-6D11-5B26-1F7E80FB41F8}"/>
              </a:ext>
            </a:extLst>
          </p:cNvPr>
          <p:cNvSpPr txBox="1"/>
          <p:nvPr/>
        </p:nvSpPr>
        <p:spPr>
          <a:xfrm>
            <a:off x="9197536" y="4045892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/GetUnhandledQuotes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BEC7D08-6E1A-908F-9FB2-D0E210F432E6}"/>
              </a:ext>
            </a:extLst>
          </p:cNvPr>
          <p:cNvCxnSpPr/>
          <p:nvPr/>
        </p:nvCxnSpPr>
        <p:spPr>
          <a:xfrm>
            <a:off x="7775683" y="1321916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0" name="Google Shape;317;p38">
            <a:extLst>
              <a:ext uri="{FF2B5EF4-FFF2-40B4-BE49-F238E27FC236}">
                <a16:creationId xmlns:a16="http://schemas.microsoft.com/office/drawing/2014/main" id="{E1FC01E6-B2FE-F6D8-2572-C9E8DE082C04}"/>
              </a:ext>
            </a:extLst>
          </p:cNvPr>
          <p:cNvCxnSpPr/>
          <p:nvPr/>
        </p:nvCxnSpPr>
        <p:spPr>
          <a:xfrm flipH="1">
            <a:off x="5748871" y="3273691"/>
            <a:ext cx="716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1" name="Google Shape;318;p38">
            <a:extLst>
              <a:ext uri="{FF2B5EF4-FFF2-40B4-BE49-F238E27FC236}">
                <a16:creationId xmlns:a16="http://schemas.microsoft.com/office/drawing/2014/main" id="{5A851F6A-2700-3C7D-118D-15FA3FFD79C3}"/>
              </a:ext>
            </a:extLst>
          </p:cNvPr>
          <p:cNvSpPr txBox="1"/>
          <p:nvPr/>
        </p:nvSpPr>
        <p:spPr>
          <a:xfrm>
            <a:off x="5722975" y="3317972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318;p38">
            <a:extLst>
              <a:ext uri="{FF2B5EF4-FFF2-40B4-BE49-F238E27FC236}">
                <a16:creationId xmlns:a16="http://schemas.microsoft.com/office/drawing/2014/main" id="{560529CB-6FBF-E0A2-4D23-17A11C75B758}"/>
              </a:ext>
            </a:extLst>
          </p:cNvPr>
          <p:cNvSpPr txBox="1"/>
          <p:nvPr/>
        </p:nvSpPr>
        <p:spPr>
          <a:xfrm>
            <a:off x="6855323" y="4609947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94;p37">
            <a:extLst>
              <a:ext uri="{FF2B5EF4-FFF2-40B4-BE49-F238E27FC236}">
                <a16:creationId xmlns:a16="http://schemas.microsoft.com/office/drawing/2014/main" id="{38336E90-CFC1-11AB-2A7F-EDB6AE40A54E}"/>
              </a:ext>
            </a:extLst>
          </p:cNvPr>
          <p:cNvSpPr txBox="1"/>
          <p:nvPr/>
        </p:nvSpPr>
        <p:spPr>
          <a:xfrm>
            <a:off x="3557679" y="170596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295;p37">
            <a:extLst>
              <a:ext uri="{FF2B5EF4-FFF2-40B4-BE49-F238E27FC236}">
                <a16:creationId xmlns:a16="http://schemas.microsoft.com/office/drawing/2014/main" id="{0C441683-39BE-E125-AD90-51368DD615B2}"/>
              </a:ext>
            </a:extLst>
          </p:cNvPr>
          <p:cNvCxnSpPr/>
          <p:nvPr/>
        </p:nvCxnSpPr>
        <p:spPr>
          <a:xfrm>
            <a:off x="4488183" y="1364228"/>
            <a:ext cx="10566" cy="46501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6;p37">
            <a:extLst>
              <a:ext uri="{FF2B5EF4-FFF2-40B4-BE49-F238E27FC236}">
                <a16:creationId xmlns:a16="http://schemas.microsoft.com/office/drawing/2014/main" id="{F70EC7D0-56E2-2829-325D-F289429DBD79}"/>
              </a:ext>
            </a:extLst>
          </p:cNvPr>
          <p:cNvSpPr/>
          <p:nvPr/>
        </p:nvSpPr>
        <p:spPr>
          <a:xfrm>
            <a:off x="4355810" y="1725311"/>
            <a:ext cx="364443" cy="5822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302;p37">
            <a:extLst>
              <a:ext uri="{FF2B5EF4-FFF2-40B4-BE49-F238E27FC236}">
                <a16:creationId xmlns:a16="http://schemas.microsoft.com/office/drawing/2014/main" id="{91C283F4-756E-C783-928B-525CBDEC2B56}"/>
              </a:ext>
            </a:extLst>
          </p:cNvPr>
          <p:cNvSpPr/>
          <p:nvPr/>
        </p:nvSpPr>
        <p:spPr>
          <a:xfrm>
            <a:off x="4040030" y="789549"/>
            <a:ext cx="924398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9;p38">
            <a:extLst>
              <a:ext uri="{FF2B5EF4-FFF2-40B4-BE49-F238E27FC236}">
                <a16:creationId xmlns:a16="http://schemas.microsoft.com/office/drawing/2014/main" id="{F1BCB404-3D89-DD9A-783B-5C4DD067DF85}"/>
              </a:ext>
            </a:extLst>
          </p:cNvPr>
          <p:cNvSpPr/>
          <p:nvPr/>
        </p:nvSpPr>
        <p:spPr>
          <a:xfrm>
            <a:off x="7573550" y="2758074"/>
            <a:ext cx="311149" cy="836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A25883-35BC-0778-F2DE-D60D571286BB}"/>
              </a:ext>
            </a:extLst>
          </p:cNvPr>
          <p:cNvSpPr txBox="1"/>
          <p:nvPr/>
        </p:nvSpPr>
        <p:spPr>
          <a:xfrm>
            <a:off x="3588546" y="2548241"/>
            <a:ext cx="734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lang="it-IT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DCF59E-25D3-B73C-0146-C104BF13710A}"/>
              </a:ext>
            </a:extLst>
          </p:cNvPr>
          <p:cNvSpPr txBox="1"/>
          <p:nvPr/>
        </p:nvSpPr>
        <p:spPr>
          <a:xfrm>
            <a:off x="6853557" y="2314122"/>
            <a:ext cx="11468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findQuotesByEmployee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user.getID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740CDF-B4BB-4D1D-E4A4-B0DDDB85266D}"/>
              </a:ext>
            </a:extLst>
          </p:cNvPr>
          <p:cNvSpPr txBox="1"/>
          <p:nvPr/>
        </p:nvSpPr>
        <p:spPr>
          <a:xfrm>
            <a:off x="6853557" y="32736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lang="it-IT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B1E91E-AE86-DDBF-9FBB-43170FD1AE4F}"/>
              </a:ext>
            </a:extLst>
          </p:cNvPr>
          <p:cNvGrpSpPr/>
          <p:nvPr/>
        </p:nvGrpSpPr>
        <p:grpSpPr>
          <a:xfrm>
            <a:off x="4818104" y="3486866"/>
            <a:ext cx="484693" cy="507248"/>
            <a:chOff x="614149" y="4401223"/>
            <a:chExt cx="484693" cy="5072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F8838D-84EB-745E-D255-2C4DA0D1B57D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05C6463-6B1D-A023-8D2C-BBAD3F7950A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72C6F0F-00C1-1454-70A9-CCD58228DB7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3EB3EFF4-0F29-A2F1-97BB-AB5EA7BB6C6F}"/>
              </a:ext>
            </a:extLst>
          </p:cNvPr>
          <p:cNvSpPr txBox="1"/>
          <p:nvPr/>
        </p:nvSpPr>
        <p:spPr>
          <a:xfrm>
            <a:off x="4498749" y="4017599"/>
            <a:ext cx="647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it-IT" dirty="0"/>
          </a:p>
        </p:txBody>
      </p:sp>
      <p:sp>
        <p:nvSpPr>
          <p:cNvPr id="130" name="Google Shape;310;p38">
            <a:extLst>
              <a:ext uri="{FF2B5EF4-FFF2-40B4-BE49-F238E27FC236}">
                <a16:creationId xmlns:a16="http://schemas.microsoft.com/office/drawing/2014/main" id="{5E204613-B6DB-88B7-E891-A5320F23634B}"/>
              </a:ext>
            </a:extLst>
          </p:cNvPr>
          <p:cNvSpPr/>
          <p:nvPr/>
        </p:nvSpPr>
        <p:spPr>
          <a:xfrm>
            <a:off x="9802136" y="673238"/>
            <a:ext cx="1054041" cy="645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GetUnHandledQuotes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292;p37">
            <a:extLst>
              <a:ext uri="{FF2B5EF4-FFF2-40B4-BE49-F238E27FC236}">
                <a16:creationId xmlns:a16="http://schemas.microsoft.com/office/drawing/2014/main" id="{7242D7BB-AC79-E638-3D27-AD0F89757049}"/>
              </a:ext>
            </a:extLst>
          </p:cNvPr>
          <p:cNvSpPr/>
          <p:nvPr/>
        </p:nvSpPr>
        <p:spPr>
          <a:xfrm>
            <a:off x="8750878" y="3625972"/>
            <a:ext cx="397810" cy="2214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722108EC-341C-30D7-4F0E-61DD328DB7DD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510449" y="4659397"/>
            <a:ext cx="5240429" cy="740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4" name="Google Shape;314;p38">
            <a:extLst>
              <a:ext uri="{FF2B5EF4-FFF2-40B4-BE49-F238E27FC236}">
                <a16:creationId xmlns:a16="http://schemas.microsoft.com/office/drawing/2014/main" id="{5D3CBEF4-E4E5-779D-5826-A1A48B648766}"/>
              </a:ext>
            </a:extLst>
          </p:cNvPr>
          <p:cNvSpPr/>
          <p:nvPr/>
        </p:nvSpPr>
        <p:spPr>
          <a:xfrm>
            <a:off x="10272623" y="3788610"/>
            <a:ext cx="365924" cy="1362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320;p38">
            <a:extLst>
              <a:ext uri="{FF2B5EF4-FFF2-40B4-BE49-F238E27FC236}">
                <a16:creationId xmlns:a16="http://schemas.microsoft.com/office/drawing/2014/main" id="{4FC167D0-E75E-65D8-D46D-108C290C9732}"/>
              </a:ext>
            </a:extLst>
          </p:cNvPr>
          <p:cNvCxnSpPr>
            <a:cxnSpLocks/>
          </p:cNvCxnSpPr>
          <p:nvPr/>
        </p:nvCxnSpPr>
        <p:spPr>
          <a:xfrm>
            <a:off x="9148688" y="4659397"/>
            <a:ext cx="112393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7" name="Google Shape;317;p38">
            <a:extLst>
              <a:ext uri="{FF2B5EF4-FFF2-40B4-BE49-F238E27FC236}">
                <a16:creationId xmlns:a16="http://schemas.microsoft.com/office/drawing/2014/main" id="{F596E239-D585-F99C-9F1A-6CA8C4B5DB48}"/>
              </a:ext>
            </a:extLst>
          </p:cNvPr>
          <p:cNvCxnSpPr>
            <a:cxnSpLocks/>
          </p:cNvCxnSpPr>
          <p:nvPr/>
        </p:nvCxnSpPr>
        <p:spPr>
          <a:xfrm flipH="1">
            <a:off x="9127345" y="4932666"/>
            <a:ext cx="114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9" name="Google Shape;315;p38">
            <a:extLst>
              <a:ext uri="{FF2B5EF4-FFF2-40B4-BE49-F238E27FC236}">
                <a16:creationId xmlns:a16="http://schemas.microsoft.com/office/drawing/2014/main" id="{264E4E70-5B1D-12F4-60BD-B2B981AD9EEB}"/>
              </a:ext>
            </a:extLst>
          </p:cNvPr>
          <p:cNvSpPr/>
          <p:nvPr/>
        </p:nvSpPr>
        <p:spPr>
          <a:xfrm>
            <a:off x="11225590" y="732801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316;p38">
            <a:extLst>
              <a:ext uri="{FF2B5EF4-FFF2-40B4-BE49-F238E27FC236}">
                <a16:creationId xmlns:a16="http://schemas.microsoft.com/office/drawing/2014/main" id="{C47F0D68-D2AC-BCB5-3EB9-76EA96288D09}"/>
              </a:ext>
            </a:extLst>
          </p:cNvPr>
          <p:cNvCxnSpPr/>
          <p:nvPr/>
        </p:nvCxnSpPr>
        <p:spPr>
          <a:xfrm flipH="1">
            <a:off x="11626316" y="1358869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9292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8799D761-A448-9942-A90E-3450D085BA9E}"/>
              </a:ext>
            </a:extLst>
          </p:cNvPr>
          <p:cNvSpPr txBox="1"/>
          <p:nvPr/>
        </p:nvSpPr>
        <p:spPr>
          <a:xfrm>
            <a:off x="3767235" y="12791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caricamento Client HomePage </a:t>
            </a:r>
            <a:endParaRPr lang="it-IT" dirty="0"/>
          </a:p>
        </p:txBody>
      </p:sp>
      <p:cxnSp>
        <p:nvCxnSpPr>
          <p:cNvPr id="57" name="Google Shape;275;p37">
            <a:extLst>
              <a:ext uri="{FF2B5EF4-FFF2-40B4-BE49-F238E27FC236}">
                <a16:creationId xmlns:a16="http://schemas.microsoft.com/office/drawing/2014/main" id="{614986C7-5074-84CD-113B-1D6DA5EA4B64}"/>
              </a:ext>
            </a:extLst>
          </p:cNvPr>
          <p:cNvCxnSpPr>
            <a:endCxn id="105" idx="1"/>
          </p:cNvCxnSpPr>
          <p:nvPr/>
        </p:nvCxnSpPr>
        <p:spPr>
          <a:xfrm>
            <a:off x="3510449" y="2009884"/>
            <a:ext cx="845361" cy="65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3EDFCB-8BF2-9621-8FFE-0FFB5E136D04}"/>
              </a:ext>
            </a:extLst>
          </p:cNvPr>
          <p:cNvCxnSpPr/>
          <p:nvPr/>
        </p:nvCxnSpPr>
        <p:spPr>
          <a:xfrm>
            <a:off x="1896039" y="1326476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0;p37">
            <a:extLst>
              <a:ext uri="{FF2B5EF4-FFF2-40B4-BE49-F238E27FC236}">
                <a16:creationId xmlns:a16="http://schemas.microsoft.com/office/drawing/2014/main" id="{36DC7F34-10CB-FEEE-DF75-4653090FD35D}"/>
              </a:ext>
            </a:extLst>
          </p:cNvPr>
          <p:cNvSpPr/>
          <p:nvPr/>
        </p:nvSpPr>
        <p:spPr>
          <a:xfrm>
            <a:off x="1388704" y="660785"/>
            <a:ext cx="1154782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 + QuoteManEmployee.js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2;p37">
            <a:extLst>
              <a:ext uri="{FF2B5EF4-FFF2-40B4-BE49-F238E27FC236}">
                <a16:creationId xmlns:a16="http://schemas.microsoft.com/office/drawing/2014/main" id="{8392C471-FAC1-F45A-7DC5-03A8529C8274}"/>
              </a:ext>
            </a:extLst>
          </p:cNvPr>
          <p:cNvSpPr/>
          <p:nvPr/>
        </p:nvSpPr>
        <p:spPr>
          <a:xfrm>
            <a:off x="1724981" y="1551745"/>
            <a:ext cx="371892" cy="459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E940D9-D10D-6F14-AA0A-B8019B14AB2F}"/>
              </a:ext>
            </a:extLst>
          </p:cNvPr>
          <p:cNvCxnSpPr/>
          <p:nvPr/>
        </p:nvCxnSpPr>
        <p:spPr>
          <a:xfrm>
            <a:off x="3304055" y="132874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0;p37">
            <a:extLst>
              <a:ext uri="{FF2B5EF4-FFF2-40B4-BE49-F238E27FC236}">
                <a16:creationId xmlns:a16="http://schemas.microsoft.com/office/drawing/2014/main" id="{ED506265-EBD6-F77C-89CB-0A1318FB9327}"/>
              </a:ext>
            </a:extLst>
          </p:cNvPr>
          <p:cNvSpPr/>
          <p:nvPr/>
        </p:nvSpPr>
        <p:spPr>
          <a:xfrm>
            <a:off x="2763500" y="663057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92;p37">
            <a:extLst>
              <a:ext uri="{FF2B5EF4-FFF2-40B4-BE49-F238E27FC236}">
                <a16:creationId xmlns:a16="http://schemas.microsoft.com/office/drawing/2014/main" id="{22DC0E72-2DE1-7BC5-A03A-A3EC155F9167}"/>
              </a:ext>
            </a:extLst>
          </p:cNvPr>
          <p:cNvSpPr/>
          <p:nvPr/>
        </p:nvSpPr>
        <p:spPr>
          <a:xfrm>
            <a:off x="3132996" y="1654341"/>
            <a:ext cx="368491" cy="44894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75;p37">
            <a:extLst>
              <a:ext uri="{FF2B5EF4-FFF2-40B4-BE49-F238E27FC236}">
                <a16:creationId xmlns:a16="http://schemas.microsoft.com/office/drawing/2014/main" id="{08645181-6C07-1CD5-3115-6C4334F67B0A}"/>
              </a:ext>
            </a:extLst>
          </p:cNvPr>
          <p:cNvCxnSpPr/>
          <p:nvPr/>
        </p:nvCxnSpPr>
        <p:spPr>
          <a:xfrm>
            <a:off x="2121724" y="1748593"/>
            <a:ext cx="9649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5" name="Google Shape;294;p37">
            <a:extLst>
              <a:ext uri="{FF2B5EF4-FFF2-40B4-BE49-F238E27FC236}">
                <a16:creationId xmlns:a16="http://schemas.microsoft.com/office/drawing/2014/main" id="{728F0B4B-DD93-43EE-EC15-AF6F05BAFD41}"/>
              </a:ext>
            </a:extLst>
          </p:cNvPr>
          <p:cNvSpPr txBox="1"/>
          <p:nvPr/>
        </p:nvSpPr>
        <p:spPr>
          <a:xfrm>
            <a:off x="2255724" y="180642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855F60-8CB0-600B-C79A-4FC984E10BA0}"/>
              </a:ext>
            </a:extLst>
          </p:cNvPr>
          <p:cNvCxnSpPr/>
          <p:nvPr/>
        </p:nvCxnSpPr>
        <p:spPr>
          <a:xfrm>
            <a:off x="1388704" y="175012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DE8D05-0BDB-7C80-6947-A8AD6C3FD521}"/>
              </a:ext>
            </a:extLst>
          </p:cNvPr>
          <p:cNvCxnSpPr/>
          <p:nvPr/>
        </p:nvCxnSpPr>
        <p:spPr>
          <a:xfrm>
            <a:off x="6651415" y="1331020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0;p37">
            <a:extLst>
              <a:ext uri="{FF2B5EF4-FFF2-40B4-BE49-F238E27FC236}">
                <a16:creationId xmlns:a16="http://schemas.microsoft.com/office/drawing/2014/main" id="{A55E2657-883A-8DE2-72BD-139E7159CA84}"/>
              </a:ext>
            </a:extLst>
          </p:cNvPr>
          <p:cNvSpPr/>
          <p:nvPr/>
        </p:nvSpPr>
        <p:spPr>
          <a:xfrm>
            <a:off x="8663701" y="663057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94;p37">
            <a:extLst>
              <a:ext uri="{FF2B5EF4-FFF2-40B4-BE49-F238E27FC236}">
                <a16:creationId xmlns:a16="http://schemas.microsoft.com/office/drawing/2014/main" id="{A56F4D88-863A-DC54-D49E-B6978E8B5289}"/>
              </a:ext>
            </a:extLst>
          </p:cNvPr>
          <p:cNvSpPr txBox="1"/>
          <p:nvPr/>
        </p:nvSpPr>
        <p:spPr>
          <a:xfrm>
            <a:off x="3499964" y="1808700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5A4C3558-F2F4-A84E-36E4-804AA1A4A7A8}"/>
              </a:ext>
            </a:extLst>
          </p:cNvPr>
          <p:cNvCxnSpPr/>
          <p:nvPr/>
        </p:nvCxnSpPr>
        <p:spPr>
          <a:xfrm>
            <a:off x="2121724" y="3061945"/>
            <a:ext cx="9649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>
            <a:extLst>
              <a:ext uri="{FF2B5EF4-FFF2-40B4-BE49-F238E27FC236}">
                <a16:creationId xmlns:a16="http://schemas.microsoft.com/office/drawing/2014/main" id="{92AAAD05-7D2B-5573-6080-B6AD62BF0BFD}"/>
              </a:ext>
            </a:extLst>
          </p:cNvPr>
          <p:cNvSpPr txBox="1"/>
          <p:nvPr/>
        </p:nvSpPr>
        <p:spPr>
          <a:xfrm>
            <a:off x="2185446" y="2727194"/>
            <a:ext cx="917075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6193F9-95AC-A6B0-6392-F55A13D1CD19}"/>
              </a:ext>
            </a:extLst>
          </p:cNvPr>
          <p:cNvCxnSpPr/>
          <p:nvPr/>
        </p:nvCxnSpPr>
        <p:spPr>
          <a:xfrm>
            <a:off x="5533495" y="1333292"/>
            <a:ext cx="0" cy="46185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>
            <a:extLst>
              <a:ext uri="{FF2B5EF4-FFF2-40B4-BE49-F238E27FC236}">
                <a16:creationId xmlns:a16="http://schemas.microsoft.com/office/drawing/2014/main" id="{476ADDB0-B82B-20FE-9374-DED1EFF8D939}"/>
              </a:ext>
            </a:extLst>
          </p:cNvPr>
          <p:cNvSpPr/>
          <p:nvPr/>
        </p:nvSpPr>
        <p:spPr>
          <a:xfrm>
            <a:off x="5138481" y="667601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4;p37">
            <a:extLst>
              <a:ext uri="{FF2B5EF4-FFF2-40B4-BE49-F238E27FC236}">
                <a16:creationId xmlns:a16="http://schemas.microsoft.com/office/drawing/2014/main" id="{8221741F-33CE-825D-538D-E6F91F4E00EB}"/>
              </a:ext>
            </a:extLst>
          </p:cNvPr>
          <p:cNvSpPr txBox="1"/>
          <p:nvPr/>
        </p:nvSpPr>
        <p:spPr>
          <a:xfrm>
            <a:off x="3506604" y="2089540"/>
            <a:ext cx="1415343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1392D325-B271-8BC6-146E-03594DC410C7}"/>
              </a:ext>
            </a:extLst>
          </p:cNvPr>
          <p:cNvCxnSpPr>
            <a:cxnSpLocks/>
          </p:cNvCxnSpPr>
          <p:nvPr/>
        </p:nvCxnSpPr>
        <p:spPr>
          <a:xfrm>
            <a:off x="3494946" y="2951776"/>
            <a:ext cx="185611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8" name="Google Shape;294;p37">
            <a:extLst>
              <a:ext uri="{FF2B5EF4-FFF2-40B4-BE49-F238E27FC236}">
                <a16:creationId xmlns:a16="http://schemas.microsoft.com/office/drawing/2014/main" id="{16C344AF-784F-C1CF-BB97-3F3CB5CE734F}"/>
              </a:ext>
            </a:extLst>
          </p:cNvPr>
          <p:cNvSpPr txBox="1"/>
          <p:nvPr/>
        </p:nvSpPr>
        <p:spPr>
          <a:xfrm>
            <a:off x="6746308" y="4363366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</a:p>
        </p:txBody>
      </p: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9ECE7E2C-42C2-B5AD-1920-C4BB48CCCF0F}"/>
              </a:ext>
            </a:extLst>
          </p:cNvPr>
          <p:cNvSpPr txBox="1"/>
          <p:nvPr/>
        </p:nvSpPr>
        <p:spPr>
          <a:xfrm>
            <a:off x="3545584" y="3705438"/>
            <a:ext cx="66939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92;p37">
            <a:extLst>
              <a:ext uri="{FF2B5EF4-FFF2-40B4-BE49-F238E27FC236}">
                <a16:creationId xmlns:a16="http://schemas.microsoft.com/office/drawing/2014/main" id="{B567858D-2C08-754C-0C62-76CE13C7527F}"/>
              </a:ext>
            </a:extLst>
          </p:cNvPr>
          <p:cNvSpPr/>
          <p:nvPr/>
        </p:nvSpPr>
        <p:spPr>
          <a:xfrm>
            <a:off x="5351061" y="2310106"/>
            <a:ext cx="397810" cy="36417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310;p38">
            <a:extLst>
              <a:ext uri="{FF2B5EF4-FFF2-40B4-BE49-F238E27FC236}">
                <a16:creationId xmlns:a16="http://schemas.microsoft.com/office/drawing/2014/main" id="{611DED44-B43C-0D1A-EE0F-97673FB38D26}"/>
              </a:ext>
            </a:extLst>
          </p:cNvPr>
          <p:cNvSpPr/>
          <p:nvPr/>
        </p:nvSpPr>
        <p:spPr>
          <a:xfrm>
            <a:off x="6096000" y="687550"/>
            <a:ext cx="1054041" cy="645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311;p38">
            <a:extLst>
              <a:ext uri="{FF2B5EF4-FFF2-40B4-BE49-F238E27FC236}">
                <a16:creationId xmlns:a16="http://schemas.microsoft.com/office/drawing/2014/main" id="{63CC6C6D-F34F-C3A6-0999-56B1D007A1BC}"/>
              </a:ext>
            </a:extLst>
          </p:cNvPr>
          <p:cNvCxnSpPr/>
          <p:nvPr/>
        </p:nvCxnSpPr>
        <p:spPr>
          <a:xfrm>
            <a:off x="8941053" y="1375445"/>
            <a:ext cx="0" cy="482633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8" name="Google Shape;312;p38">
            <a:extLst>
              <a:ext uri="{FF2B5EF4-FFF2-40B4-BE49-F238E27FC236}">
                <a16:creationId xmlns:a16="http://schemas.microsoft.com/office/drawing/2014/main" id="{21CEE058-680D-42EF-2F65-A3E6C13E2124}"/>
              </a:ext>
            </a:extLst>
          </p:cNvPr>
          <p:cNvCxnSpPr/>
          <p:nvPr/>
        </p:nvCxnSpPr>
        <p:spPr>
          <a:xfrm>
            <a:off x="5784999" y="2951776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9" name="Google Shape;313;p38">
            <a:extLst>
              <a:ext uri="{FF2B5EF4-FFF2-40B4-BE49-F238E27FC236}">
                <a16:creationId xmlns:a16="http://schemas.microsoft.com/office/drawing/2014/main" id="{80999F21-E75B-AC64-7C0C-BC58500DD7F1}"/>
              </a:ext>
            </a:extLst>
          </p:cNvPr>
          <p:cNvSpPr txBox="1"/>
          <p:nvPr/>
        </p:nvSpPr>
        <p:spPr>
          <a:xfrm>
            <a:off x="5748871" y="2314122"/>
            <a:ext cx="83276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/GetQuoteData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314;p38">
            <a:extLst>
              <a:ext uri="{FF2B5EF4-FFF2-40B4-BE49-F238E27FC236}">
                <a16:creationId xmlns:a16="http://schemas.microsoft.com/office/drawing/2014/main" id="{49370246-A9FA-E001-18C7-14D2E9EFDA7C}"/>
              </a:ext>
            </a:extLst>
          </p:cNvPr>
          <p:cNvSpPr/>
          <p:nvPr/>
        </p:nvSpPr>
        <p:spPr>
          <a:xfrm>
            <a:off x="6545226" y="2358403"/>
            <a:ext cx="365924" cy="1362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315;p38">
            <a:extLst>
              <a:ext uri="{FF2B5EF4-FFF2-40B4-BE49-F238E27FC236}">
                <a16:creationId xmlns:a16="http://schemas.microsoft.com/office/drawing/2014/main" id="{677F6EDF-5D3D-4557-A499-AF2896D0EBAC}"/>
              </a:ext>
            </a:extLst>
          </p:cNvPr>
          <p:cNvSpPr/>
          <p:nvPr/>
        </p:nvSpPr>
        <p:spPr>
          <a:xfrm>
            <a:off x="7411928" y="687550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316;p38">
            <a:extLst>
              <a:ext uri="{FF2B5EF4-FFF2-40B4-BE49-F238E27FC236}">
                <a16:creationId xmlns:a16="http://schemas.microsoft.com/office/drawing/2014/main" id="{69FF0430-57FA-9A14-A508-4294770EFA7A}"/>
              </a:ext>
            </a:extLst>
          </p:cNvPr>
          <p:cNvCxnSpPr/>
          <p:nvPr/>
        </p:nvCxnSpPr>
        <p:spPr>
          <a:xfrm flipH="1">
            <a:off x="10354712" y="1301302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93" name="Google Shape;317;p38">
            <a:extLst>
              <a:ext uri="{FF2B5EF4-FFF2-40B4-BE49-F238E27FC236}">
                <a16:creationId xmlns:a16="http://schemas.microsoft.com/office/drawing/2014/main" id="{76083517-7D96-8226-E392-9F850DF59805}"/>
              </a:ext>
            </a:extLst>
          </p:cNvPr>
          <p:cNvCxnSpPr>
            <a:cxnSpLocks/>
          </p:cNvCxnSpPr>
          <p:nvPr/>
        </p:nvCxnSpPr>
        <p:spPr>
          <a:xfrm flipH="1">
            <a:off x="6884446" y="3273691"/>
            <a:ext cx="6747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318;p38">
            <a:extLst>
              <a:ext uri="{FF2B5EF4-FFF2-40B4-BE49-F238E27FC236}">
                <a16:creationId xmlns:a16="http://schemas.microsoft.com/office/drawing/2014/main" id="{B01BD16D-C247-1DC9-652C-2CCF0BA30733}"/>
              </a:ext>
            </a:extLst>
          </p:cNvPr>
          <p:cNvSpPr txBox="1"/>
          <p:nvPr/>
        </p:nvSpPr>
        <p:spPr>
          <a:xfrm>
            <a:off x="9316631" y="4992731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320;p38">
            <a:extLst>
              <a:ext uri="{FF2B5EF4-FFF2-40B4-BE49-F238E27FC236}">
                <a16:creationId xmlns:a16="http://schemas.microsoft.com/office/drawing/2014/main" id="{FF50450F-BC5B-5852-0B0C-B1882B3BAEF2}"/>
              </a:ext>
            </a:extLst>
          </p:cNvPr>
          <p:cNvCxnSpPr>
            <a:cxnSpLocks/>
          </p:cNvCxnSpPr>
          <p:nvPr/>
        </p:nvCxnSpPr>
        <p:spPr>
          <a:xfrm>
            <a:off x="6922515" y="2982043"/>
            <a:ext cx="63672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6" name="Google Shape;333;p38">
            <a:extLst>
              <a:ext uri="{FF2B5EF4-FFF2-40B4-BE49-F238E27FC236}">
                <a16:creationId xmlns:a16="http://schemas.microsoft.com/office/drawing/2014/main" id="{BBB791F7-BADD-6D11-5B26-1F7E80FB41F8}"/>
              </a:ext>
            </a:extLst>
          </p:cNvPr>
          <p:cNvSpPr txBox="1"/>
          <p:nvPr/>
        </p:nvSpPr>
        <p:spPr>
          <a:xfrm>
            <a:off x="9197536" y="4045892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/LoadProductsAndOptions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BEC7D08-6E1A-908F-9FB2-D0E210F432E6}"/>
              </a:ext>
            </a:extLst>
          </p:cNvPr>
          <p:cNvCxnSpPr/>
          <p:nvPr/>
        </p:nvCxnSpPr>
        <p:spPr>
          <a:xfrm>
            <a:off x="7775683" y="1321916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0" name="Google Shape;317;p38">
            <a:extLst>
              <a:ext uri="{FF2B5EF4-FFF2-40B4-BE49-F238E27FC236}">
                <a16:creationId xmlns:a16="http://schemas.microsoft.com/office/drawing/2014/main" id="{E1FC01E6-B2FE-F6D8-2572-C9E8DE082C04}"/>
              </a:ext>
            </a:extLst>
          </p:cNvPr>
          <p:cNvCxnSpPr/>
          <p:nvPr/>
        </p:nvCxnSpPr>
        <p:spPr>
          <a:xfrm flipH="1">
            <a:off x="5748871" y="3273691"/>
            <a:ext cx="716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1" name="Google Shape;318;p38">
            <a:extLst>
              <a:ext uri="{FF2B5EF4-FFF2-40B4-BE49-F238E27FC236}">
                <a16:creationId xmlns:a16="http://schemas.microsoft.com/office/drawing/2014/main" id="{5A851F6A-2700-3C7D-118D-15FA3FFD79C3}"/>
              </a:ext>
            </a:extLst>
          </p:cNvPr>
          <p:cNvSpPr txBox="1"/>
          <p:nvPr/>
        </p:nvSpPr>
        <p:spPr>
          <a:xfrm>
            <a:off x="5722975" y="3317972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318;p38">
            <a:extLst>
              <a:ext uri="{FF2B5EF4-FFF2-40B4-BE49-F238E27FC236}">
                <a16:creationId xmlns:a16="http://schemas.microsoft.com/office/drawing/2014/main" id="{560529CB-6FBF-E0A2-4D23-17A11C75B758}"/>
              </a:ext>
            </a:extLst>
          </p:cNvPr>
          <p:cNvSpPr txBox="1"/>
          <p:nvPr/>
        </p:nvSpPr>
        <p:spPr>
          <a:xfrm>
            <a:off x="6855323" y="4609947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294;p37">
            <a:extLst>
              <a:ext uri="{FF2B5EF4-FFF2-40B4-BE49-F238E27FC236}">
                <a16:creationId xmlns:a16="http://schemas.microsoft.com/office/drawing/2014/main" id="{38336E90-CFC1-11AB-2A7F-EDB6AE40A54E}"/>
              </a:ext>
            </a:extLst>
          </p:cNvPr>
          <p:cNvSpPr txBox="1"/>
          <p:nvPr/>
        </p:nvSpPr>
        <p:spPr>
          <a:xfrm>
            <a:off x="3557679" y="1705968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295;p37">
            <a:extLst>
              <a:ext uri="{FF2B5EF4-FFF2-40B4-BE49-F238E27FC236}">
                <a16:creationId xmlns:a16="http://schemas.microsoft.com/office/drawing/2014/main" id="{0C441683-39BE-E125-AD90-51368DD615B2}"/>
              </a:ext>
            </a:extLst>
          </p:cNvPr>
          <p:cNvCxnSpPr/>
          <p:nvPr/>
        </p:nvCxnSpPr>
        <p:spPr>
          <a:xfrm>
            <a:off x="4488183" y="1364228"/>
            <a:ext cx="10566" cy="46501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6;p37">
            <a:extLst>
              <a:ext uri="{FF2B5EF4-FFF2-40B4-BE49-F238E27FC236}">
                <a16:creationId xmlns:a16="http://schemas.microsoft.com/office/drawing/2014/main" id="{F70EC7D0-56E2-2829-325D-F289429DBD79}"/>
              </a:ext>
            </a:extLst>
          </p:cNvPr>
          <p:cNvSpPr/>
          <p:nvPr/>
        </p:nvSpPr>
        <p:spPr>
          <a:xfrm>
            <a:off x="4355810" y="1725311"/>
            <a:ext cx="364443" cy="5822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302;p37">
            <a:extLst>
              <a:ext uri="{FF2B5EF4-FFF2-40B4-BE49-F238E27FC236}">
                <a16:creationId xmlns:a16="http://schemas.microsoft.com/office/drawing/2014/main" id="{91C283F4-756E-C783-928B-525CBDEC2B56}"/>
              </a:ext>
            </a:extLst>
          </p:cNvPr>
          <p:cNvSpPr/>
          <p:nvPr/>
        </p:nvSpPr>
        <p:spPr>
          <a:xfrm>
            <a:off x="4040030" y="789549"/>
            <a:ext cx="924398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319;p38">
            <a:extLst>
              <a:ext uri="{FF2B5EF4-FFF2-40B4-BE49-F238E27FC236}">
                <a16:creationId xmlns:a16="http://schemas.microsoft.com/office/drawing/2014/main" id="{F1BCB404-3D89-DD9A-783B-5C4DD067DF85}"/>
              </a:ext>
            </a:extLst>
          </p:cNvPr>
          <p:cNvSpPr/>
          <p:nvPr/>
        </p:nvSpPr>
        <p:spPr>
          <a:xfrm>
            <a:off x="7573550" y="2758074"/>
            <a:ext cx="311149" cy="836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A25883-35BC-0778-F2DE-D60D571286BB}"/>
              </a:ext>
            </a:extLst>
          </p:cNvPr>
          <p:cNvSpPr txBox="1"/>
          <p:nvPr/>
        </p:nvSpPr>
        <p:spPr>
          <a:xfrm>
            <a:off x="3588546" y="2548241"/>
            <a:ext cx="734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lang="it-IT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DCF59E-25D3-B73C-0146-C104BF13710A}"/>
              </a:ext>
            </a:extLst>
          </p:cNvPr>
          <p:cNvSpPr txBox="1"/>
          <p:nvPr/>
        </p:nvSpPr>
        <p:spPr>
          <a:xfrm>
            <a:off x="6853557" y="2314122"/>
            <a:ext cx="11468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findQuotesByUser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user.getID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740CDF-B4BB-4D1D-E4A4-B0DDDB85266D}"/>
              </a:ext>
            </a:extLst>
          </p:cNvPr>
          <p:cNvSpPr txBox="1"/>
          <p:nvPr/>
        </p:nvSpPr>
        <p:spPr>
          <a:xfrm>
            <a:off x="6853557" y="32736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lang="it-IT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B1E91E-AE86-DDBF-9FBB-43170FD1AE4F}"/>
              </a:ext>
            </a:extLst>
          </p:cNvPr>
          <p:cNvGrpSpPr/>
          <p:nvPr/>
        </p:nvGrpSpPr>
        <p:grpSpPr>
          <a:xfrm>
            <a:off x="4818104" y="3486866"/>
            <a:ext cx="484693" cy="507248"/>
            <a:chOff x="614149" y="4401223"/>
            <a:chExt cx="484693" cy="5072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F8838D-84EB-745E-D255-2C4DA0D1B57D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05C6463-6B1D-A023-8D2C-BBAD3F7950A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72C6F0F-00C1-1454-70A9-CCD58228DB7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3EB3EFF4-0F29-A2F1-97BB-AB5EA7BB6C6F}"/>
              </a:ext>
            </a:extLst>
          </p:cNvPr>
          <p:cNvSpPr txBox="1"/>
          <p:nvPr/>
        </p:nvSpPr>
        <p:spPr>
          <a:xfrm>
            <a:off x="4498749" y="4017599"/>
            <a:ext cx="647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lang="it-IT" dirty="0"/>
          </a:p>
        </p:txBody>
      </p:sp>
      <p:sp>
        <p:nvSpPr>
          <p:cNvPr id="130" name="Google Shape;310;p38">
            <a:extLst>
              <a:ext uri="{FF2B5EF4-FFF2-40B4-BE49-F238E27FC236}">
                <a16:creationId xmlns:a16="http://schemas.microsoft.com/office/drawing/2014/main" id="{5E204613-B6DB-88B7-E891-A5320F23634B}"/>
              </a:ext>
            </a:extLst>
          </p:cNvPr>
          <p:cNvSpPr/>
          <p:nvPr/>
        </p:nvSpPr>
        <p:spPr>
          <a:xfrm>
            <a:off x="9802136" y="673238"/>
            <a:ext cx="1054041" cy="645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LoadProductsAndOptions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292;p37">
            <a:extLst>
              <a:ext uri="{FF2B5EF4-FFF2-40B4-BE49-F238E27FC236}">
                <a16:creationId xmlns:a16="http://schemas.microsoft.com/office/drawing/2014/main" id="{7242D7BB-AC79-E638-3D27-AD0F89757049}"/>
              </a:ext>
            </a:extLst>
          </p:cNvPr>
          <p:cNvSpPr/>
          <p:nvPr/>
        </p:nvSpPr>
        <p:spPr>
          <a:xfrm>
            <a:off x="8750878" y="3625972"/>
            <a:ext cx="397810" cy="22149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722108EC-341C-30D7-4F0E-61DD328DB7DD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3510449" y="4659397"/>
            <a:ext cx="5240429" cy="740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4" name="Google Shape;314;p38">
            <a:extLst>
              <a:ext uri="{FF2B5EF4-FFF2-40B4-BE49-F238E27FC236}">
                <a16:creationId xmlns:a16="http://schemas.microsoft.com/office/drawing/2014/main" id="{5D3CBEF4-E4E5-779D-5826-A1A48B648766}"/>
              </a:ext>
            </a:extLst>
          </p:cNvPr>
          <p:cNvSpPr/>
          <p:nvPr/>
        </p:nvSpPr>
        <p:spPr>
          <a:xfrm>
            <a:off x="10272623" y="3788610"/>
            <a:ext cx="365924" cy="1362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320;p38">
            <a:extLst>
              <a:ext uri="{FF2B5EF4-FFF2-40B4-BE49-F238E27FC236}">
                <a16:creationId xmlns:a16="http://schemas.microsoft.com/office/drawing/2014/main" id="{4FC167D0-E75E-65D8-D46D-108C290C9732}"/>
              </a:ext>
            </a:extLst>
          </p:cNvPr>
          <p:cNvCxnSpPr>
            <a:cxnSpLocks/>
          </p:cNvCxnSpPr>
          <p:nvPr/>
        </p:nvCxnSpPr>
        <p:spPr>
          <a:xfrm>
            <a:off x="9148688" y="4659397"/>
            <a:ext cx="112393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7" name="Google Shape;317;p38">
            <a:extLst>
              <a:ext uri="{FF2B5EF4-FFF2-40B4-BE49-F238E27FC236}">
                <a16:creationId xmlns:a16="http://schemas.microsoft.com/office/drawing/2014/main" id="{F596E239-D585-F99C-9F1A-6CA8C4B5DB48}"/>
              </a:ext>
            </a:extLst>
          </p:cNvPr>
          <p:cNvCxnSpPr>
            <a:cxnSpLocks/>
          </p:cNvCxnSpPr>
          <p:nvPr/>
        </p:nvCxnSpPr>
        <p:spPr>
          <a:xfrm flipH="1">
            <a:off x="9127345" y="4932666"/>
            <a:ext cx="114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9" name="Google Shape;315;p38">
            <a:extLst>
              <a:ext uri="{FF2B5EF4-FFF2-40B4-BE49-F238E27FC236}">
                <a16:creationId xmlns:a16="http://schemas.microsoft.com/office/drawing/2014/main" id="{264E4E70-5B1D-12F4-60BD-B2B981AD9EEB}"/>
              </a:ext>
            </a:extLst>
          </p:cNvPr>
          <p:cNvSpPr/>
          <p:nvPr/>
        </p:nvSpPr>
        <p:spPr>
          <a:xfrm>
            <a:off x="11225590" y="732801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DAO+productsdao+optionsdao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316;p38">
            <a:extLst>
              <a:ext uri="{FF2B5EF4-FFF2-40B4-BE49-F238E27FC236}">
                <a16:creationId xmlns:a16="http://schemas.microsoft.com/office/drawing/2014/main" id="{C47F0D68-D2AC-BCB5-3EB9-76EA96288D09}"/>
              </a:ext>
            </a:extLst>
          </p:cNvPr>
          <p:cNvCxnSpPr/>
          <p:nvPr/>
        </p:nvCxnSpPr>
        <p:spPr>
          <a:xfrm flipH="1">
            <a:off x="11626316" y="1358869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0" name="Google Shape;314;p38">
            <a:extLst>
              <a:ext uri="{FF2B5EF4-FFF2-40B4-BE49-F238E27FC236}">
                <a16:creationId xmlns:a16="http://schemas.microsoft.com/office/drawing/2014/main" id="{56724778-6497-22B5-A535-7830FDCBB589}"/>
              </a:ext>
            </a:extLst>
          </p:cNvPr>
          <p:cNvSpPr/>
          <p:nvPr/>
        </p:nvSpPr>
        <p:spPr>
          <a:xfrm>
            <a:off x="11373915" y="3847771"/>
            <a:ext cx="365924" cy="1362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20;p38">
            <a:extLst>
              <a:ext uri="{FF2B5EF4-FFF2-40B4-BE49-F238E27FC236}">
                <a16:creationId xmlns:a16="http://schemas.microsoft.com/office/drawing/2014/main" id="{85B7F29A-3778-0D44-65B4-5BF0182AC0E0}"/>
              </a:ext>
            </a:extLst>
          </p:cNvPr>
          <p:cNvCxnSpPr>
            <a:cxnSpLocks/>
          </p:cNvCxnSpPr>
          <p:nvPr/>
        </p:nvCxnSpPr>
        <p:spPr>
          <a:xfrm>
            <a:off x="10663622" y="4341010"/>
            <a:ext cx="7102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9" name="Google Shape;320;p38">
            <a:extLst>
              <a:ext uri="{FF2B5EF4-FFF2-40B4-BE49-F238E27FC236}">
                <a16:creationId xmlns:a16="http://schemas.microsoft.com/office/drawing/2014/main" id="{63DB2815-B7D5-5F50-285D-5F953E97C3D3}"/>
              </a:ext>
            </a:extLst>
          </p:cNvPr>
          <p:cNvCxnSpPr>
            <a:cxnSpLocks/>
          </p:cNvCxnSpPr>
          <p:nvPr/>
        </p:nvCxnSpPr>
        <p:spPr>
          <a:xfrm flipH="1" flipV="1">
            <a:off x="10663622" y="4659397"/>
            <a:ext cx="710293" cy="1422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766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A394AE-404B-ED53-ECE6-578124C66BFC}"/>
              </a:ext>
            </a:extLst>
          </p:cNvPr>
          <p:cNvSpPr txBox="1"/>
          <p:nvPr/>
        </p:nvSpPr>
        <p:spPr>
          <a:xfrm>
            <a:off x="4056484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selezione di un preventivo non gestito</a:t>
            </a:r>
            <a:endParaRPr lang="it-IT" dirty="0"/>
          </a:p>
        </p:txBody>
      </p: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D363264B-C76A-4708-CD4E-ABC159EF1224}"/>
              </a:ext>
            </a:extLst>
          </p:cNvPr>
          <p:cNvSpPr txBox="1"/>
          <p:nvPr/>
        </p:nvSpPr>
        <p:spPr>
          <a:xfrm>
            <a:off x="5344600" y="2254083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/GetDetailsForPricing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10;p38">
            <a:extLst>
              <a:ext uri="{FF2B5EF4-FFF2-40B4-BE49-F238E27FC236}">
                <a16:creationId xmlns:a16="http://schemas.microsoft.com/office/drawing/2014/main" id="{1DFDC393-2103-34F2-74E2-7C5C2EB752CA}"/>
              </a:ext>
            </a:extLst>
          </p:cNvPr>
          <p:cNvSpPr/>
          <p:nvPr/>
        </p:nvSpPr>
        <p:spPr>
          <a:xfrm>
            <a:off x="6047058" y="1206850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GetDetailsForPricing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2;p38">
            <a:extLst>
              <a:ext uri="{FF2B5EF4-FFF2-40B4-BE49-F238E27FC236}">
                <a16:creationId xmlns:a16="http://schemas.microsoft.com/office/drawing/2014/main" id="{4D78E016-FED9-E478-F127-6ABA469469FB}"/>
              </a:ext>
            </a:extLst>
          </p:cNvPr>
          <p:cNvCxnSpPr/>
          <p:nvPr/>
        </p:nvCxnSpPr>
        <p:spPr>
          <a:xfrm>
            <a:off x="5403620" y="2586029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7E7CC7F3-E4AC-FFE9-573C-A9BD12346700}"/>
              </a:ext>
            </a:extLst>
          </p:cNvPr>
          <p:cNvSpPr/>
          <p:nvPr/>
        </p:nvSpPr>
        <p:spPr>
          <a:xfrm>
            <a:off x="6353790" y="2420542"/>
            <a:ext cx="352002" cy="4288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399E5867-3D90-536A-F7E9-B77D602F8F33}"/>
              </a:ext>
            </a:extLst>
          </p:cNvPr>
          <p:cNvSpPr/>
          <p:nvPr/>
        </p:nvSpPr>
        <p:spPr>
          <a:xfrm>
            <a:off x="7575611" y="1206850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QuoteDAO</a:t>
            </a:r>
          </a:p>
        </p:txBody>
      </p:sp>
      <p:cxnSp>
        <p:nvCxnSpPr>
          <p:cNvPr id="9" name="Google Shape;317;p38">
            <a:extLst>
              <a:ext uri="{FF2B5EF4-FFF2-40B4-BE49-F238E27FC236}">
                <a16:creationId xmlns:a16="http://schemas.microsoft.com/office/drawing/2014/main" id="{E8353C23-DCC8-796C-3FB1-134DA889512A}"/>
              </a:ext>
            </a:extLst>
          </p:cNvPr>
          <p:cNvCxnSpPr/>
          <p:nvPr/>
        </p:nvCxnSpPr>
        <p:spPr>
          <a:xfrm flipH="1" flipV="1">
            <a:off x="6730814" y="3601231"/>
            <a:ext cx="120920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" name="Google Shape;318;p38">
            <a:extLst>
              <a:ext uri="{FF2B5EF4-FFF2-40B4-BE49-F238E27FC236}">
                <a16:creationId xmlns:a16="http://schemas.microsoft.com/office/drawing/2014/main" id="{7C200518-9233-D8A6-9516-C89A3BCE646B}"/>
              </a:ext>
            </a:extLst>
          </p:cNvPr>
          <p:cNvSpPr txBox="1"/>
          <p:nvPr/>
        </p:nvSpPr>
        <p:spPr>
          <a:xfrm>
            <a:off x="6848036" y="362044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19;p38">
            <a:extLst>
              <a:ext uri="{FF2B5EF4-FFF2-40B4-BE49-F238E27FC236}">
                <a16:creationId xmlns:a16="http://schemas.microsoft.com/office/drawing/2014/main" id="{B8E9DC2E-FAE6-C846-EBC7-02B0BAB6C33A}"/>
              </a:ext>
            </a:extLst>
          </p:cNvPr>
          <p:cNvSpPr/>
          <p:nvPr/>
        </p:nvSpPr>
        <p:spPr>
          <a:xfrm>
            <a:off x="7858127" y="2586029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20;p38">
            <a:extLst>
              <a:ext uri="{FF2B5EF4-FFF2-40B4-BE49-F238E27FC236}">
                <a16:creationId xmlns:a16="http://schemas.microsoft.com/office/drawing/2014/main" id="{8799E524-06F6-8465-3E3A-2592A8D3855A}"/>
              </a:ext>
            </a:extLst>
          </p:cNvPr>
          <p:cNvCxnSpPr/>
          <p:nvPr/>
        </p:nvCxnSpPr>
        <p:spPr>
          <a:xfrm>
            <a:off x="6664848" y="2759661"/>
            <a:ext cx="1175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33;p38">
            <a:extLst>
              <a:ext uri="{FF2B5EF4-FFF2-40B4-BE49-F238E27FC236}">
                <a16:creationId xmlns:a16="http://schemas.microsoft.com/office/drawing/2014/main" id="{4ADE6100-F183-65E2-626A-7A9A8C943E29}"/>
              </a:ext>
            </a:extLst>
          </p:cNvPr>
          <p:cNvSpPr txBox="1"/>
          <p:nvPr/>
        </p:nvSpPr>
        <p:spPr>
          <a:xfrm>
            <a:off x="6730813" y="2888942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Findquotebyid(quoteid)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90;p37">
            <a:extLst>
              <a:ext uri="{FF2B5EF4-FFF2-40B4-BE49-F238E27FC236}">
                <a16:creationId xmlns:a16="http://schemas.microsoft.com/office/drawing/2014/main" id="{FE19FD86-A34C-7E3F-C2FA-A2142A445943}"/>
              </a:ext>
            </a:extLst>
          </p:cNvPr>
          <p:cNvSpPr/>
          <p:nvPr/>
        </p:nvSpPr>
        <p:spPr>
          <a:xfrm>
            <a:off x="4777845" y="1204578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75;p37">
            <a:extLst>
              <a:ext uri="{FF2B5EF4-FFF2-40B4-BE49-F238E27FC236}">
                <a16:creationId xmlns:a16="http://schemas.microsoft.com/office/drawing/2014/main" id="{6A1C0C90-4D15-4E03-2973-9A11BAC182B0}"/>
              </a:ext>
            </a:extLst>
          </p:cNvPr>
          <p:cNvCxnSpPr/>
          <p:nvPr/>
        </p:nvCxnSpPr>
        <p:spPr>
          <a:xfrm>
            <a:off x="3237197" y="2469829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94;p37">
            <a:extLst>
              <a:ext uri="{FF2B5EF4-FFF2-40B4-BE49-F238E27FC236}">
                <a16:creationId xmlns:a16="http://schemas.microsoft.com/office/drawing/2014/main" id="{DE40035B-1182-1B44-3AC4-4D389BB63A9C}"/>
              </a:ext>
            </a:extLst>
          </p:cNvPr>
          <p:cNvSpPr txBox="1"/>
          <p:nvPr/>
        </p:nvSpPr>
        <p:spPr>
          <a:xfrm>
            <a:off x="3746818" y="1955043"/>
            <a:ext cx="1031027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quoteid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17;p38">
            <a:extLst>
              <a:ext uri="{FF2B5EF4-FFF2-40B4-BE49-F238E27FC236}">
                <a16:creationId xmlns:a16="http://schemas.microsoft.com/office/drawing/2014/main" id="{0CB5CA96-EA89-9402-E466-01E707E7E840}"/>
              </a:ext>
            </a:extLst>
          </p:cNvPr>
          <p:cNvCxnSpPr/>
          <p:nvPr/>
        </p:nvCxnSpPr>
        <p:spPr>
          <a:xfrm flipH="1">
            <a:off x="5323633" y="6058371"/>
            <a:ext cx="9203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" name="Google Shape;318;p38">
            <a:extLst>
              <a:ext uri="{FF2B5EF4-FFF2-40B4-BE49-F238E27FC236}">
                <a16:creationId xmlns:a16="http://schemas.microsoft.com/office/drawing/2014/main" id="{D8457DFF-DE13-48F9-8DDE-AA0728FB366D}"/>
              </a:ext>
            </a:extLst>
          </p:cNvPr>
          <p:cNvSpPr txBox="1"/>
          <p:nvPr/>
        </p:nvSpPr>
        <p:spPr>
          <a:xfrm>
            <a:off x="5323633" y="5390806"/>
            <a:ext cx="957222" cy="7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and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userclent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B6E6A86-A242-415A-AD44-1512E56593A4}"/>
              </a:ext>
            </a:extLst>
          </p:cNvPr>
          <p:cNvSpPr/>
          <p:nvPr/>
        </p:nvSpPr>
        <p:spPr>
          <a:xfrm>
            <a:off x="5040454" y="2095538"/>
            <a:ext cx="342116" cy="46131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90;p37">
            <a:extLst>
              <a:ext uri="{FF2B5EF4-FFF2-40B4-BE49-F238E27FC236}">
                <a16:creationId xmlns:a16="http://schemas.microsoft.com/office/drawing/2014/main" id="{B55F6425-E549-B8C0-8AD2-B9C97520D3A8}"/>
              </a:ext>
            </a:extLst>
          </p:cNvPr>
          <p:cNvSpPr/>
          <p:nvPr/>
        </p:nvSpPr>
        <p:spPr>
          <a:xfrm>
            <a:off x="2830706" y="1184098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2;p37">
            <a:extLst>
              <a:ext uri="{FF2B5EF4-FFF2-40B4-BE49-F238E27FC236}">
                <a16:creationId xmlns:a16="http://schemas.microsoft.com/office/drawing/2014/main" id="{84E0C866-7BA5-D54F-8CA8-0F62C0F6C524}"/>
              </a:ext>
            </a:extLst>
          </p:cNvPr>
          <p:cNvSpPr/>
          <p:nvPr/>
        </p:nvSpPr>
        <p:spPr>
          <a:xfrm>
            <a:off x="3081957" y="2074797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4;p37">
            <a:extLst>
              <a:ext uri="{FF2B5EF4-FFF2-40B4-BE49-F238E27FC236}">
                <a16:creationId xmlns:a16="http://schemas.microsoft.com/office/drawing/2014/main" id="{FFC0BBD4-6C40-67AC-8FF4-8400F9FF6CAE}"/>
              </a:ext>
            </a:extLst>
          </p:cNvPr>
          <p:cNvSpPr txBox="1"/>
          <p:nvPr/>
        </p:nvSpPr>
        <p:spPr>
          <a:xfrm>
            <a:off x="2184787" y="2029501"/>
            <a:ext cx="994995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quote 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5F6ED8-D8C5-8399-2BEA-F5F06542A7DE}"/>
              </a:ext>
            </a:extLst>
          </p:cNvPr>
          <p:cNvCxnSpPr/>
          <p:nvPr/>
        </p:nvCxnSpPr>
        <p:spPr>
          <a:xfrm>
            <a:off x="2747969" y="230301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89A42C74-D00F-66A9-4968-6A556511CE8C}"/>
              </a:ext>
            </a:extLst>
          </p:cNvPr>
          <p:cNvSpPr txBox="1"/>
          <p:nvPr/>
        </p:nvSpPr>
        <p:spPr>
          <a:xfrm>
            <a:off x="4269348" y="4777639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5;p38">
            <a:extLst>
              <a:ext uri="{FF2B5EF4-FFF2-40B4-BE49-F238E27FC236}">
                <a16:creationId xmlns:a16="http://schemas.microsoft.com/office/drawing/2014/main" id="{AD17760D-8016-E9AA-BF0E-5844040405F2}"/>
              </a:ext>
            </a:extLst>
          </p:cNvPr>
          <p:cNvSpPr/>
          <p:nvPr/>
        </p:nvSpPr>
        <p:spPr>
          <a:xfrm>
            <a:off x="8917741" y="1197508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</a:p>
        </p:txBody>
      </p:sp>
      <p:sp>
        <p:nvSpPr>
          <p:cNvPr id="27" name="Google Shape;319;p38">
            <a:extLst>
              <a:ext uri="{FF2B5EF4-FFF2-40B4-BE49-F238E27FC236}">
                <a16:creationId xmlns:a16="http://schemas.microsoft.com/office/drawing/2014/main" id="{BE47EDBB-E835-16A1-34B2-831DBC354796}"/>
              </a:ext>
            </a:extLst>
          </p:cNvPr>
          <p:cNvSpPr/>
          <p:nvPr/>
        </p:nvSpPr>
        <p:spPr>
          <a:xfrm>
            <a:off x="9402623" y="4007693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382;p40">
            <a:extLst>
              <a:ext uri="{FF2B5EF4-FFF2-40B4-BE49-F238E27FC236}">
                <a16:creationId xmlns:a16="http://schemas.microsoft.com/office/drawing/2014/main" id="{F1D0CB7B-EA0A-28D8-5882-6586D225766D}"/>
              </a:ext>
            </a:extLst>
          </p:cNvPr>
          <p:cNvCxnSpPr/>
          <p:nvPr/>
        </p:nvCxnSpPr>
        <p:spPr>
          <a:xfrm flipV="1">
            <a:off x="6707752" y="4790908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383;p40">
            <a:extLst>
              <a:ext uri="{FF2B5EF4-FFF2-40B4-BE49-F238E27FC236}">
                <a16:creationId xmlns:a16="http://schemas.microsoft.com/office/drawing/2014/main" id="{8339B34E-A546-8921-4D98-574B2131B7D5}"/>
              </a:ext>
            </a:extLst>
          </p:cNvPr>
          <p:cNvSpPr txBox="1"/>
          <p:nvPr/>
        </p:nvSpPr>
        <p:spPr>
          <a:xfrm>
            <a:off x="6729513" y="4331375"/>
            <a:ext cx="2503947" cy="3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findUserbyID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(quote.ownerclient)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84;p40">
            <a:extLst>
              <a:ext uri="{FF2B5EF4-FFF2-40B4-BE49-F238E27FC236}">
                <a16:creationId xmlns:a16="http://schemas.microsoft.com/office/drawing/2014/main" id="{A858701D-3C12-67AC-C0C0-FC9AC238BB46}"/>
              </a:ext>
            </a:extLst>
          </p:cNvPr>
          <p:cNvCxnSpPr/>
          <p:nvPr/>
        </p:nvCxnSpPr>
        <p:spPr>
          <a:xfrm>
            <a:off x="6707752" y="4279125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387;p40">
            <a:extLst>
              <a:ext uri="{FF2B5EF4-FFF2-40B4-BE49-F238E27FC236}">
                <a16:creationId xmlns:a16="http://schemas.microsoft.com/office/drawing/2014/main" id="{AE1D0F8D-9129-BEFF-61DC-66D37584D1DC}"/>
              </a:ext>
            </a:extLst>
          </p:cNvPr>
          <p:cNvSpPr txBox="1"/>
          <p:nvPr/>
        </p:nvSpPr>
        <p:spPr>
          <a:xfrm>
            <a:off x="7489710" y="4749467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User(client)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15;p38">
            <a:extLst>
              <a:ext uri="{FF2B5EF4-FFF2-40B4-BE49-F238E27FC236}">
                <a16:creationId xmlns:a16="http://schemas.microsoft.com/office/drawing/2014/main" id="{E942BBAC-BBF8-08B9-A904-781DFE6D9E93}"/>
              </a:ext>
            </a:extLst>
          </p:cNvPr>
          <p:cNvSpPr/>
          <p:nvPr/>
        </p:nvSpPr>
        <p:spPr>
          <a:xfrm>
            <a:off x="10154038" y="1217988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ProductOptionDAO</a:t>
            </a:r>
          </a:p>
        </p:txBody>
      </p:sp>
      <p:sp>
        <p:nvSpPr>
          <p:cNvPr id="36" name="Google Shape;315;p38">
            <a:extLst>
              <a:ext uri="{FF2B5EF4-FFF2-40B4-BE49-F238E27FC236}">
                <a16:creationId xmlns:a16="http://schemas.microsoft.com/office/drawing/2014/main" id="{DE291606-0505-1C7E-1ECD-AA9A3B92F52E}"/>
              </a:ext>
            </a:extLst>
          </p:cNvPr>
          <p:cNvSpPr/>
          <p:nvPr/>
        </p:nvSpPr>
        <p:spPr>
          <a:xfrm>
            <a:off x="11304895" y="1244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ProductDAO</a:t>
            </a:r>
          </a:p>
        </p:txBody>
      </p:sp>
      <p:sp>
        <p:nvSpPr>
          <p:cNvPr id="37" name="Google Shape;319;p38">
            <a:extLst>
              <a:ext uri="{FF2B5EF4-FFF2-40B4-BE49-F238E27FC236}">
                <a16:creationId xmlns:a16="http://schemas.microsoft.com/office/drawing/2014/main" id="{6C2DE5F3-EE8B-7879-5800-466F8B928B59}"/>
              </a:ext>
            </a:extLst>
          </p:cNvPr>
          <p:cNvSpPr/>
          <p:nvPr/>
        </p:nvSpPr>
        <p:spPr>
          <a:xfrm>
            <a:off x="10616919" y="4691650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19;p38">
            <a:extLst>
              <a:ext uri="{FF2B5EF4-FFF2-40B4-BE49-F238E27FC236}">
                <a16:creationId xmlns:a16="http://schemas.microsoft.com/office/drawing/2014/main" id="{78FFF66E-8355-B066-385B-67460A563C91}"/>
              </a:ext>
            </a:extLst>
          </p:cNvPr>
          <p:cNvSpPr/>
          <p:nvPr/>
        </p:nvSpPr>
        <p:spPr>
          <a:xfrm>
            <a:off x="11583347" y="5329242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84;p40">
            <a:extLst>
              <a:ext uri="{FF2B5EF4-FFF2-40B4-BE49-F238E27FC236}">
                <a16:creationId xmlns:a16="http://schemas.microsoft.com/office/drawing/2014/main" id="{D8EEA88E-85A2-AB93-95D5-17A1CDF43EB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729513" y="5187249"/>
            <a:ext cx="3887406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" name="Google Shape;384;p40">
            <a:extLst>
              <a:ext uri="{FF2B5EF4-FFF2-40B4-BE49-F238E27FC236}">
                <a16:creationId xmlns:a16="http://schemas.microsoft.com/office/drawing/2014/main" id="{E3A5F2D4-57A2-22C5-FE59-1CC0F740DDB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29596" y="5824842"/>
            <a:ext cx="4853751" cy="55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3" name="Google Shape;382;p40">
            <a:extLst>
              <a:ext uri="{FF2B5EF4-FFF2-40B4-BE49-F238E27FC236}">
                <a16:creationId xmlns:a16="http://schemas.microsoft.com/office/drawing/2014/main" id="{19211CF9-860D-EDFF-F501-83439BCFBA11}"/>
              </a:ext>
            </a:extLst>
          </p:cNvPr>
          <p:cNvCxnSpPr>
            <a:cxnSpLocks/>
          </p:cNvCxnSpPr>
          <p:nvPr/>
        </p:nvCxnSpPr>
        <p:spPr>
          <a:xfrm>
            <a:off x="6742750" y="5408018"/>
            <a:ext cx="3850448" cy="20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" name="Google Shape;382;p40">
            <a:extLst>
              <a:ext uri="{FF2B5EF4-FFF2-40B4-BE49-F238E27FC236}">
                <a16:creationId xmlns:a16="http://schemas.microsoft.com/office/drawing/2014/main" id="{3D40C5D2-7CE8-C22A-C9D8-4163FC568734}"/>
              </a:ext>
            </a:extLst>
          </p:cNvPr>
          <p:cNvCxnSpPr>
            <a:cxnSpLocks/>
          </p:cNvCxnSpPr>
          <p:nvPr/>
        </p:nvCxnSpPr>
        <p:spPr>
          <a:xfrm>
            <a:off x="6707752" y="6081467"/>
            <a:ext cx="48517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956A2A-08AA-4E9B-F31F-31ABF68FF510}"/>
              </a:ext>
            </a:extLst>
          </p:cNvPr>
          <p:cNvSpPr txBox="1"/>
          <p:nvPr/>
        </p:nvSpPr>
        <p:spPr>
          <a:xfrm>
            <a:off x="7117545" y="4983859"/>
            <a:ext cx="5705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findProductOptionById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quote.getProductOption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AD3B43-A001-3BFF-7DE6-EE6BFC570681}"/>
              </a:ext>
            </a:extLst>
          </p:cNvPr>
          <p:cNvSpPr txBox="1"/>
          <p:nvPr/>
        </p:nvSpPr>
        <p:spPr>
          <a:xfrm>
            <a:off x="8131351" y="5345185"/>
            <a:ext cx="157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ProductOption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99739-FA6D-AB06-22B3-36426F9A28DF}"/>
              </a:ext>
            </a:extLst>
          </p:cNvPr>
          <p:cNvSpPr txBox="1"/>
          <p:nvPr/>
        </p:nvSpPr>
        <p:spPr>
          <a:xfrm>
            <a:off x="7677012" y="5565954"/>
            <a:ext cx="3697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findProductByID(productoption.getProductID)</a:t>
            </a:r>
            <a:endParaRPr lang="it-IT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E530D5-7E07-5906-AF54-5C65FF64B704}"/>
              </a:ext>
            </a:extLst>
          </p:cNvPr>
          <p:cNvSpPr txBox="1"/>
          <p:nvPr/>
        </p:nvSpPr>
        <p:spPr>
          <a:xfrm>
            <a:off x="8825800" y="6108476"/>
            <a:ext cx="115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521201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A394AE-404B-ED53-ECE6-578124C66BFC}"/>
              </a:ext>
            </a:extLst>
          </p:cNvPr>
          <p:cNvSpPr txBox="1"/>
          <p:nvPr/>
        </p:nvSpPr>
        <p:spPr>
          <a:xfrm>
            <a:off x="4056484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selezione di un precedentemente creato</a:t>
            </a:r>
            <a:endParaRPr lang="it-IT" dirty="0"/>
          </a:p>
        </p:txBody>
      </p: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D363264B-C76A-4708-CD4E-ABC159EF1224}"/>
              </a:ext>
            </a:extLst>
          </p:cNvPr>
          <p:cNvSpPr txBox="1"/>
          <p:nvPr/>
        </p:nvSpPr>
        <p:spPr>
          <a:xfrm>
            <a:off x="5344600" y="2254083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10;p38">
            <a:extLst>
              <a:ext uri="{FF2B5EF4-FFF2-40B4-BE49-F238E27FC236}">
                <a16:creationId xmlns:a16="http://schemas.microsoft.com/office/drawing/2014/main" id="{1DFDC393-2103-34F2-74E2-7C5C2EB752CA}"/>
              </a:ext>
            </a:extLst>
          </p:cNvPr>
          <p:cNvSpPr/>
          <p:nvPr/>
        </p:nvSpPr>
        <p:spPr>
          <a:xfrm>
            <a:off x="6047058" y="1206850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GetQuoteDetails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2;p38">
            <a:extLst>
              <a:ext uri="{FF2B5EF4-FFF2-40B4-BE49-F238E27FC236}">
                <a16:creationId xmlns:a16="http://schemas.microsoft.com/office/drawing/2014/main" id="{4D78E016-FED9-E478-F127-6ABA469469FB}"/>
              </a:ext>
            </a:extLst>
          </p:cNvPr>
          <p:cNvCxnSpPr/>
          <p:nvPr/>
        </p:nvCxnSpPr>
        <p:spPr>
          <a:xfrm>
            <a:off x="5403620" y="2586029"/>
            <a:ext cx="9493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7E7CC7F3-E4AC-FFE9-573C-A9BD12346700}"/>
              </a:ext>
            </a:extLst>
          </p:cNvPr>
          <p:cNvSpPr/>
          <p:nvPr/>
        </p:nvSpPr>
        <p:spPr>
          <a:xfrm>
            <a:off x="6353790" y="2420542"/>
            <a:ext cx="352002" cy="4288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399E5867-3D90-536A-F7E9-B77D602F8F33}"/>
              </a:ext>
            </a:extLst>
          </p:cNvPr>
          <p:cNvSpPr/>
          <p:nvPr/>
        </p:nvSpPr>
        <p:spPr>
          <a:xfrm>
            <a:off x="7575611" y="1206850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QuoteDAO</a:t>
            </a:r>
          </a:p>
        </p:txBody>
      </p:sp>
      <p:cxnSp>
        <p:nvCxnSpPr>
          <p:cNvPr id="9" name="Google Shape;317;p38">
            <a:extLst>
              <a:ext uri="{FF2B5EF4-FFF2-40B4-BE49-F238E27FC236}">
                <a16:creationId xmlns:a16="http://schemas.microsoft.com/office/drawing/2014/main" id="{E8353C23-DCC8-796C-3FB1-134DA889512A}"/>
              </a:ext>
            </a:extLst>
          </p:cNvPr>
          <p:cNvCxnSpPr/>
          <p:nvPr/>
        </p:nvCxnSpPr>
        <p:spPr>
          <a:xfrm flipH="1" flipV="1">
            <a:off x="6730814" y="3601231"/>
            <a:ext cx="120920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" name="Google Shape;318;p38">
            <a:extLst>
              <a:ext uri="{FF2B5EF4-FFF2-40B4-BE49-F238E27FC236}">
                <a16:creationId xmlns:a16="http://schemas.microsoft.com/office/drawing/2014/main" id="{7C200518-9233-D8A6-9516-C89A3BCE646B}"/>
              </a:ext>
            </a:extLst>
          </p:cNvPr>
          <p:cNvSpPr txBox="1"/>
          <p:nvPr/>
        </p:nvSpPr>
        <p:spPr>
          <a:xfrm>
            <a:off x="6848036" y="362044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19;p38">
            <a:extLst>
              <a:ext uri="{FF2B5EF4-FFF2-40B4-BE49-F238E27FC236}">
                <a16:creationId xmlns:a16="http://schemas.microsoft.com/office/drawing/2014/main" id="{B8E9DC2E-FAE6-C846-EBC7-02B0BAB6C33A}"/>
              </a:ext>
            </a:extLst>
          </p:cNvPr>
          <p:cNvSpPr/>
          <p:nvPr/>
        </p:nvSpPr>
        <p:spPr>
          <a:xfrm>
            <a:off x="7858127" y="2586029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20;p38">
            <a:extLst>
              <a:ext uri="{FF2B5EF4-FFF2-40B4-BE49-F238E27FC236}">
                <a16:creationId xmlns:a16="http://schemas.microsoft.com/office/drawing/2014/main" id="{8799E524-06F6-8465-3E3A-2592A8D3855A}"/>
              </a:ext>
            </a:extLst>
          </p:cNvPr>
          <p:cNvCxnSpPr/>
          <p:nvPr/>
        </p:nvCxnSpPr>
        <p:spPr>
          <a:xfrm>
            <a:off x="6664848" y="2759661"/>
            <a:ext cx="11750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33;p38">
            <a:extLst>
              <a:ext uri="{FF2B5EF4-FFF2-40B4-BE49-F238E27FC236}">
                <a16:creationId xmlns:a16="http://schemas.microsoft.com/office/drawing/2014/main" id="{4ADE6100-F183-65E2-626A-7A9A8C943E29}"/>
              </a:ext>
            </a:extLst>
          </p:cNvPr>
          <p:cNvSpPr txBox="1"/>
          <p:nvPr/>
        </p:nvSpPr>
        <p:spPr>
          <a:xfrm>
            <a:off x="6730813" y="2888942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Findquotebyid(quoteid)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90;p37">
            <a:extLst>
              <a:ext uri="{FF2B5EF4-FFF2-40B4-BE49-F238E27FC236}">
                <a16:creationId xmlns:a16="http://schemas.microsoft.com/office/drawing/2014/main" id="{FE19FD86-A34C-7E3F-C2FA-A2142A445943}"/>
              </a:ext>
            </a:extLst>
          </p:cNvPr>
          <p:cNvSpPr/>
          <p:nvPr/>
        </p:nvSpPr>
        <p:spPr>
          <a:xfrm>
            <a:off x="4777845" y="1204578"/>
            <a:ext cx="8461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75;p37">
            <a:extLst>
              <a:ext uri="{FF2B5EF4-FFF2-40B4-BE49-F238E27FC236}">
                <a16:creationId xmlns:a16="http://schemas.microsoft.com/office/drawing/2014/main" id="{6A1C0C90-4D15-4E03-2973-9A11BAC182B0}"/>
              </a:ext>
            </a:extLst>
          </p:cNvPr>
          <p:cNvCxnSpPr/>
          <p:nvPr/>
        </p:nvCxnSpPr>
        <p:spPr>
          <a:xfrm>
            <a:off x="3237197" y="2469829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94;p37">
            <a:extLst>
              <a:ext uri="{FF2B5EF4-FFF2-40B4-BE49-F238E27FC236}">
                <a16:creationId xmlns:a16="http://schemas.microsoft.com/office/drawing/2014/main" id="{DE40035B-1182-1B44-3AC4-4D389BB63A9C}"/>
              </a:ext>
            </a:extLst>
          </p:cNvPr>
          <p:cNvSpPr txBox="1"/>
          <p:nvPr/>
        </p:nvSpPr>
        <p:spPr>
          <a:xfrm>
            <a:off x="3746818" y="1955043"/>
            <a:ext cx="1031027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(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quoteid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17;p38">
            <a:extLst>
              <a:ext uri="{FF2B5EF4-FFF2-40B4-BE49-F238E27FC236}">
                <a16:creationId xmlns:a16="http://schemas.microsoft.com/office/drawing/2014/main" id="{0CB5CA96-EA89-9402-E466-01E707E7E840}"/>
              </a:ext>
            </a:extLst>
          </p:cNvPr>
          <p:cNvCxnSpPr/>
          <p:nvPr/>
        </p:nvCxnSpPr>
        <p:spPr>
          <a:xfrm flipH="1">
            <a:off x="5323633" y="6058371"/>
            <a:ext cx="9203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" name="Google Shape;318;p38">
            <a:extLst>
              <a:ext uri="{FF2B5EF4-FFF2-40B4-BE49-F238E27FC236}">
                <a16:creationId xmlns:a16="http://schemas.microsoft.com/office/drawing/2014/main" id="{D8457DFF-DE13-48F9-8DDE-AA0728FB366D}"/>
              </a:ext>
            </a:extLst>
          </p:cNvPr>
          <p:cNvSpPr txBox="1"/>
          <p:nvPr/>
        </p:nvSpPr>
        <p:spPr>
          <a:xfrm>
            <a:off x="5323633" y="5390806"/>
            <a:ext cx="957222" cy="7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and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userclent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2;p37">
            <a:extLst>
              <a:ext uri="{FF2B5EF4-FFF2-40B4-BE49-F238E27FC236}">
                <a16:creationId xmlns:a16="http://schemas.microsoft.com/office/drawing/2014/main" id="{AB6E6A86-A242-415A-AD44-1512E56593A4}"/>
              </a:ext>
            </a:extLst>
          </p:cNvPr>
          <p:cNvSpPr/>
          <p:nvPr/>
        </p:nvSpPr>
        <p:spPr>
          <a:xfrm>
            <a:off x="5040454" y="2095538"/>
            <a:ext cx="342116" cy="46131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90;p37">
            <a:extLst>
              <a:ext uri="{FF2B5EF4-FFF2-40B4-BE49-F238E27FC236}">
                <a16:creationId xmlns:a16="http://schemas.microsoft.com/office/drawing/2014/main" id="{B55F6425-E549-B8C0-8AD2-B9C97520D3A8}"/>
              </a:ext>
            </a:extLst>
          </p:cNvPr>
          <p:cNvSpPr/>
          <p:nvPr/>
        </p:nvSpPr>
        <p:spPr>
          <a:xfrm>
            <a:off x="2830706" y="1184098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2;p37">
            <a:extLst>
              <a:ext uri="{FF2B5EF4-FFF2-40B4-BE49-F238E27FC236}">
                <a16:creationId xmlns:a16="http://schemas.microsoft.com/office/drawing/2014/main" id="{84E0C866-7BA5-D54F-8CA8-0F62C0F6C524}"/>
              </a:ext>
            </a:extLst>
          </p:cNvPr>
          <p:cNvSpPr/>
          <p:nvPr/>
        </p:nvSpPr>
        <p:spPr>
          <a:xfrm>
            <a:off x="3081957" y="2074797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4;p37">
            <a:extLst>
              <a:ext uri="{FF2B5EF4-FFF2-40B4-BE49-F238E27FC236}">
                <a16:creationId xmlns:a16="http://schemas.microsoft.com/office/drawing/2014/main" id="{FFC0BBD4-6C40-67AC-8FF4-8400F9FF6CAE}"/>
              </a:ext>
            </a:extLst>
          </p:cNvPr>
          <p:cNvSpPr txBox="1"/>
          <p:nvPr/>
        </p:nvSpPr>
        <p:spPr>
          <a:xfrm>
            <a:off x="2184787" y="2029501"/>
            <a:ext cx="994995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quote 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5F6ED8-D8C5-8399-2BEA-F5F06542A7DE}"/>
              </a:ext>
            </a:extLst>
          </p:cNvPr>
          <p:cNvCxnSpPr/>
          <p:nvPr/>
        </p:nvCxnSpPr>
        <p:spPr>
          <a:xfrm>
            <a:off x="2747969" y="230301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25A2FE-E4A5-177A-FB0D-D540CBC108D5}"/>
              </a:ext>
            </a:extLst>
          </p:cNvPr>
          <p:cNvGrpSpPr/>
          <p:nvPr/>
        </p:nvGrpSpPr>
        <p:grpSpPr>
          <a:xfrm>
            <a:off x="4514817" y="7229764"/>
            <a:ext cx="484693" cy="507248"/>
            <a:chOff x="614149" y="4401223"/>
            <a:chExt cx="484693" cy="50724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12E05C-F99A-20EB-2A04-EF7600FA824D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FF43E-7D29-B4B4-37FF-B0DDEFDFCF9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8C6E35-C8F3-ACE1-39A0-9675B9E004CC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89A42C74-D00F-66A9-4968-6A556511CE8C}"/>
              </a:ext>
            </a:extLst>
          </p:cNvPr>
          <p:cNvSpPr txBox="1"/>
          <p:nvPr/>
        </p:nvSpPr>
        <p:spPr>
          <a:xfrm>
            <a:off x="4269348" y="4777639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5;p38">
            <a:extLst>
              <a:ext uri="{FF2B5EF4-FFF2-40B4-BE49-F238E27FC236}">
                <a16:creationId xmlns:a16="http://schemas.microsoft.com/office/drawing/2014/main" id="{AD17760D-8016-E9AA-BF0E-5844040405F2}"/>
              </a:ext>
            </a:extLst>
          </p:cNvPr>
          <p:cNvSpPr/>
          <p:nvPr/>
        </p:nvSpPr>
        <p:spPr>
          <a:xfrm>
            <a:off x="8917741" y="1197508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</a:p>
        </p:txBody>
      </p:sp>
      <p:sp>
        <p:nvSpPr>
          <p:cNvPr id="27" name="Google Shape;319;p38">
            <a:extLst>
              <a:ext uri="{FF2B5EF4-FFF2-40B4-BE49-F238E27FC236}">
                <a16:creationId xmlns:a16="http://schemas.microsoft.com/office/drawing/2014/main" id="{BE47EDBB-E835-16A1-34B2-831DBC354796}"/>
              </a:ext>
            </a:extLst>
          </p:cNvPr>
          <p:cNvSpPr/>
          <p:nvPr/>
        </p:nvSpPr>
        <p:spPr>
          <a:xfrm>
            <a:off x="9402623" y="4007693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382;p40">
            <a:extLst>
              <a:ext uri="{FF2B5EF4-FFF2-40B4-BE49-F238E27FC236}">
                <a16:creationId xmlns:a16="http://schemas.microsoft.com/office/drawing/2014/main" id="{F1D0CB7B-EA0A-28D8-5882-6586D225766D}"/>
              </a:ext>
            </a:extLst>
          </p:cNvPr>
          <p:cNvCxnSpPr/>
          <p:nvPr/>
        </p:nvCxnSpPr>
        <p:spPr>
          <a:xfrm flipV="1">
            <a:off x="6707752" y="4790908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383;p40">
            <a:extLst>
              <a:ext uri="{FF2B5EF4-FFF2-40B4-BE49-F238E27FC236}">
                <a16:creationId xmlns:a16="http://schemas.microsoft.com/office/drawing/2014/main" id="{8339B34E-A546-8921-4D98-574B2131B7D5}"/>
              </a:ext>
            </a:extLst>
          </p:cNvPr>
          <p:cNvSpPr txBox="1"/>
          <p:nvPr/>
        </p:nvSpPr>
        <p:spPr>
          <a:xfrm>
            <a:off x="6729513" y="4331375"/>
            <a:ext cx="2503947" cy="3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findUserbyID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(quote.ownerclient)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84;p40">
            <a:extLst>
              <a:ext uri="{FF2B5EF4-FFF2-40B4-BE49-F238E27FC236}">
                <a16:creationId xmlns:a16="http://schemas.microsoft.com/office/drawing/2014/main" id="{A858701D-3C12-67AC-C0C0-FC9AC238BB46}"/>
              </a:ext>
            </a:extLst>
          </p:cNvPr>
          <p:cNvCxnSpPr/>
          <p:nvPr/>
        </p:nvCxnSpPr>
        <p:spPr>
          <a:xfrm>
            <a:off x="6707752" y="4279125"/>
            <a:ext cx="2694871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" name="Google Shape;387;p40">
            <a:extLst>
              <a:ext uri="{FF2B5EF4-FFF2-40B4-BE49-F238E27FC236}">
                <a16:creationId xmlns:a16="http://schemas.microsoft.com/office/drawing/2014/main" id="{AE1D0F8D-9129-BEFF-61DC-66D37584D1DC}"/>
              </a:ext>
            </a:extLst>
          </p:cNvPr>
          <p:cNvSpPr txBox="1"/>
          <p:nvPr/>
        </p:nvSpPr>
        <p:spPr>
          <a:xfrm>
            <a:off x="7489710" y="4749467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User(client)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15;p38">
            <a:extLst>
              <a:ext uri="{FF2B5EF4-FFF2-40B4-BE49-F238E27FC236}">
                <a16:creationId xmlns:a16="http://schemas.microsoft.com/office/drawing/2014/main" id="{E942BBAC-BBF8-08B9-A904-781DFE6D9E93}"/>
              </a:ext>
            </a:extLst>
          </p:cNvPr>
          <p:cNvSpPr/>
          <p:nvPr/>
        </p:nvSpPr>
        <p:spPr>
          <a:xfrm>
            <a:off x="10154038" y="1217988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ProductOptionDAO</a:t>
            </a:r>
          </a:p>
        </p:txBody>
      </p:sp>
      <p:sp>
        <p:nvSpPr>
          <p:cNvPr id="36" name="Google Shape;315;p38">
            <a:extLst>
              <a:ext uri="{FF2B5EF4-FFF2-40B4-BE49-F238E27FC236}">
                <a16:creationId xmlns:a16="http://schemas.microsoft.com/office/drawing/2014/main" id="{DE291606-0505-1C7E-1ECD-AA9A3B92F52E}"/>
              </a:ext>
            </a:extLst>
          </p:cNvPr>
          <p:cNvSpPr/>
          <p:nvPr/>
        </p:nvSpPr>
        <p:spPr>
          <a:xfrm>
            <a:off x="11304895" y="1244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ProductDAO</a:t>
            </a:r>
          </a:p>
        </p:txBody>
      </p:sp>
      <p:sp>
        <p:nvSpPr>
          <p:cNvPr id="37" name="Google Shape;319;p38">
            <a:extLst>
              <a:ext uri="{FF2B5EF4-FFF2-40B4-BE49-F238E27FC236}">
                <a16:creationId xmlns:a16="http://schemas.microsoft.com/office/drawing/2014/main" id="{6C2DE5F3-EE8B-7879-5800-466F8B928B59}"/>
              </a:ext>
            </a:extLst>
          </p:cNvPr>
          <p:cNvSpPr/>
          <p:nvPr/>
        </p:nvSpPr>
        <p:spPr>
          <a:xfrm>
            <a:off x="10616919" y="4691650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19;p38">
            <a:extLst>
              <a:ext uri="{FF2B5EF4-FFF2-40B4-BE49-F238E27FC236}">
                <a16:creationId xmlns:a16="http://schemas.microsoft.com/office/drawing/2014/main" id="{78FFF66E-8355-B066-385B-67460A563C91}"/>
              </a:ext>
            </a:extLst>
          </p:cNvPr>
          <p:cNvSpPr/>
          <p:nvPr/>
        </p:nvSpPr>
        <p:spPr>
          <a:xfrm>
            <a:off x="11583347" y="5329242"/>
            <a:ext cx="330200" cy="991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84;p40">
            <a:extLst>
              <a:ext uri="{FF2B5EF4-FFF2-40B4-BE49-F238E27FC236}">
                <a16:creationId xmlns:a16="http://schemas.microsoft.com/office/drawing/2014/main" id="{D8EEA88E-85A2-AB93-95D5-17A1CDF43EB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729513" y="5187249"/>
            <a:ext cx="3887406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" name="Google Shape;384;p40">
            <a:extLst>
              <a:ext uri="{FF2B5EF4-FFF2-40B4-BE49-F238E27FC236}">
                <a16:creationId xmlns:a16="http://schemas.microsoft.com/office/drawing/2014/main" id="{E3A5F2D4-57A2-22C5-FE59-1CC0F740DDB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29596" y="5824842"/>
            <a:ext cx="4853751" cy="55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3" name="Google Shape;382;p40">
            <a:extLst>
              <a:ext uri="{FF2B5EF4-FFF2-40B4-BE49-F238E27FC236}">
                <a16:creationId xmlns:a16="http://schemas.microsoft.com/office/drawing/2014/main" id="{19211CF9-860D-EDFF-F501-83439BCFBA11}"/>
              </a:ext>
            </a:extLst>
          </p:cNvPr>
          <p:cNvCxnSpPr>
            <a:cxnSpLocks/>
          </p:cNvCxnSpPr>
          <p:nvPr/>
        </p:nvCxnSpPr>
        <p:spPr>
          <a:xfrm>
            <a:off x="6742750" y="5408018"/>
            <a:ext cx="3850448" cy="20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" name="Google Shape;382;p40">
            <a:extLst>
              <a:ext uri="{FF2B5EF4-FFF2-40B4-BE49-F238E27FC236}">
                <a16:creationId xmlns:a16="http://schemas.microsoft.com/office/drawing/2014/main" id="{3D40C5D2-7CE8-C22A-C9D8-4163FC568734}"/>
              </a:ext>
            </a:extLst>
          </p:cNvPr>
          <p:cNvCxnSpPr>
            <a:cxnSpLocks/>
          </p:cNvCxnSpPr>
          <p:nvPr/>
        </p:nvCxnSpPr>
        <p:spPr>
          <a:xfrm>
            <a:off x="6707752" y="6081467"/>
            <a:ext cx="48517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956A2A-08AA-4E9B-F31F-31ABF68FF510}"/>
              </a:ext>
            </a:extLst>
          </p:cNvPr>
          <p:cNvSpPr txBox="1"/>
          <p:nvPr/>
        </p:nvSpPr>
        <p:spPr>
          <a:xfrm>
            <a:off x="7117545" y="4983859"/>
            <a:ext cx="5705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findProductOptionById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quote.getProductOption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AD3B43-A001-3BFF-7DE6-EE6BFC570681}"/>
              </a:ext>
            </a:extLst>
          </p:cNvPr>
          <p:cNvSpPr txBox="1"/>
          <p:nvPr/>
        </p:nvSpPr>
        <p:spPr>
          <a:xfrm>
            <a:off x="8131351" y="5345185"/>
            <a:ext cx="157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ProductOption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99739-FA6D-AB06-22B3-36426F9A28DF}"/>
              </a:ext>
            </a:extLst>
          </p:cNvPr>
          <p:cNvSpPr txBox="1"/>
          <p:nvPr/>
        </p:nvSpPr>
        <p:spPr>
          <a:xfrm>
            <a:off x="7677012" y="5565954"/>
            <a:ext cx="3697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findProductByID(productoption.getProductID)</a:t>
            </a:r>
            <a:endParaRPr lang="it-IT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E530D5-7E07-5906-AF54-5C65FF64B704}"/>
              </a:ext>
            </a:extLst>
          </p:cNvPr>
          <p:cNvSpPr txBox="1"/>
          <p:nvPr/>
        </p:nvSpPr>
        <p:spPr>
          <a:xfrm>
            <a:off x="8825800" y="6108476"/>
            <a:ext cx="115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68383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171EC-CECC-432B-3D93-42319871CECC}"/>
              </a:ext>
            </a:extLst>
          </p:cNvPr>
          <p:cNvSpPr txBox="1"/>
          <p:nvPr/>
        </p:nvSpPr>
        <p:spPr>
          <a:xfrm>
            <a:off x="4056484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selezione prezzo preventivo</a:t>
            </a:r>
            <a:endParaRPr lang="it-IT" dirty="0"/>
          </a:p>
        </p:txBody>
      </p:sp>
      <p:sp>
        <p:nvSpPr>
          <p:cNvPr id="3" name="Google Shape;313;p38">
            <a:extLst>
              <a:ext uri="{FF2B5EF4-FFF2-40B4-BE49-F238E27FC236}">
                <a16:creationId xmlns:a16="http://schemas.microsoft.com/office/drawing/2014/main" id="{E6FA672F-2992-F2FB-E906-4FF6DB26C2C1}"/>
              </a:ext>
            </a:extLst>
          </p:cNvPr>
          <p:cNvSpPr txBox="1"/>
          <p:nvPr/>
        </p:nvSpPr>
        <p:spPr>
          <a:xfrm>
            <a:off x="3681396" y="2106244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Quoteid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/PriceQuote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10;p38">
            <a:extLst>
              <a:ext uri="{FF2B5EF4-FFF2-40B4-BE49-F238E27FC236}">
                <a16:creationId xmlns:a16="http://schemas.microsoft.com/office/drawing/2014/main" id="{63D7790E-8CCD-B5B2-67BB-F294DA3D4830}"/>
              </a:ext>
            </a:extLst>
          </p:cNvPr>
          <p:cNvSpPr/>
          <p:nvPr/>
        </p:nvSpPr>
        <p:spPr>
          <a:xfrm>
            <a:off x="4777845" y="1244417"/>
            <a:ext cx="914400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PriceQuote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312;p38">
            <a:extLst>
              <a:ext uri="{FF2B5EF4-FFF2-40B4-BE49-F238E27FC236}">
                <a16:creationId xmlns:a16="http://schemas.microsoft.com/office/drawing/2014/main" id="{B17AE757-87E5-47C0-8ACE-A69DC2C3AD29}"/>
              </a:ext>
            </a:extLst>
          </p:cNvPr>
          <p:cNvCxnSpPr>
            <a:cxnSpLocks/>
          </p:cNvCxnSpPr>
          <p:nvPr/>
        </p:nvCxnSpPr>
        <p:spPr>
          <a:xfrm flipV="1">
            <a:off x="5403620" y="2586028"/>
            <a:ext cx="125683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" name="Google Shape;314;p38">
            <a:extLst>
              <a:ext uri="{FF2B5EF4-FFF2-40B4-BE49-F238E27FC236}">
                <a16:creationId xmlns:a16="http://schemas.microsoft.com/office/drawing/2014/main" id="{CBFC4E78-DFAF-E76E-1474-DD589F51A4C2}"/>
              </a:ext>
            </a:extLst>
          </p:cNvPr>
          <p:cNvSpPr/>
          <p:nvPr/>
        </p:nvSpPr>
        <p:spPr>
          <a:xfrm>
            <a:off x="5027814" y="2236649"/>
            <a:ext cx="352002" cy="4288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15;p38">
            <a:extLst>
              <a:ext uri="{FF2B5EF4-FFF2-40B4-BE49-F238E27FC236}">
                <a16:creationId xmlns:a16="http://schemas.microsoft.com/office/drawing/2014/main" id="{45D5B8D7-7FB1-CC7E-192E-407023922BE8}"/>
              </a:ext>
            </a:extLst>
          </p:cNvPr>
          <p:cNvSpPr/>
          <p:nvPr/>
        </p:nvSpPr>
        <p:spPr>
          <a:xfrm>
            <a:off x="6460608" y="1263200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QuoteDAO</a:t>
            </a:r>
          </a:p>
        </p:txBody>
      </p:sp>
      <p:sp>
        <p:nvSpPr>
          <p:cNvPr id="10" name="Google Shape;319;p38">
            <a:extLst>
              <a:ext uri="{FF2B5EF4-FFF2-40B4-BE49-F238E27FC236}">
                <a16:creationId xmlns:a16="http://schemas.microsoft.com/office/drawing/2014/main" id="{55312B05-23DE-6119-F90F-299F8EE21D65}"/>
              </a:ext>
            </a:extLst>
          </p:cNvPr>
          <p:cNvSpPr/>
          <p:nvPr/>
        </p:nvSpPr>
        <p:spPr>
          <a:xfrm>
            <a:off x="6682936" y="2233832"/>
            <a:ext cx="330200" cy="19874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33;p38">
            <a:extLst>
              <a:ext uri="{FF2B5EF4-FFF2-40B4-BE49-F238E27FC236}">
                <a16:creationId xmlns:a16="http://schemas.microsoft.com/office/drawing/2014/main" id="{69BDCE15-664F-B61B-5684-BF435C7E2756}"/>
              </a:ext>
            </a:extLst>
          </p:cNvPr>
          <p:cNvSpPr txBox="1"/>
          <p:nvPr/>
        </p:nvSpPr>
        <p:spPr>
          <a:xfrm>
            <a:off x="5451251" y="2643290"/>
            <a:ext cx="1209201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PriceQuote(price,quoteid,employee.id)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75;p37">
            <a:extLst>
              <a:ext uri="{FF2B5EF4-FFF2-40B4-BE49-F238E27FC236}">
                <a16:creationId xmlns:a16="http://schemas.microsoft.com/office/drawing/2014/main" id="{D77BB860-B5BB-B4B2-A17E-D9AC07550C9A}"/>
              </a:ext>
            </a:extLst>
          </p:cNvPr>
          <p:cNvCxnSpPr/>
          <p:nvPr/>
        </p:nvCxnSpPr>
        <p:spPr>
          <a:xfrm>
            <a:off x="3237197" y="2469829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94;p37">
            <a:extLst>
              <a:ext uri="{FF2B5EF4-FFF2-40B4-BE49-F238E27FC236}">
                <a16:creationId xmlns:a16="http://schemas.microsoft.com/office/drawing/2014/main" id="{56F7A5FF-5AFE-DCEA-1CF4-B92420E4EAA4}"/>
              </a:ext>
            </a:extLst>
          </p:cNvPr>
          <p:cNvSpPr txBox="1"/>
          <p:nvPr/>
        </p:nvSpPr>
        <p:spPr>
          <a:xfrm>
            <a:off x="3746818" y="1955043"/>
            <a:ext cx="1031027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0;p37">
            <a:extLst>
              <a:ext uri="{FF2B5EF4-FFF2-40B4-BE49-F238E27FC236}">
                <a16:creationId xmlns:a16="http://schemas.microsoft.com/office/drawing/2014/main" id="{88D7282D-686E-8616-5DFC-0FF7C90C188E}"/>
              </a:ext>
            </a:extLst>
          </p:cNvPr>
          <p:cNvSpPr/>
          <p:nvPr/>
        </p:nvSpPr>
        <p:spPr>
          <a:xfrm>
            <a:off x="2830706" y="1184098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92;p37">
            <a:extLst>
              <a:ext uri="{FF2B5EF4-FFF2-40B4-BE49-F238E27FC236}">
                <a16:creationId xmlns:a16="http://schemas.microsoft.com/office/drawing/2014/main" id="{3AC056B4-9BCF-CC51-23ED-653C1200CCAF}"/>
              </a:ext>
            </a:extLst>
          </p:cNvPr>
          <p:cNvSpPr/>
          <p:nvPr/>
        </p:nvSpPr>
        <p:spPr>
          <a:xfrm>
            <a:off x="3081957" y="2074797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94;p37">
            <a:extLst>
              <a:ext uri="{FF2B5EF4-FFF2-40B4-BE49-F238E27FC236}">
                <a16:creationId xmlns:a16="http://schemas.microsoft.com/office/drawing/2014/main" id="{9791A05C-F307-0DD6-6261-1CA3E0C23D90}"/>
              </a:ext>
            </a:extLst>
          </p:cNvPr>
          <p:cNvSpPr txBox="1"/>
          <p:nvPr/>
        </p:nvSpPr>
        <p:spPr>
          <a:xfrm>
            <a:off x="2184787" y="2029501"/>
            <a:ext cx="994995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A276E0-E770-BC2A-6B99-5E1891B227BB}"/>
              </a:ext>
            </a:extLst>
          </p:cNvPr>
          <p:cNvCxnSpPr/>
          <p:nvPr/>
        </p:nvCxnSpPr>
        <p:spPr>
          <a:xfrm>
            <a:off x="2747969" y="230301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Google Shape;382;p40">
            <a:extLst>
              <a:ext uri="{FF2B5EF4-FFF2-40B4-BE49-F238E27FC236}">
                <a16:creationId xmlns:a16="http://schemas.microsoft.com/office/drawing/2014/main" id="{9FF9FD96-3B63-8CB5-EAB3-01E4D3DF2702}"/>
              </a:ext>
            </a:extLst>
          </p:cNvPr>
          <p:cNvCxnSpPr>
            <a:cxnSpLocks/>
          </p:cNvCxnSpPr>
          <p:nvPr/>
        </p:nvCxnSpPr>
        <p:spPr>
          <a:xfrm>
            <a:off x="5405937" y="4102845"/>
            <a:ext cx="1299827" cy="11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7" name="Google Shape;383;p40">
            <a:extLst>
              <a:ext uri="{FF2B5EF4-FFF2-40B4-BE49-F238E27FC236}">
                <a16:creationId xmlns:a16="http://schemas.microsoft.com/office/drawing/2014/main" id="{8E501F89-0A13-29B4-504B-C8FC8D5DBFB1}"/>
              </a:ext>
            </a:extLst>
          </p:cNvPr>
          <p:cNvSpPr txBox="1"/>
          <p:nvPr/>
        </p:nvSpPr>
        <p:spPr>
          <a:xfrm>
            <a:off x="6729513" y="4331375"/>
            <a:ext cx="2503947" cy="3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82;p40">
            <a:extLst>
              <a:ext uri="{FF2B5EF4-FFF2-40B4-BE49-F238E27FC236}">
                <a16:creationId xmlns:a16="http://schemas.microsoft.com/office/drawing/2014/main" id="{E01C790A-C4FA-B1D6-AEBC-469D9C7B59F5}"/>
              </a:ext>
            </a:extLst>
          </p:cNvPr>
          <p:cNvCxnSpPr>
            <a:cxnSpLocks/>
          </p:cNvCxnSpPr>
          <p:nvPr/>
        </p:nvCxnSpPr>
        <p:spPr>
          <a:xfrm flipV="1">
            <a:off x="3457951" y="3700164"/>
            <a:ext cx="1608759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953794-D3A2-BD4B-C6F1-9211D2ED13C4}"/>
              </a:ext>
            </a:extLst>
          </p:cNvPr>
          <p:cNvSpPr txBox="1"/>
          <p:nvPr/>
        </p:nvSpPr>
        <p:spPr>
          <a:xfrm>
            <a:off x="3730658" y="3421756"/>
            <a:ext cx="1608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price &lt; 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FDA94A-D102-5799-F920-083EC1C9966D}"/>
              </a:ext>
            </a:extLst>
          </p:cNvPr>
          <p:cNvSpPr txBox="1"/>
          <p:nvPr/>
        </p:nvSpPr>
        <p:spPr>
          <a:xfrm>
            <a:off x="5765640" y="3710849"/>
            <a:ext cx="1024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ok</a:t>
            </a:r>
          </a:p>
        </p:txBody>
      </p:sp>
      <p:cxnSp>
        <p:nvCxnSpPr>
          <p:cNvPr id="49" name="Google Shape;382;p40">
            <a:extLst>
              <a:ext uri="{FF2B5EF4-FFF2-40B4-BE49-F238E27FC236}">
                <a16:creationId xmlns:a16="http://schemas.microsoft.com/office/drawing/2014/main" id="{66CBF70B-F551-9256-7BC4-A4977C6AD01A}"/>
              </a:ext>
            </a:extLst>
          </p:cNvPr>
          <p:cNvCxnSpPr>
            <a:cxnSpLocks/>
          </p:cNvCxnSpPr>
          <p:nvPr/>
        </p:nvCxnSpPr>
        <p:spPr>
          <a:xfrm>
            <a:off x="3513736" y="4101690"/>
            <a:ext cx="1442643" cy="11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" name="Google Shape;382;p40">
            <a:extLst>
              <a:ext uri="{FF2B5EF4-FFF2-40B4-BE49-F238E27FC236}">
                <a16:creationId xmlns:a16="http://schemas.microsoft.com/office/drawing/2014/main" id="{B7E16830-E262-8218-7435-35A611DB88B1}"/>
              </a:ext>
            </a:extLst>
          </p:cNvPr>
          <p:cNvCxnSpPr>
            <a:cxnSpLocks/>
          </p:cNvCxnSpPr>
          <p:nvPr/>
        </p:nvCxnSpPr>
        <p:spPr>
          <a:xfrm flipH="1" flipV="1">
            <a:off x="3461685" y="4871121"/>
            <a:ext cx="4558205" cy="423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2;p37">
            <a:extLst>
              <a:ext uri="{FF2B5EF4-FFF2-40B4-BE49-F238E27FC236}">
                <a16:creationId xmlns:a16="http://schemas.microsoft.com/office/drawing/2014/main" id="{43B0885B-71B3-4505-B3E5-824B1FAC5962}"/>
              </a:ext>
            </a:extLst>
          </p:cNvPr>
          <p:cNvSpPr/>
          <p:nvPr/>
        </p:nvSpPr>
        <p:spPr>
          <a:xfrm>
            <a:off x="8019890" y="2140988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0;p37">
            <a:extLst>
              <a:ext uri="{FF2B5EF4-FFF2-40B4-BE49-F238E27FC236}">
                <a16:creationId xmlns:a16="http://schemas.microsoft.com/office/drawing/2014/main" id="{99A85CB4-765F-8D57-283A-35FA94A7EFD0}"/>
              </a:ext>
            </a:extLst>
          </p:cNvPr>
          <p:cNvSpPr/>
          <p:nvPr/>
        </p:nvSpPr>
        <p:spPr>
          <a:xfrm>
            <a:off x="7800247" y="1294225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71C743-1BA9-374F-69CF-C5273640B989}"/>
              </a:ext>
            </a:extLst>
          </p:cNvPr>
          <p:cNvSpPr txBox="1"/>
          <p:nvPr/>
        </p:nvSpPr>
        <p:spPr>
          <a:xfrm>
            <a:off x="4262330" y="464288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</a:p>
        </p:txBody>
      </p:sp>
      <p:sp>
        <p:nvSpPr>
          <p:cNvPr id="60" name="Google Shape;290;p37">
            <a:extLst>
              <a:ext uri="{FF2B5EF4-FFF2-40B4-BE49-F238E27FC236}">
                <a16:creationId xmlns:a16="http://schemas.microsoft.com/office/drawing/2014/main" id="{96012602-57E4-F96B-61F7-029A9E3E95EC}"/>
              </a:ext>
            </a:extLst>
          </p:cNvPr>
          <p:cNvSpPr/>
          <p:nvPr/>
        </p:nvSpPr>
        <p:spPr>
          <a:xfrm>
            <a:off x="9541017" y="1321219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UnhandledQuotes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2;p37">
            <a:extLst>
              <a:ext uri="{FF2B5EF4-FFF2-40B4-BE49-F238E27FC236}">
                <a16:creationId xmlns:a16="http://schemas.microsoft.com/office/drawing/2014/main" id="{1537E4CD-089B-3634-94D6-55EB6C9A4D00}"/>
              </a:ext>
            </a:extLst>
          </p:cNvPr>
          <p:cNvSpPr/>
          <p:nvPr/>
        </p:nvSpPr>
        <p:spPr>
          <a:xfrm>
            <a:off x="9707975" y="2194558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82;p40">
            <a:extLst>
              <a:ext uri="{FF2B5EF4-FFF2-40B4-BE49-F238E27FC236}">
                <a16:creationId xmlns:a16="http://schemas.microsoft.com/office/drawing/2014/main" id="{A50A2262-B402-0035-0E35-A75FE3F157FB}"/>
              </a:ext>
            </a:extLst>
          </p:cNvPr>
          <p:cNvCxnSpPr>
            <a:cxnSpLocks/>
          </p:cNvCxnSpPr>
          <p:nvPr/>
        </p:nvCxnSpPr>
        <p:spPr>
          <a:xfrm flipH="1" flipV="1">
            <a:off x="3457951" y="5603679"/>
            <a:ext cx="6231899" cy="99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D63146C-42CF-1F65-92E1-D12CB9DEE016}"/>
              </a:ext>
            </a:extLst>
          </p:cNvPr>
          <p:cNvSpPr txBox="1"/>
          <p:nvPr/>
        </p:nvSpPr>
        <p:spPr>
          <a:xfrm>
            <a:off x="4138329" y="5274105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</a:t>
            </a:r>
            <a:endParaRPr lang="it-IT" sz="11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63BC4A-4F6F-0412-2D60-723B0F79743D}"/>
              </a:ext>
            </a:extLst>
          </p:cNvPr>
          <p:cNvGrpSpPr/>
          <p:nvPr/>
        </p:nvGrpSpPr>
        <p:grpSpPr>
          <a:xfrm>
            <a:off x="9074957" y="5829651"/>
            <a:ext cx="484693" cy="507248"/>
            <a:chOff x="614149" y="4401223"/>
            <a:chExt cx="484693" cy="50724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FFBB92D-D3F8-CDB6-3900-03BF6A5AB74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4AE429-EBA6-585C-A6BC-CAF39C361E0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DDA8EAE-C693-FBD2-F67B-D6D875654DA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89CD48B-A323-B6AE-4BF6-B8A0C6D6BD87}"/>
              </a:ext>
            </a:extLst>
          </p:cNvPr>
          <p:cNvSpPr txBox="1"/>
          <p:nvPr/>
        </p:nvSpPr>
        <p:spPr>
          <a:xfrm>
            <a:off x="8488525" y="580923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</a:p>
        </p:txBody>
      </p:sp>
      <p:sp>
        <p:nvSpPr>
          <p:cNvPr id="72" name="Google Shape;292;p37">
            <a:extLst>
              <a:ext uri="{FF2B5EF4-FFF2-40B4-BE49-F238E27FC236}">
                <a16:creationId xmlns:a16="http://schemas.microsoft.com/office/drawing/2014/main" id="{447AECB4-5217-0F2B-B4F8-881BF43819DB}"/>
              </a:ext>
            </a:extLst>
          </p:cNvPr>
          <p:cNvSpPr/>
          <p:nvPr/>
        </p:nvSpPr>
        <p:spPr>
          <a:xfrm>
            <a:off x="11082103" y="2182514"/>
            <a:ext cx="379583" cy="46339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90;p37">
            <a:extLst>
              <a:ext uri="{FF2B5EF4-FFF2-40B4-BE49-F238E27FC236}">
                <a16:creationId xmlns:a16="http://schemas.microsoft.com/office/drawing/2014/main" id="{1466F1CE-A3EE-66A4-0674-FF09CA533F86}"/>
              </a:ext>
            </a:extLst>
          </p:cNvPr>
          <p:cNvSpPr/>
          <p:nvPr/>
        </p:nvSpPr>
        <p:spPr>
          <a:xfrm>
            <a:off x="10872353" y="1324082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CCAE241B-39AF-67D6-5935-C3FAEE28DA9C}"/>
              </a:ext>
            </a:extLst>
          </p:cNvPr>
          <p:cNvCxnSpPr/>
          <p:nvPr/>
        </p:nvCxnSpPr>
        <p:spPr>
          <a:xfrm>
            <a:off x="3389597" y="2622229"/>
            <a:ext cx="18022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ECC2F7-14C9-A14D-755A-3FD15D2CEA99}"/>
              </a:ext>
            </a:extLst>
          </p:cNvPr>
          <p:cNvCxnSpPr>
            <a:cxnSpLocks/>
          </p:cNvCxnSpPr>
          <p:nvPr/>
        </p:nvCxnSpPr>
        <p:spPr>
          <a:xfrm>
            <a:off x="10087558" y="5829621"/>
            <a:ext cx="994545" cy="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037DC3-039B-C50A-BFE1-AD32BFFD825B}"/>
              </a:ext>
            </a:extLst>
          </p:cNvPr>
          <p:cNvSpPr txBox="1"/>
          <p:nvPr/>
        </p:nvSpPr>
        <p:spPr>
          <a:xfrm>
            <a:off x="10164365" y="5414653"/>
            <a:ext cx="729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4889092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0;p43">
            <a:extLst>
              <a:ext uri="{FF2B5EF4-FFF2-40B4-BE49-F238E27FC236}">
                <a16:creationId xmlns:a16="http://schemas.microsoft.com/office/drawing/2014/main" id="{AE208998-C0E9-EDA3-9B6A-E6F46ECD4F22}"/>
              </a:ext>
            </a:extLst>
          </p:cNvPr>
          <p:cNvSpPr/>
          <p:nvPr/>
        </p:nvSpPr>
        <p:spPr>
          <a:xfrm>
            <a:off x="5348307" y="1049472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461;p43">
            <a:extLst>
              <a:ext uri="{FF2B5EF4-FFF2-40B4-BE49-F238E27FC236}">
                <a16:creationId xmlns:a16="http://schemas.microsoft.com/office/drawing/2014/main" id="{977CBD04-EF84-9A33-1123-362124D6CCC5}"/>
              </a:ext>
            </a:extLst>
          </p:cNvPr>
          <p:cNvCxnSpPr>
            <a:stCxn id="2" idx="2"/>
          </p:cNvCxnSpPr>
          <p:nvPr/>
        </p:nvCxnSpPr>
        <p:spPr>
          <a:xfrm flipH="1">
            <a:off x="6033732" y="1430672"/>
            <a:ext cx="2665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" name="Google Shape;463;p43">
            <a:extLst>
              <a:ext uri="{FF2B5EF4-FFF2-40B4-BE49-F238E27FC236}">
                <a16:creationId xmlns:a16="http://schemas.microsoft.com/office/drawing/2014/main" id="{2C3E8C22-3ABB-D561-707A-7EA2FBCA0EDC}"/>
              </a:ext>
            </a:extLst>
          </p:cNvPr>
          <p:cNvSpPr txBox="1"/>
          <p:nvPr/>
        </p:nvSpPr>
        <p:spPr>
          <a:xfrm>
            <a:off x="4323464" y="2359588"/>
            <a:ext cx="1130348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64;p43">
            <a:extLst>
              <a:ext uri="{FF2B5EF4-FFF2-40B4-BE49-F238E27FC236}">
                <a16:creationId xmlns:a16="http://schemas.microsoft.com/office/drawing/2014/main" id="{96AAACDE-810C-5822-F1F3-9609BF73587A}"/>
              </a:ext>
            </a:extLst>
          </p:cNvPr>
          <p:cNvSpPr/>
          <p:nvPr/>
        </p:nvSpPr>
        <p:spPr>
          <a:xfrm>
            <a:off x="5862353" y="1646372"/>
            <a:ext cx="355485" cy="2819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65;p43">
            <a:extLst>
              <a:ext uri="{FF2B5EF4-FFF2-40B4-BE49-F238E27FC236}">
                <a16:creationId xmlns:a16="http://schemas.microsoft.com/office/drawing/2014/main" id="{F987CA0E-E954-C001-02A2-95F210934688}"/>
              </a:ext>
            </a:extLst>
          </p:cNvPr>
          <p:cNvSpPr/>
          <p:nvPr/>
        </p:nvSpPr>
        <p:spPr>
          <a:xfrm>
            <a:off x="7529630" y="1049472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66;p43">
            <a:extLst>
              <a:ext uri="{FF2B5EF4-FFF2-40B4-BE49-F238E27FC236}">
                <a16:creationId xmlns:a16="http://schemas.microsoft.com/office/drawing/2014/main" id="{4568178A-365F-AA70-2C8B-A18701650D49}"/>
              </a:ext>
            </a:extLst>
          </p:cNvPr>
          <p:cNvCxnSpPr/>
          <p:nvPr/>
        </p:nvCxnSpPr>
        <p:spPr>
          <a:xfrm flipH="1">
            <a:off x="8089625" y="1430472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" name="Google Shape;467;p43">
            <a:extLst>
              <a:ext uri="{FF2B5EF4-FFF2-40B4-BE49-F238E27FC236}">
                <a16:creationId xmlns:a16="http://schemas.microsoft.com/office/drawing/2014/main" id="{6839EB87-5EDD-B7AD-3638-F1118AE17F29}"/>
              </a:ext>
            </a:extLst>
          </p:cNvPr>
          <p:cNvCxnSpPr/>
          <p:nvPr/>
        </p:nvCxnSpPr>
        <p:spPr>
          <a:xfrm>
            <a:off x="6194445" y="2116272"/>
            <a:ext cx="17286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" name="Google Shape;468;p43">
            <a:extLst>
              <a:ext uri="{FF2B5EF4-FFF2-40B4-BE49-F238E27FC236}">
                <a16:creationId xmlns:a16="http://schemas.microsoft.com/office/drawing/2014/main" id="{E5B1E0B5-008B-9C05-3507-5205414F028F}"/>
              </a:ext>
            </a:extLst>
          </p:cNvPr>
          <p:cNvSpPr/>
          <p:nvPr/>
        </p:nvSpPr>
        <p:spPr>
          <a:xfrm>
            <a:off x="7955815" y="1663438"/>
            <a:ext cx="330200" cy="76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69;p43">
            <a:extLst>
              <a:ext uri="{FF2B5EF4-FFF2-40B4-BE49-F238E27FC236}">
                <a16:creationId xmlns:a16="http://schemas.microsoft.com/office/drawing/2014/main" id="{EF8A3956-B5AC-9F6B-A162-0C0A0353F99C}"/>
              </a:ext>
            </a:extLst>
          </p:cNvPr>
          <p:cNvSpPr/>
          <p:nvPr/>
        </p:nvSpPr>
        <p:spPr>
          <a:xfrm>
            <a:off x="8842469" y="1049372"/>
            <a:ext cx="1144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LoginPage.html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470;p43">
            <a:extLst>
              <a:ext uri="{FF2B5EF4-FFF2-40B4-BE49-F238E27FC236}">
                <a16:creationId xmlns:a16="http://schemas.microsoft.com/office/drawing/2014/main" id="{6EAF1D3E-1C82-E924-EDEF-85B6F38A4A69}"/>
              </a:ext>
            </a:extLst>
          </p:cNvPr>
          <p:cNvCxnSpPr>
            <a:stCxn id="10" idx="2"/>
          </p:cNvCxnSpPr>
          <p:nvPr/>
        </p:nvCxnSpPr>
        <p:spPr>
          <a:xfrm flipH="1">
            <a:off x="9381644" y="1430572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471;p43">
            <a:extLst>
              <a:ext uri="{FF2B5EF4-FFF2-40B4-BE49-F238E27FC236}">
                <a16:creationId xmlns:a16="http://schemas.microsoft.com/office/drawing/2014/main" id="{6A01B170-E277-CAEE-803B-FF214E6415EF}"/>
              </a:ext>
            </a:extLst>
          </p:cNvPr>
          <p:cNvSpPr/>
          <p:nvPr/>
        </p:nvSpPr>
        <p:spPr>
          <a:xfrm>
            <a:off x="9244508" y="2953066"/>
            <a:ext cx="3302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72;p43">
            <a:extLst>
              <a:ext uri="{FF2B5EF4-FFF2-40B4-BE49-F238E27FC236}">
                <a16:creationId xmlns:a16="http://schemas.microsoft.com/office/drawing/2014/main" id="{9C06427A-6C0D-B86C-4386-ED577C327AAB}"/>
              </a:ext>
            </a:extLst>
          </p:cNvPr>
          <p:cNvCxnSpPr/>
          <p:nvPr/>
        </p:nvCxnSpPr>
        <p:spPr>
          <a:xfrm>
            <a:off x="6217839" y="3490356"/>
            <a:ext cx="3006250" cy="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473;p43">
            <a:extLst>
              <a:ext uri="{FF2B5EF4-FFF2-40B4-BE49-F238E27FC236}">
                <a16:creationId xmlns:a16="http://schemas.microsoft.com/office/drawing/2014/main" id="{E3D89F53-CD1C-BA4B-E6C2-6363C920BAF3}"/>
              </a:ext>
            </a:extLst>
          </p:cNvPr>
          <p:cNvSpPr txBox="1"/>
          <p:nvPr/>
        </p:nvSpPr>
        <p:spPr>
          <a:xfrm>
            <a:off x="4338757" y="2760849"/>
            <a:ext cx="1255587" cy="6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sz="1200" dirty="0"/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74;p43">
            <a:extLst>
              <a:ext uri="{FF2B5EF4-FFF2-40B4-BE49-F238E27FC236}">
                <a16:creationId xmlns:a16="http://schemas.microsoft.com/office/drawing/2014/main" id="{A42B6A5A-3EDC-4347-3119-5F78F8293126}"/>
              </a:ext>
            </a:extLst>
          </p:cNvPr>
          <p:cNvSpPr txBox="1"/>
          <p:nvPr/>
        </p:nvSpPr>
        <p:spPr>
          <a:xfrm>
            <a:off x="6386767" y="3105070"/>
            <a:ext cx="22938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75;p43">
            <a:extLst>
              <a:ext uri="{FF2B5EF4-FFF2-40B4-BE49-F238E27FC236}">
                <a16:creationId xmlns:a16="http://schemas.microsoft.com/office/drawing/2014/main" id="{2A7FD8D2-66C1-324E-6106-06FE57B46D7D}"/>
              </a:ext>
            </a:extLst>
          </p:cNvPr>
          <p:cNvSpPr txBox="1"/>
          <p:nvPr/>
        </p:nvSpPr>
        <p:spPr>
          <a:xfrm>
            <a:off x="6386769" y="1704938"/>
            <a:ext cx="174005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470;p43">
            <a:extLst>
              <a:ext uri="{FF2B5EF4-FFF2-40B4-BE49-F238E27FC236}">
                <a16:creationId xmlns:a16="http://schemas.microsoft.com/office/drawing/2014/main" id="{9533ECC1-CC4A-76CF-D3BF-233A4449642E}"/>
              </a:ext>
            </a:extLst>
          </p:cNvPr>
          <p:cNvCxnSpPr/>
          <p:nvPr/>
        </p:nvCxnSpPr>
        <p:spPr>
          <a:xfrm flipH="1">
            <a:off x="2342668" y="1432844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8" name="Google Shape;471;p43">
            <a:extLst>
              <a:ext uri="{FF2B5EF4-FFF2-40B4-BE49-F238E27FC236}">
                <a16:creationId xmlns:a16="http://schemas.microsoft.com/office/drawing/2014/main" id="{20717684-CF27-ED5B-4D60-7F6CE52F099A}"/>
              </a:ext>
            </a:extLst>
          </p:cNvPr>
          <p:cNvSpPr/>
          <p:nvPr/>
        </p:nvSpPr>
        <p:spPr>
          <a:xfrm>
            <a:off x="2205531" y="1704939"/>
            <a:ext cx="335560" cy="16472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34C0213B-5B8F-E354-2467-FA15CBEE748A}"/>
              </a:ext>
            </a:extLst>
          </p:cNvPr>
          <p:cNvCxnSpPr/>
          <p:nvPr/>
        </p:nvCxnSpPr>
        <p:spPr>
          <a:xfrm>
            <a:off x="3974950" y="1542104"/>
            <a:ext cx="9615" cy="42319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16F2319-328B-F14A-C741-64E37B6D918A}"/>
              </a:ext>
            </a:extLst>
          </p:cNvPr>
          <p:cNvSpPr/>
          <p:nvPr/>
        </p:nvSpPr>
        <p:spPr>
          <a:xfrm>
            <a:off x="3829038" y="1896603"/>
            <a:ext cx="334188" cy="6858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587EF28-60A5-307B-8249-2743D1A6DCCC}"/>
              </a:ext>
            </a:extLst>
          </p:cNvPr>
          <p:cNvSpPr/>
          <p:nvPr/>
        </p:nvSpPr>
        <p:spPr>
          <a:xfrm>
            <a:off x="3417613" y="940129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67;p43">
            <a:extLst>
              <a:ext uri="{FF2B5EF4-FFF2-40B4-BE49-F238E27FC236}">
                <a16:creationId xmlns:a16="http://schemas.microsoft.com/office/drawing/2014/main" id="{4CA465C5-AC4E-6F44-76BA-FC53A369ECAC}"/>
              </a:ext>
            </a:extLst>
          </p:cNvPr>
          <p:cNvCxnSpPr/>
          <p:nvPr/>
        </p:nvCxnSpPr>
        <p:spPr>
          <a:xfrm>
            <a:off x="2497221" y="2003496"/>
            <a:ext cx="133181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" name="Google Shape;467;p43">
            <a:extLst>
              <a:ext uri="{FF2B5EF4-FFF2-40B4-BE49-F238E27FC236}">
                <a16:creationId xmlns:a16="http://schemas.microsoft.com/office/drawing/2014/main" id="{6E0A7604-D093-EC95-7E74-DD3A55D00B61}"/>
              </a:ext>
            </a:extLst>
          </p:cNvPr>
          <p:cNvCxnSpPr/>
          <p:nvPr/>
        </p:nvCxnSpPr>
        <p:spPr>
          <a:xfrm>
            <a:off x="2541091" y="2760849"/>
            <a:ext cx="33212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8C73E-452D-9E2F-CB27-6372A5C276B7}"/>
              </a:ext>
            </a:extLst>
          </p:cNvPr>
          <p:cNvSpPr/>
          <p:nvPr/>
        </p:nvSpPr>
        <p:spPr>
          <a:xfrm>
            <a:off x="2519030" y="1580854"/>
            <a:ext cx="106952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dirty="0"/>
              <a:t>removeItem</a:t>
            </a:r>
            <a:br>
              <a:rPr lang="it-IT" sz="1200" dirty="0"/>
            </a:br>
            <a:r>
              <a:rPr lang="it-IT" sz="1200" dirty="0"/>
              <a:t>('username');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7BE89-52BA-1D55-CD5F-AF8AF20F24EE}"/>
              </a:ext>
            </a:extLst>
          </p:cNvPr>
          <p:cNvSpPr txBox="1"/>
          <p:nvPr/>
        </p:nvSpPr>
        <p:spPr>
          <a:xfrm>
            <a:off x="4338757" y="3438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Evento: Logout</a:t>
            </a:r>
            <a:endParaRPr lang="it-IT" dirty="0"/>
          </a:p>
        </p:txBody>
      </p:sp>
      <p:sp>
        <p:nvSpPr>
          <p:cNvPr id="27" name="Google Shape;302;p37">
            <a:extLst>
              <a:ext uri="{FF2B5EF4-FFF2-40B4-BE49-F238E27FC236}">
                <a16:creationId xmlns:a16="http://schemas.microsoft.com/office/drawing/2014/main" id="{2E924FD9-F08C-B39E-F7B3-DDB0E69D2BE9}"/>
              </a:ext>
            </a:extLst>
          </p:cNvPr>
          <p:cNvSpPr/>
          <p:nvPr/>
        </p:nvSpPr>
        <p:spPr>
          <a:xfrm>
            <a:off x="1835692" y="896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Client/Employee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32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776744-FBC2-131A-A962-6F2242BCA4DB}"/>
              </a:ext>
            </a:extLst>
          </p:cNvPr>
          <p:cNvSpPr>
            <a:spLocks noGrp="1"/>
          </p:cNvSpPr>
          <p:nvPr/>
        </p:nvSpPr>
        <p:spPr>
          <a:xfrm>
            <a:off x="1878360" y="966428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L'applicazione gestisce controlla la correttezza dei dati forniti dall’utente</a:t>
            </a:r>
          </a:p>
          <a:p>
            <a:r>
              <a:rPr lang="it-IT" dirty="0"/>
              <a:t>La pagina di default è la pagina di login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/>
              <a:t>È prevista una pagina di registrazione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Un client non può accedere a pagine visibile da user ‘</a:t>
            </a:r>
            <a:r>
              <a:rPr lang="it-IT" dirty="0" err="1"/>
              <a:t>employee</a:t>
            </a:r>
            <a:r>
              <a:rPr lang="it-IT" dirty="0"/>
              <a:t>’ e viceversa, il tentativo lo rimanda nella pagina del suo ‘</a:t>
            </a:r>
            <a:r>
              <a:rPr lang="it-IT" dirty="0" err="1"/>
              <a:t>type</a:t>
            </a:r>
            <a:r>
              <a:rPr lang="it-IT" dirty="0"/>
              <a:t>’ corrispondente</a:t>
            </a:r>
          </a:p>
          <a:p>
            <a:r>
              <a:rPr lang="it-IT" dirty="0"/>
              <a:t>I preventivi non possono avere un prezzo negativo</a:t>
            </a:r>
          </a:p>
          <a:p>
            <a:r>
              <a:rPr lang="it-IT" dirty="0"/>
              <a:t>Il successo della registrazione </a:t>
            </a:r>
            <a:r>
              <a:rPr lang="it-IT" dirty="0" err="1"/>
              <a:t>reinderizza</a:t>
            </a:r>
            <a:r>
              <a:rPr lang="it-IT" dirty="0"/>
              <a:t> l’utente nella pagina del ‘</a:t>
            </a:r>
            <a:r>
              <a:rPr lang="it-IT" dirty="0" err="1"/>
              <a:t>type</a:t>
            </a:r>
            <a:r>
              <a:rPr lang="it-IT" dirty="0"/>
              <a:t>’ corrispondente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75022-301D-EF6D-21FA-5B0CC8C73BAB}"/>
              </a:ext>
            </a:extLst>
          </p:cNvPr>
          <p:cNvSpPr txBox="1"/>
          <p:nvPr/>
        </p:nvSpPr>
        <p:spPr>
          <a:xfrm>
            <a:off x="2384385" y="230832"/>
            <a:ext cx="750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		COMPLETAMENTO SPECIFICHE</a:t>
            </a:r>
          </a:p>
        </p:txBody>
      </p:sp>
    </p:spTree>
    <p:extLst>
      <p:ext uri="{BB962C8B-B14F-4D97-AF65-F5344CB8AC3E}">
        <p14:creationId xmlns:p14="http://schemas.microsoft.com/office/powerpoint/2010/main" val="184532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6C99F-F5B1-E761-9092-F608510613BB}"/>
              </a:ext>
            </a:extLst>
          </p:cNvPr>
          <p:cNvSpPr txBox="1"/>
          <p:nvPr/>
        </p:nvSpPr>
        <p:spPr>
          <a:xfrm>
            <a:off x="509286" y="579642"/>
            <a:ext cx="9549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cs typeface="Courier New" panose="02070309020205020404" pitchFamily="49" charset="0"/>
              </a:rPr>
              <a:t>ENTITY –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89625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28">
            <a:extLst>
              <a:ext uri="{FF2B5EF4-FFF2-40B4-BE49-F238E27FC236}">
                <a16:creationId xmlns:a16="http://schemas.microsoft.com/office/drawing/2014/main" id="{FDCEFE39-4BF7-4380-BA3A-061DEC459E24}"/>
              </a:ext>
            </a:extLst>
          </p:cNvPr>
          <p:cNvSpPr txBox="1"/>
          <p:nvPr/>
        </p:nvSpPr>
        <p:spPr>
          <a:xfrm>
            <a:off x="-10014" y="1197428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0;p28">
            <a:extLst>
              <a:ext uri="{FF2B5EF4-FFF2-40B4-BE49-F238E27FC236}">
                <a16:creationId xmlns:a16="http://schemas.microsoft.com/office/drawing/2014/main" id="{9535C5C1-36B3-453D-8A67-A26581FB8074}"/>
              </a:ext>
            </a:extLst>
          </p:cNvPr>
          <p:cNvSpPr/>
          <p:nvPr/>
        </p:nvSpPr>
        <p:spPr>
          <a:xfrm>
            <a:off x="2296580" y="1006997"/>
            <a:ext cx="1812433" cy="12328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9;p28">
            <a:extLst>
              <a:ext uri="{FF2B5EF4-FFF2-40B4-BE49-F238E27FC236}">
                <a16:creationId xmlns:a16="http://schemas.microsoft.com/office/drawing/2014/main" id="{F6C1083E-C1EC-4664-975A-FCBAA31CBC49}"/>
              </a:ext>
            </a:extLst>
          </p:cNvPr>
          <p:cNvSpPr txBox="1"/>
          <p:nvPr/>
        </p:nvSpPr>
        <p:spPr>
          <a:xfrm>
            <a:off x="9382640" y="3552513"/>
            <a:ext cx="18473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63D1077-EFAC-48D1-B5F8-B7839F4222BF}"/>
              </a:ext>
            </a:extLst>
          </p:cNvPr>
          <p:cNvSpPr/>
          <p:nvPr/>
        </p:nvSpPr>
        <p:spPr>
          <a:xfrm>
            <a:off x="1233235" y="2842606"/>
            <a:ext cx="1582696" cy="864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Client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6655BE1-5FAE-46E4-81AC-80C61A921267}"/>
              </a:ext>
            </a:extLst>
          </p:cNvPr>
          <p:cNvSpPr/>
          <p:nvPr/>
        </p:nvSpPr>
        <p:spPr>
          <a:xfrm>
            <a:off x="3417913" y="2842606"/>
            <a:ext cx="1605487" cy="864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Employee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Google Shape;150;p28">
            <a:extLst>
              <a:ext uri="{FF2B5EF4-FFF2-40B4-BE49-F238E27FC236}">
                <a16:creationId xmlns:a16="http://schemas.microsoft.com/office/drawing/2014/main" id="{FC7B7790-1F33-45D8-ABC0-73DE46728DFB}"/>
              </a:ext>
            </a:extLst>
          </p:cNvPr>
          <p:cNvSpPr/>
          <p:nvPr/>
        </p:nvSpPr>
        <p:spPr>
          <a:xfrm>
            <a:off x="7788210" y="1373186"/>
            <a:ext cx="2749682" cy="12738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50;p28">
            <a:extLst>
              <a:ext uri="{FF2B5EF4-FFF2-40B4-BE49-F238E27FC236}">
                <a16:creationId xmlns:a16="http://schemas.microsoft.com/office/drawing/2014/main" id="{A9CE0CAF-B7EB-4EB3-BDD5-9DDD41EDE6C5}"/>
              </a:ext>
            </a:extLst>
          </p:cNvPr>
          <p:cNvSpPr/>
          <p:nvPr/>
        </p:nvSpPr>
        <p:spPr>
          <a:xfrm>
            <a:off x="8364316" y="5729812"/>
            <a:ext cx="1492267" cy="1012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0;p28">
            <a:extLst>
              <a:ext uri="{FF2B5EF4-FFF2-40B4-BE49-F238E27FC236}">
                <a16:creationId xmlns:a16="http://schemas.microsoft.com/office/drawing/2014/main" id="{99CBE401-F8D7-4483-A371-AB658E7E0ACB}"/>
              </a:ext>
            </a:extLst>
          </p:cNvPr>
          <p:cNvSpPr/>
          <p:nvPr/>
        </p:nvSpPr>
        <p:spPr>
          <a:xfrm>
            <a:off x="2284238" y="5729814"/>
            <a:ext cx="1764264" cy="10128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BC41AF1-F21A-4D33-9ACC-1992308690ED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4048502" y="6236236"/>
            <a:ext cx="43158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5761DE68-D8B1-4B50-BA03-C9175D40F132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rot="5400000" flipH="1" flipV="1">
            <a:off x="2312322" y="1952131"/>
            <a:ext cx="602736" cy="1178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6898AA3A-AFA9-4BCB-81DE-E21221BEC0AC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rot="16200000" flipV="1">
            <a:off x="3410359" y="2032308"/>
            <a:ext cx="602736" cy="101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C9844FE7-FD60-4FCC-A6D4-9027EA4046C7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 rot="16200000" flipH="1">
            <a:off x="1584241" y="4147684"/>
            <a:ext cx="2022471" cy="11417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49;p28">
            <a:extLst>
              <a:ext uri="{FF2B5EF4-FFF2-40B4-BE49-F238E27FC236}">
                <a16:creationId xmlns:a16="http://schemas.microsoft.com/office/drawing/2014/main" id="{12A93978-4DBE-466A-B24F-89B1E03B302B}"/>
              </a:ext>
            </a:extLst>
          </p:cNvPr>
          <p:cNvSpPr txBox="1"/>
          <p:nvPr/>
        </p:nvSpPr>
        <p:spPr>
          <a:xfrm>
            <a:off x="161357" y="5161166"/>
            <a:ext cx="2069162" cy="158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Ownerclient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Owneremployee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Product_option_ID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49;p28">
            <a:extLst>
              <a:ext uri="{FF2B5EF4-FFF2-40B4-BE49-F238E27FC236}">
                <a16:creationId xmlns:a16="http://schemas.microsoft.com/office/drawing/2014/main" id="{680DDA2C-AB8F-44BE-BE73-4FA303EDC439}"/>
              </a:ext>
            </a:extLst>
          </p:cNvPr>
          <p:cNvSpPr txBox="1"/>
          <p:nvPr/>
        </p:nvSpPr>
        <p:spPr>
          <a:xfrm>
            <a:off x="9758692" y="1789108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lang="es-419"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49;p28">
            <a:extLst>
              <a:ext uri="{FF2B5EF4-FFF2-40B4-BE49-F238E27FC236}">
                <a16:creationId xmlns:a16="http://schemas.microsoft.com/office/drawing/2014/main" id="{7784F28F-2B1D-4084-99F8-93BC76DEF7BC}"/>
              </a:ext>
            </a:extLst>
          </p:cNvPr>
          <p:cNvSpPr txBox="1"/>
          <p:nvPr/>
        </p:nvSpPr>
        <p:spPr>
          <a:xfrm>
            <a:off x="9567371" y="5476594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AF03F36F-D6A2-4C2D-AD09-2E52986AED50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5400000">
            <a:off x="2682279" y="4191435"/>
            <a:ext cx="2022471" cy="10542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mbo 87">
            <a:extLst>
              <a:ext uri="{FF2B5EF4-FFF2-40B4-BE49-F238E27FC236}">
                <a16:creationId xmlns:a16="http://schemas.microsoft.com/office/drawing/2014/main" id="{121450E9-D0D6-4AE2-8EDA-CBD75C55F4C5}"/>
              </a:ext>
            </a:extLst>
          </p:cNvPr>
          <p:cNvSpPr/>
          <p:nvPr/>
        </p:nvSpPr>
        <p:spPr>
          <a:xfrm>
            <a:off x="3421750" y="4037553"/>
            <a:ext cx="1605487" cy="613582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Rombo 88">
            <a:extLst>
              <a:ext uri="{FF2B5EF4-FFF2-40B4-BE49-F238E27FC236}">
                <a16:creationId xmlns:a16="http://schemas.microsoft.com/office/drawing/2014/main" id="{27FF7B96-4B44-457B-B825-F551D8E3FDFA}"/>
              </a:ext>
            </a:extLst>
          </p:cNvPr>
          <p:cNvSpPr/>
          <p:nvPr/>
        </p:nvSpPr>
        <p:spPr>
          <a:xfrm>
            <a:off x="4913667" y="5977945"/>
            <a:ext cx="2157164" cy="49576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9E087FED-6C16-493B-8F60-051DDE0BCC29}"/>
              </a:ext>
            </a:extLst>
          </p:cNvPr>
          <p:cNvSpPr/>
          <p:nvPr/>
        </p:nvSpPr>
        <p:spPr>
          <a:xfrm>
            <a:off x="8084430" y="3618535"/>
            <a:ext cx="2095872" cy="648656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F374DB2-22A4-4E35-B46A-A2471FFCC5FD}"/>
              </a:ext>
            </a:extLst>
          </p:cNvPr>
          <p:cNvSpPr txBox="1"/>
          <p:nvPr/>
        </p:nvSpPr>
        <p:spPr>
          <a:xfrm>
            <a:off x="2894149" y="5390294"/>
            <a:ext cx="78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sp>
        <p:nvSpPr>
          <p:cNvPr id="30" name="Google Shape;163;p28">
            <a:extLst>
              <a:ext uri="{FF2B5EF4-FFF2-40B4-BE49-F238E27FC236}">
                <a16:creationId xmlns:a16="http://schemas.microsoft.com/office/drawing/2014/main" id="{C6C54216-46EF-4EDB-B548-617E41607B90}"/>
              </a:ext>
            </a:extLst>
          </p:cNvPr>
          <p:cNvSpPr txBox="1"/>
          <p:nvPr/>
        </p:nvSpPr>
        <p:spPr>
          <a:xfrm>
            <a:off x="1816263" y="3708768"/>
            <a:ext cx="775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9202F71-AA23-480F-AEF3-2FF593C4F631}"/>
              </a:ext>
            </a:extLst>
          </p:cNvPr>
          <p:cNvSpPr txBox="1"/>
          <p:nvPr/>
        </p:nvSpPr>
        <p:spPr>
          <a:xfrm>
            <a:off x="7824524" y="5866903"/>
            <a:ext cx="78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27EC8C8-7E93-4880-BE5A-412EC0369AF5}"/>
              </a:ext>
            </a:extLst>
          </p:cNvPr>
          <p:cNvSpPr txBox="1"/>
          <p:nvPr/>
        </p:nvSpPr>
        <p:spPr>
          <a:xfrm>
            <a:off x="8869350" y="5417219"/>
            <a:ext cx="78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10FE3A3-9815-4FFA-BAF5-CEAB74CAA643}"/>
              </a:ext>
            </a:extLst>
          </p:cNvPr>
          <p:cNvCxnSpPr>
            <a:cxnSpLocks/>
            <a:stCxn id="40" idx="2"/>
            <a:endCxn id="101" idx="0"/>
          </p:cNvCxnSpPr>
          <p:nvPr/>
        </p:nvCxnSpPr>
        <p:spPr>
          <a:xfrm flipH="1">
            <a:off x="9132366" y="2647016"/>
            <a:ext cx="30685" cy="97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7C9F1506-930C-46D1-8E6C-E33C87D6237F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114355" y="4267191"/>
            <a:ext cx="18011" cy="146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454CF6-4759-B06A-5236-A7B53703AD10}"/>
              </a:ext>
            </a:extLst>
          </p:cNvPr>
          <p:cNvSpPr txBox="1"/>
          <p:nvPr/>
        </p:nvSpPr>
        <p:spPr>
          <a:xfrm>
            <a:off x="8956888" y="265794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216DD-06CE-845F-B2F3-3AF884C9D623}"/>
              </a:ext>
            </a:extLst>
          </p:cNvPr>
          <p:cNvSpPr txBox="1"/>
          <p:nvPr/>
        </p:nvSpPr>
        <p:spPr>
          <a:xfrm>
            <a:off x="3720477" y="4124556"/>
            <a:ext cx="105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gestione</a:t>
            </a:r>
          </a:p>
        </p:txBody>
      </p:sp>
      <p:sp>
        <p:nvSpPr>
          <p:cNvPr id="37" name="Google Shape;163;p28">
            <a:extLst>
              <a:ext uri="{FF2B5EF4-FFF2-40B4-BE49-F238E27FC236}">
                <a16:creationId xmlns:a16="http://schemas.microsoft.com/office/drawing/2014/main" id="{61F1A854-9AED-BA83-0FDF-3507D3B54597}"/>
              </a:ext>
            </a:extLst>
          </p:cNvPr>
          <p:cNvSpPr txBox="1"/>
          <p:nvPr/>
        </p:nvSpPr>
        <p:spPr>
          <a:xfrm>
            <a:off x="3977554" y="3617582"/>
            <a:ext cx="775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CasellaDiTesto 30">
            <a:extLst>
              <a:ext uri="{FF2B5EF4-FFF2-40B4-BE49-F238E27FC236}">
                <a16:creationId xmlns:a16="http://schemas.microsoft.com/office/drawing/2014/main" id="{5FC28FC9-0DF2-86BD-3A0E-A8BE5E36D2DD}"/>
              </a:ext>
            </a:extLst>
          </p:cNvPr>
          <p:cNvSpPr txBox="1"/>
          <p:nvPr/>
        </p:nvSpPr>
        <p:spPr>
          <a:xfrm>
            <a:off x="4048502" y="5856496"/>
            <a:ext cx="78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sp>
        <p:nvSpPr>
          <p:cNvPr id="39" name="Rombo 87">
            <a:extLst>
              <a:ext uri="{FF2B5EF4-FFF2-40B4-BE49-F238E27FC236}">
                <a16:creationId xmlns:a16="http://schemas.microsoft.com/office/drawing/2014/main" id="{745D37E3-25BA-2669-7D4F-C736DD66E5D4}"/>
              </a:ext>
            </a:extLst>
          </p:cNvPr>
          <p:cNvSpPr/>
          <p:nvPr/>
        </p:nvSpPr>
        <p:spPr>
          <a:xfrm>
            <a:off x="1226066" y="4029846"/>
            <a:ext cx="1605487" cy="613582"/>
          </a:xfrm>
          <a:prstGeom prst="diamond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707DB8-6828-013B-44EB-115A8E055D8C}"/>
              </a:ext>
            </a:extLst>
          </p:cNvPr>
          <p:cNvSpPr txBox="1"/>
          <p:nvPr/>
        </p:nvSpPr>
        <p:spPr>
          <a:xfrm>
            <a:off x="1553189" y="4118659"/>
            <a:ext cx="174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gestione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D5D239B2-C0C0-4900-9862-DFAFD434F34B}"/>
              </a:ext>
            </a:extLst>
          </p:cNvPr>
          <p:cNvSpPr txBox="1"/>
          <p:nvPr/>
        </p:nvSpPr>
        <p:spPr>
          <a:xfrm>
            <a:off x="8638513" y="3765671"/>
            <a:ext cx="14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possesso</a:t>
            </a:r>
          </a:p>
        </p:txBody>
      </p:sp>
      <p:sp>
        <p:nvSpPr>
          <p:cNvPr id="51" name="CasellaDiTesto 92">
            <a:extLst>
              <a:ext uri="{FF2B5EF4-FFF2-40B4-BE49-F238E27FC236}">
                <a16:creationId xmlns:a16="http://schemas.microsoft.com/office/drawing/2014/main" id="{D72649E9-A1AA-20B6-5E1F-CC68CA6AEAE5}"/>
              </a:ext>
            </a:extLst>
          </p:cNvPr>
          <p:cNvSpPr txBox="1"/>
          <p:nvPr/>
        </p:nvSpPr>
        <p:spPr>
          <a:xfrm>
            <a:off x="5390916" y="5996588"/>
            <a:ext cx="14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associazione</a:t>
            </a:r>
          </a:p>
        </p:txBody>
      </p:sp>
    </p:spTree>
    <p:extLst>
      <p:ext uri="{BB962C8B-B14F-4D97-AF65-F5344CB8AC3E}">
        <p14:creationId xmlns:p14="http://schemas.microsoft.com/office/powerpoint/2010/main" val="368525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9;p28">
            <a:extLst>
              <a:ext uri="{FF2B5EF4-FFF2-40B4-BE49-F238E27FC236}">
                <a16:creationId xmlns:a16="http://schemas.microsoft.com/office/drawing/2014/main" id="{F6C1083E-C1EC-4664-975A-FCBAA31CBC49}"/>
              </a:ext>
            </a:extLst>
          </p:cNvPr>
          <p:cNvSpPr txBox="1"/>
          <p:nvPr/>
        </p:nvSpPr>
        <p:spPr>
          <a:xfrm>
            <a:off x="9382640" y="3552513"/>
            <a:ext cx="184731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50;p28">
            <a:extLst>
              <a:ext uri="{FF2B5EF4-FFF2-40B4-BE49-F238E27FC236}">
                <a16:creationId xmlns:a16="http://schemas.microsoft.com/office/drawing/2014/main" id="{C952AA08-02BA-1A37-9C64-055AF247DEC6}"/>
              </a:ext>
            </a:extLst>
          </p:cNvPr>
          <p:cNvSpPr/>
          <p:nvPr/>
        </p:nvSpPr>
        <p:spPr>
          <a:xfrm>
            <a:off x="2579362" y="1401970"/>
            <a:ext cx="3130338" cy="7012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ProductandOption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49;p28">
            <a:extLst>
              <a:ext uri="{FF2B5EF4-FFF2-40B4-BE49-F238E27FC236}">
                <a16:creationId xmlns:a16="http://schemas.microsoft.com/office/drawing/2014/main" id="{5B04A7CB-2647-9626-65FA-FD8417DE7DD5}"/>
              </a:ext>
            </a:extLst>
          </p:cNvPr>
          <p:cNvSpPr txBox="1"/>
          <p:nvPr/>
        </p:nvSpPr>
        <p:spPr>
          <a:xfrm>
            <a:off x="3381808" y="482339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Product_ID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Option_ID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808D2B-1A36-25A3-3275-EA70DF6504D7}"/>
              </a:ext>
            </a:extLst>
          </p:cNvPr>
          <p:cNvSpPr txBox="1"/>
          <p:nvPr/>
        </p:nvSpPr>
        <p:spPr>
          <a:xfrm>
            <a:off x="5738327" y="1435429"/>
            <a:ext cx="3256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tabella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sostegno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prodotto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dell’offerta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quell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prodotto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50;p28">
            <a:extLst>
              <a:ext uri="{FF2B5EF4-FFF2-40B4-BE49-F238E27FC236}">
                <a16:creationId xmlns:a16="http://schemas.microsoft.com/office/drawing/2014/main" id="{E6647A70-5B5B-1D13-58EB-6B8391F5DF8E}"/>
              </a:ext>
            </a:extLst>
          </p:cNvPr>
          <p:cNvSpPr/>
          <p:nvPr/>
        </p:nvSpPr>
        <p:spPr>
          <a:xfrm>
            <a:off x="2494266" y="3787521"/>
            <a:ext cx="1492267" cy="12738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50;p28">
            <a:extLst>
              <a:ext uri="{FF2B5EF4-FFF2-40B4-BE49-F238E27FC236}">
                <a16:creationId xmlns:a16="http://schemas.microsoft.com/office/drawing/2014/main" id="{B312133B-C0EB-48A8-78A2-2EEE3E36C0CE}"/>
              </a:ext>
            </a:extLst>
          </p:cNvPr>
          <p:cNvSpPr/>
          <p:nvPr/>
        </p:nvSpPr>
        <p:spPr>
          <a:xfrm>
            <a:off x="4805570" y="3787521"/>
            <a:ext cx="1492267" cy="12738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01DE8CE-1AD2-B76D-4FBA-0E5D89129E1B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 rot="5400000">
            <a:off x="2850331" y="2493321"/>
            <a:ext cx="1684270" cy="904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43F4D55-5FD8-76C2-8B57-F95C26EFD7A8}"/>
              </a:ext>
            </a:extLst>
          </p:cNvPr>
          <p:cNvCxnSpPr>
            <a:endCxn id="45" idx="0"/>
          </p:cNvCxnSpPr>
          <p:nvPr/>
        </p:nvCxnSpPr>
        <p:spPr>
          <a:xfrm rot="16200000" flipH="1">
            <a:off x="4052402" y="2288219"/>
            <a:ext cx="1650812" cy="1347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149;p28">
            <a:extLst>
              <a:ext uri="{FF2B5EF4-FFF2-40B4-BE49-F238E27FC236}">
                <a16:creationId xmlns:a16="http://schemas.microsoft.com/office/drawing/2014/main" id="{EB97872E-AC98-7592-8B58-DF5ADE44B45C}"/>
              </a:ext>
            </a:extLst>
          </p:cNvPr>
          <p:cNvSpPr txBox="1"/>
          <p:nvPr/>
        </p:nvSpPr>
        <p:spPr>
          <a:xfrm>
            <a:off x="502050" y="4039679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49;p28">
            <a:extLst>
              <a:ext uri="{FF2B5EF4-FFF2-40B4-BE49-F238E27FC236}">
                <a16:creationId xmlns:a16="http://schemas.microsoft.com/office/drawing/2014/main" id="{675989A7-4DE6-6D8D-00ED-64E4FF8AE3AB}"/>
              </a:ext>
            </a:extLst>
          </p:cNvPr>
          <p:cNvSpPr txBox="1"/>
          <p:nvPr/>
        </p:nvSpPr>
        <p:spPr>
          <a:xfrm>
            <a:off x="5621463" y="3898761"/>
            <a:ext cx="1582697" cy="165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0;p28">
            <a:extLst>
              <a:ext uri="{FF2B5EF4-FFF2-40B4-BE49-F238E27FC236}">
                <a16:creationId xmlns:a16="http://schemas.microsoft.com/office/drawing/2014/main" id="{29AD454D-1BA8-E6C4-71E3-F4D33ECF096A}"/>
              </a:ext>
            </a:extLst>
          </p:cNvPr>
          <p:cNvSpPr/>
          <p:nvPr/>
        </p:nvSpPr>
        <p:spPr>
          <a:xfrm>
            <a:off x="316443" y="448911"/>
            <a:ext cx="1764264" cy="10128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83BC4C-A2FC-DE85-2012-9E9DCDA81D1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80707" y="1435429"/>
            <a:ext cx="498655" cy="3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EA76E4-FFC4-6828-D1EA-622068F35D0A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>
            <a:off x="3986533" y="4424436"/>
            <a:ext cx="819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57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3754</Words>
  <Application>Microsoft Office PowerPoint</Application>
  <PresentationFormat>Widescreen</PresentationFormat>
  <Paragraphs>889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Wingdings</vt:lpstr>
      <vt:lpstr>Tema di Office</vt:lpstr>
      <vt:lpstr> PROGETTO TIW 2021/2022</vt:lpstr>
      <vt:lpstr>GESTIONE PREVENTIVI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Gestione Preventivi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Esempio</dc:title>
  <dc:creator>Stefano Da Silva</dc:creator>
  <cp:lastModifiedBy>Stefano Da Silva</cp:lastModifiedBy>
  <cp:revision>16</cp:revision>
  <dcterms:created xsi:type="dcterms:W3CDTF">2022-04-11T14:51:27Z</dcterms:created>
  <dcterms:modified xsi:type="dcterms:W3CDTF">2022-06-27T15:22:44Z</dcterms:modified>
</cp:coreProperties>
</file>