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35"/>
  </p:notesMasterIdLst>
  <p:handoutMasterIdLst>
    <p:handoutMasterId r:id="rId36"/>
  </p:handoutMasterIdLst>
  <p:sldIdLst>
    <p:sldId id="257" r:id="rId5"/>
    <p:sldId id="402" r:id="rId6"/>
    <p:sldId id="404" r:id="rId7"/>
    <p:sldId id="394" r:id="rId8"/>
    <p:sldId id="405" r:id="rId9"/>
    <p:sldId id="406" r:id="rId10"/>
    <p:sldId id="408" r:id="rId11"/>
    <p:sldId id="407" r:id="rId12"/>
    <p:sldId id="411" r:id="rId13"/>
    <p:sldId id="389" r:id="rId14"/>
    <p:sldId id="412" r:id="rId15"/>
    <p:sldId id="414" r:id="rId16"/>
    <p:sldId id="415" r:id="rId17"/>
    <p:sldId id="418" r:id="rId18"/>
    <p:sldId id="419" r:id="rId19"/>
    <p:sldId id="416" r:id="rId20"/>
    <p:sldId id="400" r:id="rId21"/>
    <p:sldId id="420" r:id="rId22"/>
    <p:sldId id="396" r:id="rId23"/>
    <p:sldId id="421" r:id="rId24"/>
    <p:sldId id="422" r:id="rId25"/>
    <p:sldId id="424" r:id="rId26"/>
    <p:sldId id="423" r:id="rId27"/>
    <p:sldId id="425" r:id="rId28"/>
    <p:sldId id="426" r:id="rId29"/>
    <p:sldId id="427" r:id="rId30"/>
    <p:sldId id="429" r:id="rId31"/>
    <p:sldId id="428" r:id="rId32"/>
    <p:sldId id="430" r:id="rId33"/>
    <p:sldId id="39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0F1C2B-DE62-4ABB-8C95-64E3EA366CDB}" type="doc">
      <dgm:prSet loTypeId="urn:microsoft.com/office/officeart/2005/8/layout/hProcess6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D2EDC06A-BE5D-462A-81A3-289FD6C7FD3B}">
      <dgm:prSet phldrT="[Text]" custT="1"/>
      <dgm:spPr/>
      <dgm:t>
        <a:bodyPr/>
        <a:lstStyle/>
        <a:p>
          <a:r>
            <a:rPr lang="it-IT" sz="1200" dirty="0"/>
            <a:t>Too Little </a:t>
          </a:r>
          <a:r>
            <a:rPr lang="it-IT" sz="1200" dirty="0" err="1"/>
            <a:t>Capacity</a:t>
          </a:r>
          <a:endParaRPr lang="it-IT" sz="1200" dirty="0"/>
        </a:p>
      </dgm:t>
    </dgm:pt>
    <dgm:pt modelId="{899B5C74-3A79-4ED4-943D-B08AC4163E9F}" type="parTrans" cxnId="{97F2F58E-74D5-44E1-B22C-EAEF833A2A2A}">
      <dgm:prSet/>
      <dgm:spPr/>
      <dgm:t>
        <a:bodyPr/>
        <a:lstStyle/>
        <a:p>
          <a:endParaRPr lang="it-IT"/>
        </a:p>
      </dgm:t>
    </dgm:pt>
    <dgm:pt modelId="{A2E0EBD6-81E7-4AE4-BA56-8C3E1F07882E}" type="sibTrans" cxnId="{97F2F58E-74D5-44E1-B22C-EAEF833A2A2A}">
      <dgm:prSet/>
      <dgm:spPr/>
      <dgm:t>
        <a:bodyPr/>
        <a:lstStyle/>
        <a:p>
          <a:endParaRPr lang="it-IT"/>
        </a:p>
      </dgm:t>
    </dgm:pt>
    <dgm:pt modelId="{AB5B45FB-5969-4A03-A625-951917AF9C45}">
      <dgm:prSet phldrT="[Text]"/>
      <dgm:spPr/>
      <dgm:t>
        <a:bodyPr/>
        <a:lstStyle/>
        <a:p>
          <a:r>
            <a:rPr lang="it-IT" dirty="0" err="1"/>
            <a:t>Increase</a:t>
          </a:r>
          <a:r>
            <a:rPr lang="it-IT" dirty="0"/>
            <a:t> Model Size</a:t>
          </a:r>
        </a:p>
      </dgm:t>
    </dgm:pt>
    <dgm:pt modelId="{AA82C0FB-8306-4AA6-A73E-2BD81E94CBCF}" type="parTrans" cxnId="{AA02A561-3BD9-4F2E-B5C1-95A3CA5EAE2C}">
      <dgm:prSet/>
      <dgm:spPr/>
      <dgm:t>
        <a:bodyPr/>
        <a:lstStyle/>
        <a:p>
          <a:endParaRPr lang="it-IT"/>
        </a:p>
      </dgm:t>
    </dgm:pt>
    <dgm:pt modelId="{6F100266-C99F-4FE5-8E96-0C30A667250C}" type="sibTrans" cxnId="{AA02A561-3BD9-4F2E-B5C1-95A3CA5EAE2C}">
      <dgm:prSet/>
      <dgm:spPr/>
      <dgm:t>
        <a:bodyPr/>
        <a:lstStyle/>
        <a:p>
          <a:endParaRPr lang="it-IT"/>
        </a:p>
      </dgm:t>
    </dgm:pt>
    <dgm:pt modelId="{C99E9C33-26CB-4522-B4C6-F1EC86CB09BB}">
      <dgm:prSet phldrT="[Text]"/>
      <dgm:spPr/>
      <dgm:t>
        <a:bodyPr/>
        <a:lstStyle/>
        <a:p>
          <a:r>
            <a:rPr lang="it-IT" dirty="0" err="1"/>
            <a:t>Try</a:t>
          </a:r>
          <a:r>
            <a:rPr lang="it-IT" dirty="0"/>
            <a:t> multiple </a:t>
          </a:r>
          <a:r>
            <a:rPr lang="it-IT" dirty="0" err="1"/>
            <a:t>configurations</a:t>
          </a:r>
          <a:endParaRPr lang="it-IT" dirty="0"/>
        </a:p>
      </dgm:t>
    </dgm:pt>
    <dgm:pt modelId="{31BB9FEA-ABDE-4110-9817-56A649456709}" type="parTrans" cxnId="{BCE7E6FE-6ECD-4635-8E08-0091659ABF53}">
      <dgm:prSet/>
      <dgm:spPr/>
      <dgm:t>
        <a:bodyPr/>
        <a:lstStyle/>
        <a:p>
          <a:endParaRPr lang="it-IT"/>
        </a:p>
      </dgm:t>
    </dgm:pt>
    <dgm:pt modelId="{70C038FD-884E-4D22-B9E8-F0F9389697BE}" type="sibTrans" cxnId="{BCE7E6FE-6ECD-4635-8E08-0091659ABF53}">
      <dgm:prSet/>
      <dgm:spPr/>
      <dgm:t>
        <a:bodyPr/>
        <a:lstStyle/>
        <a:p>
          <a:endParaRPr lang="it-IT"/>
        </a:p>
      </dgm:t>
    </dgm:pt>
    <dgm:pt modelId="{F9A393E9-66A6-479D-BAF9-5F8C7F9B0C10}">
      <dgm:prSet phldrT="[Text]" custT="1"/>
      <dgm:spPr/>
      <dgm:t>
        <a:bodyPr/>
        <a:lstStyle/>
        <a:p>
          <a:r>
            <a:rPr lang="it-IT" sz="1200" dirty="0" err="1"/>
            <a:t>Overfitting</a:t>
          </a:r>
          <a:endParaRPr lang="it-IT" sz="1000" dirty="0"/>
        </a:p>
      </dgm:t>
    </dgm:pt>
    <dgm:pt modelId="{9B06A05D-4CA6-4E85-9BA0-4F02BAE83EF0}" type="sibTrans" cxnId="{7C1A7509-E789-4375-BC21-F5DAC53C999B}">
      <dgm:prSet/>
      <dgm:spPr/>
      <dgm:t>
        <a:bodyPr/>
        <a:lstStyle/>
        <a:p>
          <a:endParaRPr lang="it-IT"/>
        </a:p>
      </dgm:t>
    </dgm:pt>
    <dgm:pt modelId="{64296392-B358-4890-AE96-03BD8B53A6BC}" type="parTrans" cxnId="{7C1A7509-E789-4375-BC21-F5DAC53C999B}">
      <dgm:prSet/>
      <dgm:spPr/>
      <dgm:t>
        <a:bodyPr/>
        <a:lstStyle/>
        <a:p>
          <a:endParaRPr lang="it-IT"/>
        </a:p>
      </dgm:t>
    </dgm:pt>
    <dgm:pt modelId="{5609C6F4-0D18-48C0-95BB-392C4D311E58}">
      <dgm:prSet phldrT="[Text]"/>
      <dgm:spPr/>
      <dgm:t>
        <a:bodyPr/>
        <a:lstStyle/>
        <a:p>
          <a:r>
            <a:rPr lang="it-IT" dirty="0"/>
            <a:t>Second </a:t>
          </a:r>
          <a:r>
            <a:rPr lang="it-IT" dirty="0" err="1"/>
            <a:t>Modeling</a:t>
          </a:r>
          <a:r>
            <a:rPr lang="it-IT" dirty="0"/>
            <a:t> </a:t>
          </a:r>
          <a:r>
            <a:rPr lang="it-IT" dirty="0" err="1"/>
            <a:t>Phase</a:t>
          </a:r>
          <a:endParaRPr lang="it-IT" dirty="0"/>
        </a:p>
      </dgm:t>
    </dgm:pt>
    <dgm:pt modelId="{EC6FFC38-9523-4455-8814-7A1079710EBB}" type="sibTrans" cxnId="{7DC4F239-0400-422E-BF6E-7D53B0A89C01}">
      <dgm:prSet/>
      <dgm:spPr/>
      <dgm:t>
        <a:bodyPr/>
        <a:lstStyle/>
        <a:p>
          <a:endParaRPr lang="it-IT"/>
        </a:p>
      </dgm:t>
    </dgm:pt>
    <dgm:pt modelId="{980B3A20-42B7-40D7-9558-90E3A121DA44}" type="parTrans" cxnId="{7DC4F239-0400-422E-BF6E-7D53B0A89C01}">
      <dgm:prSet/>
      <dgm:spPr/>
      <dgm:t>
        <a:bodyPr/>
        <a:lstStyle/>
        <a:p>
          <a:endParaRPr lang="it-IT"/>
        </a:p>
      </dgm:t>
    </dgm:pt>
    <dgm:pt modelId="{C59B4613-AFE1-42CC-B6B0-685AD7CBAD88}">
      <dgm:prSet phldrT="[Text]"/>
      <dgm:spPr/>
      <dgm:t>
        <a:bodyPr/>
        <a:lstStyle/>
        <a:p>
          <a:r>
            <a:rPr lang="it-IT" dirty="0"/>
            <a:t>Best </a:t>
          </a:r>
          <a:r>
            <a:rPr lang="it-IT" dirty="0" err="1"/>
            <a:t>Overfitting</a:t>
          </a:r>
          <a:r>
            <a:rPr lang="it-IT" dirty="0"/>
            <a:t> Model</a:t>
          </a:r>
        </a:p>
      </dgm:t>
    </dgm:pt>
    <dgm:pt modelId="{5DB17742-55F0-4AD2-A9E7-386485BC23BB}" type="sibTrans" cxnId="{291B1FC5-7888-4A3C-95F7-04FD560E9E42}">
      <dgm:prSet/>
      <dgm:spPr/>
      <dgm:t>
        <a:bodyPr/>
        <a:lstStyle/>
        <a:p>
          <a:endParaRPr lang="it-IT"/>
        </a:p>
      </dgm:t>
    </dgm:pt>
    <dgm:pt modelId="{6D2EFC7C-43C7-41A6-87D5-8C6F7064C727}" type="parTrans" cxnId="{291B1FC5-7888-4A3C-95F7-04FD560E9E42}">
      <dgm:prSet/>
      <dgm:spPr/>
      <dgm:t>
        <a:bodyPr/>
        <a:lstStyle/>
        <a:p>
          <a:endParaRPr lang="it-IT"/>
        </a:p>
      </dgm:t>
    </dgm:pt>
    <dgm:pt modelId="{E222AB85-1D77-460C-8228-869940488872}" type="pres">
      <dgm:prSet presAssocID="{A50F1C2B-DE62-4ABB-8C95-64E3EA366CDB}" presName="theList" presStyleCnt="0">
        <dgm:presLayoutVars>
          <dgm:dir/>
          <dgm:animLvl val="lvl"/>
          <dgm:resizeHandles val="exact"/>
        </dgm:presLayoutVars>
      </dgm:prSet>
      <dgm:spPr/>
    </dgm:pt>
    <dgm:pt modelId="{80BF8AD6-F249-4887-A260-C42C5F4EB215}" type="pres">
      <dgm:prSet presAssocID="{D2EDC06A-BE5D-462A-81A3-289FD6C7FD3B}" presName="compNode" presStyleCnt="0"/>
      <dgm:spPr/>
    </dgm:pt>
    <dgm:pt modelId="{E73366B1-8B40-471E-AD1D-508EA3C0E853}" type="pres">
      <dgm:prSet presAssocID="{D2EDC06A-BE5D-462A-81A3-289FD6C7FD3B}" presName="noGeometry" presStyleCnt="0"/>
      <dgm:spPr/>
    </dgm:pt>
    <dgm:pt modelId="{9B9BC9D9-E838-4038-8F9E-E801AE0EA561}" type="pres">
      <dgm:prSet presAssocID="{D2EDC06A-BE5D-462A-81A3-289FD6C7FD3B}" presName="childTextVisible" presStyleLbl="bgAccFollowNode1" presStyleIdx="0" presStyleCnt="3">
        <dgm:presLayoutVars>
          <dgm:bulletEnabled val="1"/>
        </dgm:presLayoutVars>
      </dgm:prSet>
      <dgm:spPr/>
    </dgm:pt>
    <dgm:pt modelId="{ED2E487E-C73F-48D6-A094-CD5826692107}" type="pres">
      <dgm:prSet presAssocID="{D2EDC06A-BE5D-462A-81A3-289FD6C7FD3B}" presName="childTextHidden" presStyleLbl="bgAccFollowNode1" presStyleIdx="0" presStyleCnt="3"/>
      <dgm:spPr/>
    </dgm:pt>
    <dgm:pt modelId="{5FFA13C0-F8BF-407F-B602-7F0A8619AC44}" type="pres">
      <dgm:prSet presAssocID="{D2EDC06A-BE5D-462A-81A3-289FD6C7FD3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FF076D8D-0C65-48D4-9B51-C1997C1962E9}" type="pres">
      <dgm:prSet presAssocID="{D2EDC06A-BE5D-462A-81A3-289FD6C7FD3B}" presName="aSpace" presStyleCnt="0"/>
      <dgm:spPr/>
    </dgm:pt>
    <dgm:pt modelId="{B2A4987F-D0A7-4CBC-91EF-2926D06E13DC}" type="pres">
      <dgm:prSet presAssocID="{F9A393E9-66A6-479D-BAF9-5F8C7F9B0C10}" presName="compNode" presStyleCnt="0"/>
      <dgm:spPr/>
    </dgm:pt>
    <dgm:pt modelId="{CB350167-D177-49A3-991E-16C1C6296B9A}" type="pres">
      <dgm:prSet presAssocID="{F9A393E9-66A6-479D-BAF9-5F8C7F9B0C10}" presName="noGeometry" presStyleCnt="0"/>
      <dgm:spPr/>
    </dgm:pt>
    <dgm:pt modelId="{A7905595-7DC1-456C-BB15-80EDB7EF944D}" type="pres">
      <dgm:prSet presAssocID="{F9A393E9-66A6-479D-BAF9-5F8C7F9B0C10}" presName="childTextVisible" presStyleLbl="bgAccFollowNode1" presStyleIdx="1" presStyleCnt="3">
        <dgm:presLayoutVars>
          <dgm:bulletEnabled val="1"/>
        </dgm:presLayoutVars>
      </dgm:prSet>
      <dgm:spPr/>
    </dgm:pt>
    <dgm:pt modelId="{E995FF56-BC0E-41F3-9A4B-127A9C71F6E3}" type="pres">
      <dgm:prSet presAssocID="{F9A393E9-66A6-479D-BAF9-5F8C7F9B0C10}" presName="childTextHidden" presStyleLbl="bgAccFollowNode1" presStyleIdx="1" presStyleCnt="3"/>
      <dgm:spPr/>
    </dgm:pt>
    <dgm:pt modelId="{98F85274-F823-42E9-A23E-B3EE0D7E846A}" type="pres">
      <dgm:prSet presAssocID="{F9A393E9-66A6-479D-BAF9-5F8C7F9B0C1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DE4C479-B1A3-411D-A03D-760981B69B61}" type="pres">
      <dgm:prSet presAssocID="{F9A393E9-66A6-479D-BAF9-5F8C7F9B0C10}" presName="aSpace" presStyleCnt="0"/>
      <dgm:spPr/>
    </dgm:pt>
    <dgm:pt modelId="{3BBD957A-BA6C-4AC5-A8B9-03870E24CF68}" type="pres">
      <dgm:prSet presAssocID="{C59B4613-AFE1-42CC-B6B0-685AD7CBAD88}" presName="compNode" presStyleCnt="0"/>
      <dgm:spPr/>
    </dgm:pt>
    <dgm:pt modelId="{2B9FFCD8-D30B-48C2-92E1-3A623E1550FA}" type="pres">
      <dgm:prSet presAssocID="{C59B4613-AFE1-42CC-B6B0-685AD7CBAD88}" presName="noGeometry" presStyleCnt="0"/>
      <dgm:spPr/>
    </dgm:pt>
    <dgm:pt modelId="{98698C05-94F2-4713-94D6-FB6AAB371BC6}" type="pres">
      <dgm:prSet presAssocID="{C59B4613-AFE1-42CC-B6B0-685AD7CBAD88}" presName="childTextVisible" presStyleLbl="bgAccFollowNode1" presStyleIdx="2" presStyleCnt="3">
        <dgm:presLayoutVars>
          <dgm:bulletEnabled val="1"/>
        </dgm:presLayoutVars>
      </dgm:prSet>
      <dgm:spPr/>
    </dgm:pt>
    <dgm:pt modelId="{C7B5F775-69E7-4222-A4E4-E5CFF31FF14D}" type="pres">
      <dgm:prSet presAssocID="{C59B4613-AFE1-42CC-B6B0-685AD7CBAD88}" presName="childTextHidden" presStyleLbl="bgAccFollowNode1" presStyleIdx="2" presStyleCnt="3"/>
      <dgm:spPr/>
    </dgm:pt>
    <dgm:pt modelId="{59451308-01B0-49DF-9A1F-7048BDF3F2D7}" type="pres">
      <dgm:prSet presAssocID="{C59B4613-AFE1-42CC-B6B0-685AD7CBAD88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7C1A7509-E789-4375-BC21-F5DAC53C999B}" srcId="{A50F1C2B-DE62-4ABB-8C95-64E3EA366CDB}" destId="{F9A393E9-66A6-479D-BAF9-5F8C7F9B0C10}" srcOrd="1" destOrd="0" parTransId="{64296392-B358-4890-AE96-03BD8B53A6BC}" sibTransId="{9B06A05D-4CA6-4E85-9BA0-4F02BAE83EF0}"/>
    <dgm:cxn modelId="{16DF1822-98B6-4EEA-A187-9B5E051F9610}" type="presOf" srcId="{F9A393E9-66A6-479D-BAF9-5F8C7F9B0C10}" destId="{98F85274-F823-42E9-A23E-B3EE0D7E846A}" srcOrd="0" destOrd="0" presId="urn:microsoft.com/office/officeart/2005/8/layout/hProcess6"/>
    <dgm:cxn modelId="{7DC4F239-0400-422E-BF6E-7D53B0A89C01}" srcId="{C59B4613-AFE1-42CC-B6B0-685AD7CBAD88}" destId="{5609C6F4-0D18-48C0-95BB-392C4D311E58}" srcOrd="0" destOrd="0" parTransId="{980B3A20-42B7-40D7-9558-90E3A121DA44}" sibTransId="{EC6FFC38-9523-4455-8814-7A1079710EBB}"/>
    <dgm:cxn modelId="{21E5F43F-BAA6-431E-81AD-56531BB7F17E}" type="presOf" srcId="{A50F1C2B-DE62-4ABB-8C95-64E3EA366CDB}" destId="{E222AB85-1D77-460C-8228-869940488872}" srcOrd="0" destOrd="0" presId="urn:microsoft.com/office/officeart/2005/8/layout/hProcess6"/>
    <dgm:cxn modelId="{AA02A561-3BD9-4F2E-B5C1-95A3CA5EAE2C}" srcId="{D2EDC06A-BE5D-462A-81A3-289FD6C7FD3B}" destId="{AB5B45FB-5969-4A03-A625-951917AF9C45}" srcOrd="0" destOrd="0" parTransId="{AA82C0FB-8306-4AA6-A73E-2BD81E94CBCF}" sibTransId="{6F100266-C99F-4FE5-8E96-0C30A667250C}"/>
    <dgm:cxn modelId="{5ED0AD47-4B34-49FD-92C6-6D3668187EA9}" type="presOf" srcId="{C99E9C33-26CB-4522-B4C6-F1EC86CB09BB}" destId="{A7905595-7DC1-456C-BB15-80EDB7EF944D}" srcOrd="0" destOrd="0" presId="urn:microsoft.com/office/officeart/2005/8/layout/hProcess6"/>
    <dgm:cxn modelId="{CB8F7B54-1287-4BD7-9578-92F444227B85}" type="presOf" srcId="{C99E9C33-26CB-4522-B4C6-F1EC86CB09BB}" destId="{E995FF56-BC0E-41F3-9A4B-127A9C71F6E3}" srcOrd="1" destOrd="0" presId="urn:microsoft.com/office/officeart/2005/8/layout/hProcess6"/>
    <dgm:cxn modelId="{FEEFBF7D-9B8F-4CEF-AFCD-68718E957434}" type="presOf" srcId="{C59B4613-AFE1-42CC-B6B0-685AD7CBAD88}" destId="{59451308-01B0-49DF-9A1F-7048BDF3F2D7}" srcOrd="0" destOrd="0" presId="urn:microsoft.com/office/officeart/2005/8/layout/hProcess6"/>
    <dgm:cxn modelId="{4A56EB8E-EE6A-4EC5-BC9E-BBEC7D21B567}" type="presOf" srcId="{5609C6F4-0D18-48C0-95BB-392C4D311E58}" destId="{98698C05-94F2-4713-94D6-FB6AAB371BC6}" srcOrd="0" destOrd="0" presId="urn:microsoft.com/office/officeart/2005/8/layout/hProcess6"/>
    <dgm:cxn modelId="{97F2F58E-74D5-44E1-B22C-EAEF833A2A2A}" srcId="{A50F1C2B-DE62-4ABB-8C95-64E3EA366CDB}" destId="{D2EDC06A-BE5D-462A-81A3-289FD6C7FD3B}" srcOrd="0" destOrd="0" parTransId="{899B5C74-3A79-4ED4-943D-B08AC4163E9F}" sibTransId="{A2E0EBD6-81E7-4AE4-BA56-8C3E1F07882E}"/>
    <dgm:cxn modelId="{BA87E8AC-2E2E-4A92-B7B5-721B3465696D}" type="presOf" srcId="{AB5B45FB-5969-4A03-A625-951917AF9C45}" destId="{9B9BC9D9-E838-4038-8F9E-E801AE0EA561}" srcOrd="0" destOrd="0" presId="urn:microsoft.com/office/officeart/2005/8/layout/hProcess6"/>
    <dgm:cxn modelId="{291B1FC5-7888-4A3C-95F7-04FD560E9E42}" srcId="{A50F1C2B-DE62-4ABB-8C95-64E3EA366CDB}" destId="{C59B4613-AFE1-42CC-B6B0-685AD7CBAD88}" srcOrd="2" destOrd="0" parTransId="{6D2EFC7C-43C7-41A6-87D5-8C6F7064C727}" sibTransId="{5DB17742-55F0-4AD2-A9E7-386485BC23BB}"/>
    <dgm:cxn modelId="{B453C2CF-E9D8-49B4-829D-64A319CCD5DE}" type="presOf" srcId="{5609C6F4-0D18-48C0-95BB-392C4D311E58}" destId="{C7B5F775-69E7-4222-A4E4-E5CFF31FF14D}" srcOrd="1" destOrd="0" presId="urn:microsoft.com/office/officeart/2005/8/layout/hProcess6"/>
    <dgm:cxn modelId="{FD264BD8-6E70-413D-A2DA-7A57BC20CD37}" type="presOf" srcId="{AB5B45FB-5969-4A03-A625-951917AF9C45}" destId="{ED2E487E-C73F-48D6-A094-CD5826692107}" srcOrd="1" destOrd="0" presId="urn:microsoft.com/office/officeart/2005/8/layout/hProcess6"/>
    <dgm:cxn modelId="{A49502E6-0D4B-4C2A-B629-F371621E9E93}" type="presOf" srcId="{D2EDC06A-BE5D-462A-81A3-289FD6C7FD3B}" destId="{5FFA13C0-F8BF-407F-B602-7F0A8619AC44}" srcOrd="0" destOrd="0" presId="urn:microsoft.com/office/officeart/2005/8/layout/hProcess6"/>
    <dgm:cxn modelId="{BCE7E6FE-6ECD-4635-8E08-0091659ABF53}" srcId="{F9A393E9-66A6-479D-BAF9-5F8C7F9B0C10}" destId="{C99E9C33-26CB-4522-B4C6-F1EC86CB09BB}" srcOrd="0" destOrd="0" parTransId="{31BB9FEA-ABDE-4110-9817-56A649456709}" sibTransId="{70C038FD-884E-4D22-B9E8-F0F9389697BE}"/>
    <dgm:cxn modelId="{76A8B979-9710-4443-97E0-732AB66B0726}" type="presParOf" srcId="{E222AB85-1D77-460C-8228-869940488872}" destId="{80BF8AD6-F249-4887-A260-C42C5F4EB215}" srcOrd="0" destOrd="0" presId="urn:microsoft.com/office/officeart/2005/8/layout/hProcess6"/>
    <dgm:cxn modelId="{04B85E79-424A-4FAC-A3EB-04A30580CC34}" type="presParOf" srcId="{80BF8AD6-F249-4887-A260-C42C5F4EB215}" destId="{E73366B1-8B40-471E-AD1D-508EA3C0E853}" srcOrd="0" destOrd="0" presId="urn:microsoft.com/office/officeart/2005/8/layout/hProcess6"/>
    <dgm:cxn modelId="{E08E033B-9C6B-46B5-A87D-9157DF1BEA90}" type="presParOf" srcId="{80BF8AD6-F249-4887-A260-C42C5F4EB215}" destId="{9B9BC9D9-E838-4038-8F9E-E801AE0EA561}" srcOrd="1" destOrd="0" presId="urn:microsoft.com/office/officeart/2005/8/layout/hProcess6"/>
    <dgm:cxn modelId="{71E0AD88-7AB4-4F43-9487-5AFE217BBABF}" type="presParOf" srcId="{80BF8AD6-F249-4887-A260-C42C5F4EB215}" destId="{ED2E487E-C73F-48D6-A094-CD5826692107}" srcOrd="2" destOrd="0" presId="urn:microsoft.com/office/officeart/2005/8/layout/hProcess6"/>
    <dgm:cxn modelId="{96DDCFD2-6620-477C-8F14-B3C9914FA5DF}" type="presParOf" srcId="{80BF8AD6-F249-4887-A260-C42C5F4EB215}" destId="{5FFA13C0-F8BF-407F-B602-7F0A8619AC44}" srcOrd="3" destOrd="0" presId="urn:microsoft.com/office/officeart/2005/8/layout/hProcess6"/>
    <dgm:cxn modelId="{24DB2C6A-C3B8-4AD8-AD79-29AD05152CC4}" type="presParOf" srcId="{E222AB85-1D77-460C-8228-869940488872}" destId="{FF076D8D-0C65-48D4-9B51-C1997C1962E9}" srcOrd="1" destOrd="0" presId="urn:microsoft.com/office/officeart/2005/8/layout/hProcess6"/>
    <dgm:cxn modelId="{3F0D909B-E535-423E-8AE9-96742FF001B0}" type="presParOf" srcId="{E222AB85-1D77-460C-8228-869940488872}" destId="{B2A4987F-D0A7-4CBC-91EF-2926D06E13DC}" srcOrd="2" destOrd="0" presId="urn:microsoft.com/office/officeart/2005/8/layout/hProcess6"/>
    <dgm:cxn modelId="{96993F0E-3B6D-490B-8018-DEC28D88B7C9}" type="presParOf" srcId="{B2A4987F-D0A7-4CBC-91EF-2926D06E13DC}" destId="{CB350167-D177-49A3-991E-16C1C6296B9A}" srcOrd="0" destOrd="0" presId="urn:microsoft.com/office/officeart/2005/8/layout/hProcess6"/>
    <dgm:cxn modelId="{AD1A664D-CC2F-4EA4-828E-E7EEC31A516A}" type="presParOf" srcId="{B2A4987F-D0A7-4CBC-91EF-2926D06E13DC}" destId="{A7905595-7DC1-456C-BB15-80EDB7EF944D}" srcOrd="1" destOrd="0" presId="urn:microsoft.com/office/officeart/2005/8/layout/hProcess6"/>
    <dgm:cxn modelId="{4C8FA852-FDEB-4425-BA00-86B6ACAB4642}" type="presParOf" srcId="{B2A4987F-D0A7-4CBC-91EF-2926D06E13DC}" destId="{E995FF56-BC0E-41F3-9A4B-127A9C71F6E3}" srcOrd="2" destOrd="0" presId="urn:microsoft.com/office/officeart/2005/8/layout/hProcess6"/>
    <dgm:cxn modelId="{F4AF910B-7003-4F25-A87E-7A6B5D2A0E5D}" type="presParOf" srcId="{B2A4987F-D0A7-4CBC-91EF-2926D06E13DC}" destId="{98F85274-F823-42E9-A23E-B3EE0D7E846A}" srcOrd="3" destOrd="0" presId="urn:microsoft.com/office/officeart/2005/8/layout/hProcess6"/>
    <dgm:cxn modelId="{E47BA068-7D20-4E60-AFB8-50CBAE772C56}" type="presParOf" srcId="{E222AB85-1D77-460C-8228-869940488872}" destId="{2DE4C479-B1A3-411D-A03D-760981B69B61}" srcOrd="3" destOrd="0" presId="urn:microsoft.com/office/officeart/2005/8/layout/hProcess6"/>
    <dgm:cxn modelId="{20EE821F-F0BB-43EF-8A3C-D63AC118B499}" type="presParOf" srcId="{E222AB85-1D77-460C-8228-869940488872}" destId="{3BBD957A-BA6C-4AC5-A8B9-03870E24CF68}" srcOrd="4" destOrd="0" presId="urn:microsoft.com/office/officeart/2005/8/layout/hProcess6"/>
    <dgm:cxn modelId="{C93BF21B-E204-4D17-BD60-1CAFBFC258D6}" type="presParOf" srcId="{3BBD957A-BA6C-4AC5-A8B9-03870E24CF68}" destId="{2B9FFCD8-D30B-48C2-92E1-3A623E1550FA}" srcOrd="0" destOrd="0" presId="urn:microsoft.com/office/officeart/2005/8/layout/hProcess6"/>
    <dgm:cxn modelId="{70E980E6-1E77-4C1F-B8CA-F23ACEEF53D4}" type="presParOf" srcId="{3BBD957A-BA6C-4AC5-A8B9-03870E24CF68}" destId="{98698C05-94F2-4713-94D6-FB6AAB371BC6}" srcOrd="1" destOrd="0" presId="urn:microsoft.com/office/officeart/2005/8/layout/hProcess6"/>
    <dgm:cxn modelId="{23F2BC82-FC34-405C-A055-B2D669E03558}" type="presParOf" srcId="{3BBD957A-BA6C-4AC5-A8B9-03870E24CF68}" destId="{C7B5F775-69E7-4222-A4E4-E5CFF31FF14D}" srcOrd="2" destOrd="0" presId="urn:microsoft.com/office/officeart/2005/8/layout/hProcess6"/>
    <dgm:cxn modelId="{0A5F4396-1E1A-4002-9B78-4AB10BBE659C}" type="presParOf" srcId="{3BBD957A-BA6C-4AC5-A8B9-03870E24CF68}" destId="{59451308-01B0-49DF-9A1F-7048BDF3F2D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D1CFF65-C830-40A8-8B6A-40E8FB2FA2B7}" type="doc">
      <dgm:prSet loTypeId="urn:microsoft.com/office/officeart/2005/8/layout/chevron2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it-IT"/>
        </a:p>
      </dgm:t>
    </dgm:pt>
    <dgm:pt modelId="{1B20267D-BE3B-4733-8995-53D1869BD3A0}">
      <dgm:prSet phldrT="[Text]" phldr="1"/>
      <dgm:spPr/>
      <dgm:t>
        <a:bodyPr/>
        <a:lstStyle/>
        <a:p>
          <a:endParaRPr lang="it-IT" dirty="0"/>
        </a:p>
      </dgm:t>
    </dgm:pt>
    <dgm:pt modelId="{C26799F7-891F-4D25-AD00-3CCC8AF9EAEF}" type="parTrans" cxnId="{35EDD6CA-B1FE-4308-86B8-A029C647E178}">
      <dgm:prSet/>
      <dgm:spPr/>
      <dgm:t>
        <a:bodyPr/>
        <a:lstStyle/>
        <a:p>
          <a:endParaRPr lang="it-IT"/>
        </a:p>
      </dgm:t>
    </dgm:pt>
    <dgm:pt modelId="{EFD438C7-E162-49CC-857E-D7C50B0BCA1F}" type="sibTrans" cxnId="{35EDD6CA-B1FE-4308-86B8-A029C647E178}">
      <dgm:prSet/>
      <dgm:spPr/>
      <dgm:t>
        <a:bodyPr/>
        <a:lstStyle/>
        <a:p>
          <a:endParaRPr lang="it-IT"/>
        </a:p>
      </dgm:t>
    </dgm:pt>
    <dgm:pt modelId="{531EB26F-E3D1-49C8-9191-4A32AE8ABF61}">
      <dgm:prSet phldrT="[Text]"/>
      <dgm:spPr/>
      <dgm:t>
        <a:bodyPr/>
        <a:lstStyle/>
        <a:p>
          <a:pPr>
            <a:buNone/>
          </a:pPr>
          <a:r>
            <a:rPr lang="it-IT" dirty="0"/>
            <a:t>Best </a:t>
          </a:r>
          <a:r>
            <a:rPr lang="it-IT" dirty="0" err="1"/>
            <a:t>Overfitting</a:t>
          </a:r>
          <a:r>
            <a:rPr lang="it-IT" dirty="0"/>
            <a:t> Model</a:t>
          </a:r>
        </a:p>
      </dgm:t>
    </dgm:pt>
    <dgm:pt modelId="{24E8B9DF-DF91-4E96-832C-E6EBC37F414C}" type="parTrans" cxnId="{F20FA447-300C-4771-8119-FBB7E1946081}">
      <dgm:prSet/>
      <dgm:spPr/>
      <dgm:t>
        <a:bodyPr/>
        <a:lstStyle/>
        <a:p>
          <a:endParaRPr lang="it-IT"/>
        </a:p>
      </dgm:t>
    </dgm:pt>
    <dgm:pt modelId="{54C35F17-061E-4106-883A-C7BC7E861221}" type="sibTrans" cxnId="{F20FA447-300C-4771-8119-FBB7E1946081}">
      <dgm:prSet/>
      <dgm:spPr/>
      <dgm:t>
        <a:bodyPr/>
        <a:lstStyle/>
        <a:p>
          <a:endParaRPr lang="it-IT"/>
        </a:p>
      </dgm:t>
    </dgm:pt>
    <dgm:pt modelId="{AC751E4E-F109-409B-8D82-D28694C5A241}">
      <dgm:prSet phldrT="[Text]"/>
      <dgm:spPr/>
      <dgm:t>
        <a:bodyPr/>
        <a:lstStyle/>
        <a:p>
          <a:pPr>
            <a:buNone/>
          </a:pPr>
          <a:r>
            <a:rPr lang="it-IT" dirty="0"/>
            <a:t>Use Data </a:t>
          </a:r>
          <a:r>
            <a:rPr lang="it-IT" dirty="0" err="1"/>
            <a:t>Augmentation</a:t>
          </a:r>
          <a:endParaRPr lang="it-IT" dirty="0"/>
        </a:p>
      </dgm:t>
    </dgm:pt>
    <dgm:pt modelId="{511DC4F9-C6EC-4CA5-AB61-D113526BC172}" type="parTrans" cxnId="{A822F684-C810-4613-9123-83C316301379}">
      <dgm:prSet/>
      <dgm:spPr/>
      <dgm:t>
        <a:bodyPr/>
        <a:lstStyle/>
        <a:p>
          <a:endParaRPr lang="it-IT"/>
        </a:p>
      </dgm:t>
    </dgm:pt>
    <dgm:pt modelId="{7ACA76F1-7A31-4256-A98B-8621E39DA54A}" type="sibTrans" cxnId="{A822F684-C810-4613-9123-83C316301379}">
      <dgm:prSet/>
      <dgm:spPr/>
      <dgm:t>
        <a:bodyPr/>
        <a:lstStyle/>
        <a:p>
          <a:endParaRPr lang="it-IT"/>
        </a:p>
      </dgm:t>
    </dgm:pt>
    <dgm:pt modelId="{B48DA7CA-FF63-4253-A807-31B5E0B99631}">
      <dgm:prSet phldrT="[Text]" phldr="1"/>
      <dgm:spPr/>
      <dgm:t>
        <a:bodyPr/>
        <a:lstStyle/>
        <a:p>
          <a:endParaRPr lang="it-IT" dirty="0"/>
        </a:p>
      </dgm:t>
    </dgm:pt>
    <dgm:pt modelId="{6F55867D-1E94-4462-91E6-C9FA2F637327}" type="parTrans" cxnId="{188A2BED-39C4-4B83-83E3-8FC06926F7E5}">
      <dgm:prSet/>
      <dgm:spPr/>
      <dgm:t>
        <a:bodyPr/>
        <a:lstStyle/>
        <a:p>
          <a:endParaRPr lang="it-IT"/>
        </a:p>
      </dgm:t>
    </dgm:pt>
    <dgm:pt modelId="{354CB721-516A-4BAD-92E9-44B8F234B49C}" type="sibTrans" cxnId="{188A2BED-39C4-4B83-83E3-8FC06926F7E5}">
      <dgm:prSet/>
      <dgm:spPr/>
      <dgm:t>
        <a:bodyPr/>
        <a:lstStyle/>
        <a:p>
          <a:endParaRPr lang="it-IT"/>
        </a:p>
      </dgm:t>
    </dgm:pt>
    <dgm:pt modelId="{64E5FB31-2311-4521-A495-3748AB45AE6A}">
      <dgm:prSet phldrT="[Text]"/>
      <dgm:spPr/>
      <dgm:t>
        <a:bodyPr/>
        <a:lstStyle/>
        <a:p>
          <a:pPr>
            <a:buNone/>
          </a:pPr>
          <a:r>
            <a:rPr lang="it-IT" dirty="0" err="1"/>
            <a:t>Add</a:t>
          </a:r>
          <a:r>
            <a:rPr lang="it-IT" dirty="0"/>
            <a:t> Dropout</a:t>
          </a:r>
        </a:p>
      </dgm:t>
    </dgm:pt>
    <dgm:pt modelId="{0559C646-D44F-49A5-97B6-9B244618A275}" type="parTrans" cxnId="{76A44515-1964-4269-A1B2-7501F0BD9E2F}">
      <dgm:prSet/>
      <dgm:spPr/>
      <dgm:t>
        <a:bodyPr/>
        <a:lstStyle/>
        <a:p>
          <a:endParaRPr lang="it-IT"/>
        </a:p>
      </dgm:t>
    </dgm:pt>
    <dgm:pt modelId="{87B2D845-F7C6-4D1D-81DD-3A4219363A18}" type="sibTrans" cxnId="{76A44515-1964-4269-A1B2-7501F0BD9E2F}">
      <dgm:prSet/>
      <dgm:spPr/>
      <dgm:t>
        <a:bodyPr/>
        <a:lstStyle/>
        <a:p>
          <a:endParaRPr lang="it-IT"/>
        </a:p>
      </dgm:t>
    </dgm:pt>
    <dgm:pt modelId="{0D62B00F-4E03-43F7-8B49-9F315587A145}">
      <dgm:prSet phldrT="[Text]" phldr="1"/>
      <dgm:spPr/>
      <dgm:t>
        <a:bodyPr/>
        <a:lstStyle/>
        <a:p>
          <a:endParaRPr lang="it-IT" dirty="0"/>
        </a:p>
      </dgm:t>
    </dgm:pt>
    <dgm:pt modelId="{E5A7CE06-53AF-4367-AED6-314A32E443B1}" type="sibTrans" cxnId="{FDBF2174-04CC-4582-AF6F-48533F9AF640}">
      <dgm:prSet/>
      <dgm:spPr/>
      <dgm:t>
        <a:bodyPr/>
        <a:lstStyle/>
        <a:p>
          <a:endParaRPr lang="it-IT"/>
        </a:p>
      </dgm:t>
    </dgm:pt>
    <dgm:pt modelId="{F19E5782-FA21-4684-AD61-E38A1BCB778C}" type="parTrans" cxnId="{FDBF2174-04CC-4582-AF6F-48533F9AF640}">
      <dgm:prSet/>
      <dgm:spPr/>
      <dgm:t>
        <a:bodyPr/>
        <a:lstStyle/>
        <a:p>
          <a:endParaRPr lang="it-IT"/>
        </a:p>
      </dgm:t>
    </dgm:pt>
    <dgm:pt modelId="{4D78E90D-114D-4CD2-9B3D-5DA1D2291C0B}" type="pres">
      <dgm:prSet presAssocID="{5D1CFF65-C830-40A8-8B6A-40E8FB2FA2B7}" presName="linearFlow" presStyleCnt="0">
        <dgm:presLayoutVars>
          <dgm:dir/>
          <dgm:animLvl val="lvl"/>
          <dgm:resizeHandles val="exact"/>
        </dgm:presLayoutVars>
      </dgm:prSet>
      <dgm:spPr/>
    </dgm:pt>
    <dgm:pt modelId="{9F0424C9-03A6-4C67-A750-53157FEB147E}" type="pres">
      <dgm:prSet presAssocID="{1B20267D-BE3B-4733-8995-53D1869BD3A0}" presName="composite" presStyleCnt="0"/>
      <dgm:spPr/>
    </dgm:pt>
    <dgm:pt modelId="{C04BDE3A-C6CA-412B-8F66-F89104FFC10E}" type="pres">
      <dgm:prSet presAssocID="{1B20267D-BE3B-4733-8995-53D1869BD3A0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703BC9D-72A4-4A36-B38B-0E2A16B772D1}" type="pres">
      <dgm:prSet presAssocID="{1B20267D-BE3B-4733-8995-53D1869BD3A0}" presName="descendantText" presStyleLbl="alignAcc1" presStyleIdx="0" presStyleCnt="3">
        <dgm:presLayoutVars>
          <dgm:bulletEnabled val="1"/>
        </dgm:presLayoutVars>
      </dgm:prSet>
      <dgm:spPr/>
    </dgm:pt>
    <dgm:pt modelId="{D9200EB8-61D3-4292-88FC-507108809028}" type="pres">
      <dgm:prSet presAssocID="{EFD438C7-E162-49CC-857E-D7C50B0BCA1F}" presName="sp" presStyleCnt="0"/>
      <dgm:spPr/>
    </dgm:pt>
    <dgm:pt modelId="{68D88CB1-FB0A-485A-8AA7-BBBA5127E0AB}" type="pres">
      <dgm:prSet presAssocID="{0D62B00F-4E03-43F7-8B49-9F315587A145}" presName="composite" presStyleCnt="0"/>
      <dgm:spPr/>
    </dgm:pt>
    <dgm:pt modelId="{4EA9A5F5-E306-4E2D-AAB9-7B78B832EB78}" type="pres">
      <dgm:prSet presAssocID="{0D62B00F-4E03-43F7-8B49-9F315587A14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E1997ED7-AC89-4205-A13A-6AD6A8F06B28}" type="pres">
      <dgm:prSet presAssocID="{0D62B00F-4E03-43F7-8B49-9F315587A145}" presName="descendantText" presStyleLbl="alignAcc1" presStyleIdx="1" presStyleCnt="3">
        <dgm:presLayoutVars>
          <dgm:bulletEnabled val="1"/>
        </dgm:presLayoutVars>
      </dgm:prSet>
      <dgm:spPr/>
    </dgm:pt>
    <dgm:pt modelId="{04E0B5DB-53C9-451A-8D90-4A8833A50FF9}" type="pres">
      <dgm:prSet presAssocID="{E5A7CE06-53AF-4367-AED6-314A32E443B1}" presName="sp" presStyleCnt="0"/>
      <dgm:spPr/>
    </dgm:pt>
    <dgm:pt modelId="{990494D0-1143-4454-B83D-F9AC24E8D8B6}" type="pres">
      <dgm:prSet presAssocID="{B48DA7CA-FF63-4253-A807-31B5E0B99631}" presName="composite" presStyleCnt="0"/>
      <dgm:spPr/>
    </dgm:pt>
    <dgm:pt modelId="{0F948268-D88C-4867-AA70-E45D438D1D52}" type="pres">
      <dgm:prSet presAssocID="{B48DA7CA-FF63-4253-A807-31B5E0B9963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55436FC1-4A1B-476B-A4F8-47D24C1DCD6F}" type="pres">
      <dgm:prSet presAssocID="{B48DA7CA-FF63-4253-A807-31B5E0B9963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E8640B10-7995-4CBC-9534-C313EBF3701A}" type="presOf" srcId="{0D62B00F-4E03-43F7-8B49-9F315587A145}" destId="{4EA9A5F5-E306-4E2D-AAB9-7B78B832EB78}" srcOrd="0" destOrd="0" presId="urn:microsoft.com/office/officeart/2005/8/layout/chevron2"/>
    <dgm:cxn modelId="{76A44515-1964-4269-A1B2-7501F0BD9E2F}" srcId="{B48DA7CA-FF63-4253-A807-31B5E0B99631}" destId="{64E5FB31-2311-4521-A495-3748AB45AE6A}" srcOrd="0" destOrd="0" parTransId="{0559C646-D44F-49A5-97B6-9B244618A275}" sibTransId="{87B2D845-F7C6-4D1D-81DD-3A4219363A18}"/>
    <dgm:cxn modelId="{420BCC1F-82F8-4B6D-BF0F-B14B0F772F5B}" type="presOf" srcId="{64E5FB31-2311-4521-A495-3748AB45AE6A}" destId="{55436FC1-4A1B-476B-A4F8-47D24C1DCD6F}" srcOrd="0" destOrd="0" presId="urn:microsoft.com/office/officeart/2005/8/layout/chevron2"/>
    <dgm:cxn modelId="{F20FA447-300C-4771-8119-FBB7E1946081}" srcId="{1B20267D-BE3B-4733-8995-53D1869BD3A0}" destId="{531EB26F-E3D1-49C8-9191-4A32AE8ABF61}" srcOrd="0" destOrd="0" parTransId="{24E8B9DF-DF91-4E96-832C-E6EBC37F414C}" sibTransId="{54C35F17-061E-4106-883A-C7BC7E861221}"/>
    <dgm:cxn modelId="{FDBF2174-04CC-4582-AF6F-48533F9AF640}" srcId="{5D1CFF65-C830-40A8-8B6A-40E8FB2FA2B7}" destId="{0D62B00F-4E03-43F7-8B49-9F315587A145}" srcOrd="1" destOrd="0" parTransId="{F19E5782-FA21-4684-AD61-E38A1BCB778C}" sibTransId="{E5A7CE06-53AF-4367-AED6-314A32E443B1}"/>
    <dgm:cxn modelId="{A822F684-C810-4613-9123-83C316301379}" srcId="{0D62B00F-4E03-43F7-8B49-9F315587A145}" destId="{AC751E4E-F109-409B-8D82-D28694C5A241}" srcOrd="0" destOrd="0" parTransId="{511DC4F9-C6EC-4CA5-AB61-D113526BC172}" sibTransId="{7ACA76F1-7A31-4256-A98B-8621E39DA54A}"/>
    <dgm:cxn modelId="{096F629F-E666-4340-9C75-1FF8449D83A0}" type="presOf" srcId="{531EB26F-E3D1-49C8-9191-4A32AE8ABF61}" destId="{A703BC9D-72A4-4A36-B38B-0E2A16B772D1}" srcOrd="0" destOrd="0" presId="urn:microsoft.com/office/officeart/2005/8/layout/chevron2"/>
    <dgm:cxn modelId="{60489FA1-0EE3-41D5-90A9-AF2CAB424026}" type="presOf" srcId="{1B20267D-BE3B-4733-8995-53D1869BD3A0}" destId="{C04BDE3A-C6CA-412B-8F66-F89104FFC10E}" srcOrd="0" destOrd="0" presId="urn:microsoft.com/office/officeart/2005/8/layout/chevron2"/>
    <dgm:cxn modelId="{0E190BA3-51F2-4498-A8BB-F064440ED162}" type="presOf" srcId="{B48DA7CA-FF63-4253-A807-31B5E0B99631}" destId="{0F948268-D88C-4867-AA70-E45D438D1D52}" srcOrd="0" destOrd="0" presId="urn:microsoft.com/office/officeart/2005/8/layout/chevron2"/>
    <dgm:cxn modelId="{35EDD6CA-B1FE-4308-86B8-A029C647E178}" srcId="{5D1CFF65-C830-40A8-8B6A-40E8FB2FA2B7}" destId="{1B20267D-BE3B-4733-8995-53D1869BD3A0}" srcOrd="0" destOrd="0" parTransId="{C26799F7-891F-4D25-AD00-3CCC8AF9EAEF}" sibTransId="{EFD438C7-E162-49CC-857E-D7C50B0BCA1F}"/>
    <dgm:cxn modelId="{23EB56E0-C929-4F6E-BD1B-0A958342920F}" type="presOf" srcId="{5D1CFF65-C830-40A8-8B6A-40E8FB2FA2B7}" destId="{4D78E90D-114D-4CD2-9B3D-5DA1D2291C0B}" srcOrd="0" destOrd="0" presId="urn:microsoft.com/office/officeart/2005/8/layout/chevron2"/>
    <dgm:cxn modelId="{188A2BED-39C4-4B83-83E3-8FC06926F7E5}" srcId="{5D1CFF65-C830-40A8-8B6A-40E8FB2FA2B7}" destId="{B48DA7CA-FF63-4253-A807-31B5E0B99631}" srcOrd="2" destOrd="0" parTransId="{6F55867D-1E94-4462-91E6-C9FA2F637327}" sibTransId="{354CB721-516A-4BAD-92E9-44B8F234B49C}"/>
    <dgm:cxn modelId="{7349F9F7-75A2-4993-817B-62850C4A11F1}" type="presOf" srcId="{AC751E4E-F109-409B-8D82-D28694C5A241}" destId="{E1997ED7-AC89-4205-A13A-6AD6A8F06B28}" srcOrd="0" destOrd="0" presId="urn:microsoft.com/office/officeart/2005/8/layout/chevron2"/>
    <dgm:cxn modelId="{18D9AB8A-E4B5-4765-AF8D-67F6D8EC38A5}" type="presParOf" srcId="{4D78E90D-114D-4CD2-9B3D-5DA1D2291C0B}" destId="{9F0424C9-03A6-4C67-A750-53157FEB147E}" srcOrd="0" destOrd="0" presId="urn:microsoft.com/office/officeart/2005/8/layout/chevron2"/>
    <dgm:cxn modelId="{C3CD5325-D835-4815-A44A-F1C605A7E67A}" type="presParOf" srcId="{9F0424C9-03A6-4C67-A750-53157FEB147E}" destId="{C04BDE3A-C6CA-412B-8F66-F89104FFC10E}" srcOrd="0" destOrd="0" presId="urn:microsoft.com/office/officeart/2005/8/layout/chevron2"/>
    <dgm:cxn modelId="{26063E36-5E5D-4B45-B3A9-C8D7EB5F0396}" type="presParOf" srcId="{9F0424C9-03A6-4C67-A750-53157FEB147E}" destId="{A703BC9D-72A4-4A36-B38B-0E2A16B772D1}" srcOrd="1" destOrd="0" presId="urn:microsoft.com/office/officeart/2005/8/layout/chevron2"/>
    <dgm:cxn modelId="{06ED42E7-98BB-43A5-9E95-7C9B6A6C02CA}" type="presParOf" srcId="{4D78E90D-114D-4CD2-9B3D-5DA1D2291C0B}" destId="{D9200EB8-61D3-4292-88FC-507108809028}" srcOrd="1" destOrd="0" presId="urn:microsoft.com/office/officeart/2005/8/layout/chevron2"/>
    <dgm:cxn modelId="{68EBAEBA-1E6E-451F-9F48-4C26860B626D}" type="presParOf" srcId="{4D78E90D-114D-4CD2-9B3D-5DA1D2291C0B}" destId="{68D88CB1-FB0A-485A-8AA7-BBBA5127E0AB}" srcOrd="2" destOrd="0" presId="urn:microsoft.com/office/officeart/2005/8/layout/chevron2"/>
    <dgm:cxn modelId="{DF9D73AC-0967-484A-BA2A-F01DA5AA3FB2}" type="presParOf" srcId="{68D88CB1-FB0A-485A-8AA7-BBBA5127E0AB}" destId="{4EA9A5F5-E306-4E2D-AAB9-7B78B832EB78}" srcOrd="0" destOrd="0" presId="urn:microsoft.com/office/officeart/2005/8/layout/chevron2"/>
    <dgm:cxn modelId="{D76CFA5F-2B90-4CEE-8498-1BDD414186FA}" type="presParOf" srcId="{68D88CB1-FB0A-485A-8AA7-BBBA5127E0AB}" destId="{E1997ED7-AC89-4205-A13A-6AD6A8F06B28}" srcOrd="1" destOrd="0" presId="urn:microsoft.com/office/officeart/2005/8/layout/chevron2"/>
    <dgm:cxn modelId="{34DE0B89-5A72-439A-AD50-C82B2BCF97EE}" type="presParOf" srcId="{4D78E90D-114D-4CD2-9B3D-5DA1D2291C0B}" destId="{04E0B5DB-53C9-451A-8D90-4A8833A50FF9}" srcOrd="3" destOrd="0" presId="urn:microsoft.com/office/officeart/2005/8/layout/chevron2"/>
    <dgm:cxn modelId="{31C001BA-9573-4FCF-8BCB-F8ED2BADF2E8}" type="presParOf" srcId="{4D78E90D-114D-4CD2-9B3D-5DA1D2291C0B}" destId="{990494D0-1143-4454-B83D-F9AC24E8D8B6}" srcOrd="4" destOrd="0" presId="urn:microsoft.com/office/officeart/2005/8/layout/chevron2"/>
    <dgm:cxn modelId="{CE86BA36-D4B3-441E-A16C-7E99E042AD68}" type="presParOf" srcId="{990494D0-1143-4454-B83D-F9AC24E8D8B6}" destId="{0F948268-D88C-4867-AA70-E45D438D1D52}" srcOrd="0" destOrd="0" presId="urn:microsoft.com/office/officeart/2005/8/layout/chevron2"/>
    <dgm:cxn modelId="{60E63817-3284-41F9-B71B-904881D36F88}" type="presParOf" srcId="{990494D0-1143-4454-B83D-F9AC24E8D8B6}" destId="{55436FC1-4A1B-476B-A4F8-47D24C1DCD6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0F1C2B-DE62-4ABB-8C95-64E3EA366CDB}" type="doc">
      <dgm:prSet loTypeId="urn:microsoft.com/office/officeart/2005/8/layout/hProcess6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D2EDC06A-BE5D-462A-81A3-289FD6C7FD3B}">
      <dgm:prSet phldrT="[Text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it-IT" sz="1200" dirty="0"/>
            <a:t>Too Little </a:t>
          </a:r>
          <a:r>
            <a:rPr lang="it-IT" sz="1200" dirty="0" err="1"/>
            <a:t>Capacity</a:t>
          </a:r>
          <a:endParaRPr lang="it-IT" sz="1200" dirty="0"/>
        </a:p>
      </dgm:t>
    </dgm:pt>
    <dgm:pt modelId="{899B5C74-3A79-4ED4-943D-B08AC4163E9F}" type="parTrans" cxnId="{97F2F58E-74D5-44E1-B22C-EAEF833A2A2A}">
      <dgm:prSet/>
      <dgm:spPr/>
      <dgm:t>
        <a:bodyPr/>
        <a:lstStyle/>
        <a:p>
          <a:endParaRPr lang="it-IT"/>
        </a:p>
      </dgm:t>
    </dgm:pt>
    <dgm:pt modelId="{A2E0EBD6-81E7-4AE4-BA56-8C3E1F07882E}" type="sibTrans" cxnId="{97F2F58E-74D5-44E1-B22C-EAEF833A2A2A}">
      <dgm:prSet/>
      <dgm:spPr/>
      <dgm:t>
        <a:bodyPr/>
        <a:lstStyle/>
        <a:p>
          <a:endParaRPr lang="it-IT"/>
        </a:p>
      </dgm:t>
    </dgm:pt>
    <dgm:pt modelId="{AB5B45FB-5969-4A03-A625-951917AF9C45}">
      <dgm:prSet phldrT="[Text]"/>
      <dgm:spPr/>
      <dgm:t>
        <a:bodyPr/>
        <a:lstStyle/>
        <a:p>
          <a:r>
            <a:rPr lang="it-IT" dirty="0" err="1"/>
            <a:t>Increase</a:t>
          </a:r>
          <a:r>
            <a:rPr lang="it-IT" dirty="0"/>
            <a:t> Model Size</a:t>
          </a:r>
        </a:p>
      </dgm:t>
    </dgm:pt>
    <dgm:pt modelId="{AA82C0FB-8306-4AA6-A73E-2BD81E94CBCF}" type="parTrans" cxnId="{AA02A561-3BD9-4F2E-B5C1-95A3CA5EAE2C}">
      <dgm:prSet/>
      <dgm:spPr/>
      <dgm:t>
        <a:bodyPr/>
        <a:lstStyle/>
        <a:p>
          <a:endParaRPr lang="it-IT"/>
        </a:p>
      </dgm:t>
    </dgm:pt>
    <dgm:pt modelId="{6F100266-C99F-4FE5-8E96-0C30A667250C}" type="sibTrans" cxnId="{AA02A561-3BD9-4F2E-B5C1-95A3CA5EAE2C}">
      <dgm:prSet/>
      <dgm:spPr/>
      <dgm:t>
        <a:bodyPr/>
        <a:lstStyle/>
        <a:p>
          <a:endParaRPr lang="it-IT"/>
        </a:p>
      </dgm:t>
    </dgm:pt>
    <dgm:pt modelId="{C99E9C33-26CB-4522-B4C6-F1EC86CB09BB}">
      <dgm:prSet phldrT="[Text]"/>
      <dgm:spPr/>
      <dgm:t>
        <a:bodyPr/>
        <a:lstStyle/>
        <a:p>
          <a:r>
            <a:rPr lang="it-IT" dirty="0" err="1"/>
            <a:t>Try</a:t>
          </a:r>
          <a:r>
            <a:rPr lang="it-IT" dirty="0"/>
            <a:t> multiple </a:t>
          </a:r>
          <a:r>
            <a:rPr lang="it-IT" dirty="0" err="1"/>
            <a:t>configurations</a:t>
          </a:r>
          <a:endParaRPr lang="it-IT" dirty="0"/>
        </a:p>
      </dgm:t>
    </dgm:pt>
    <dgm:pt modelId="{31BB9FEA-ABDE-4110-9817-56A649456709}" type="parTrans" cxnId="{BCE7E6FE-6ECD-4635-8E08-0091659ABF53}">
      <dgm:prSet/>
      <dgm:spPr/>
      <dgm:t>
        <a:bodyPr/>
        <a:lstStyle/>
        <a:p>
          <a:endParaRPr lang="it-IT"/>
        </a:p>
      </dgm:t>
    </dgm:pt>
    <dgm:pt modelId="{70C038FD-884E-4D22-B9E8-F0F9389697BE}" type="sibTrans" cxnId="{BCE7E6FE-6ECD-4635-8E08-0091659ABF53}">
      <dgm:prSet/>
      <dgm:spPr/>
      <dgm:t>
        <a:bodyPr/>
        <a:lstStyle/>
        <a:p>
          <a:endParaRPr lang="it-IT"/>
        </a:p>
      </dgm:t>
    </dgm:pt>
    <dgm:pt modelId="{F9A393E9-66A6-479D-BAF9-5F8C7F9B0C10}">
      <dgm:prSet phldrT="[Text]" custT="1"/>
      <dgm:spPr/>
      <dgm:t>
        <a:bodyPr/>
        <a:lstStyle/>
        <a:p>
          <a:r>
            <a:rPr lang="it-IT" sz="1200" dirty="0" err="1"/>
            <a:t>Overfitting</a:t>
          </a:r>
          <a:endParaRPr lang="it-IT" sz="1000" dirty="0"/>
        </a:p>
      </dgm:t>
    </dgm:pt>
    <dgm:pt modelId="{9B06A05D-4CA6-4E85-9BA0-4F02BAE83EF0}" type="sibTrans" cxnId="{7C1A7509-E789-4375-BC21-F5DAC53C999B}">
      <dgm:prSet/>
      <dgm:spPr/>
      <dgm:t>
        <a:bodyPr/>
        <a:lstStyle/>
        <a:p>
          <a:endParaRPr lang="it-IT"/>
        </a:p>
      </dgm:t>
    </dgm:pt>
    <dgm:pt modelId="{64296392-B358-4890-AE96-03BD8B53A6BC}" type="parTrans" cxnId="{7C1A7509-E789-4375-BC21-F5DAC53C999B}">
      <dgm:prSet/>
      <dgm:spPr/>
      <dgm:t>
        <a:bodyPr/>
        <a:lstStyle/>
        <a:p>
          <a:endParaRPr lang="it-IT"/>
        </a:p>
      </dgm:t>
    </dgm:pt>
    <dgm:pt modelId="{5609C6F4-0D18-48C0-95BB-392C4D311E58}">
      <dgm:prSet phldrT="[Text]"/>
      <dgm:spPr/>
      <dgm:t>
        <a:bodyPr/>
        <a:lstStyle/>
        <a:p>
          <a:r>
            <a:rPr lang="it-IT" dirty="0"/>
            <a:t>Second </a:t>
          </a:r>
          <a:r>
            <a:rPr lang="it-IT" dirty="0" err="1"/>
            <a:t>Modeling</a:t>
          </a:r>
          <a:r>
            <a:rPr lang="it-IT" dirty="0"/>
            <a:t> </a:t>
          </a:r>
          <a:r>
            <a:rPr lang="it-IT" dirty="0" err="1"/>
            <a:t>Phase</a:t>
          </a:r>
          <a:endParaRPr lang="it-IT" dirty="0"/>
        </a:p>
      </dgm:t>
    </dgm:pt>
    <dgm:pt modelId="{EC6FFC38-9523-4455-8814-7A1079710EBB}" type="sibTrans" cxnId="{7DC4F239-0400-422E-BF6E-7D53B0A89C01}">
      <dgm:prSet/>
      <dgm:spPr/>
      <dgm:t>
        <a:bodyPr/>
        <a:lstStyle/>
        <a:p>
          <a:endParaRPr lang="it-IT"/>
        </a:p>
      </dgm:t>
    </dgm:pt>
    <dgm:pt modelId="{980B3A20-42B7-40D7-9558-90E3A121DA44}" type="parTrans" cxnId="{7DC4F239-0400-422E-BF6E-7D53B0A89C01}">
      <dgm:prSet/>
      <dgm:spPr/>
      <dgm:t>
        <a:bodyPr/>
        <a:lstStyle/>
        <a:p>
          <a:endParaRPr lang="it-IT"/>
        </a:p>
      </dgm:t>
    </dgm:pt>
    <dgm:pt modelId="{C59B4613-AFE1-42CC-B6B0-685AD7CBAD88}">
      <dgm:prSet phldrT="[Text]"/>
      <dgm:spPr/>
      <dgm:t>
        <a:bodyPr/>
        <a:lstStyle/>
        <a:p>
          <a:r>
            <a:rPr lang="it-IT" dirty="0"/>
            <a:t>Best </a:t>
          </a:r>
          <a:r>
            <a:rPr lang="it-IT" dirty="0" err="1"/>
            <a:t>Overfitting</a:t>
          </a:r>
          <a:r>
            <a:rPr lang="it-IT" dirty="0"/>
            <a:t> Model</a:t>
          </a:r>
        </a:p>
      </dgm:t>
    </dgm:pt>
    <dgm:pt modelId="{5DB17742-55F0-4AD2-A9E7-386485BC23BB}" type="sibTrans" cxnId="{291B1FC5-7888-4A3C-95F7-04FD560E9E42}">
      <dgm:prSet/>
      <dgm:spPr/>
      <dgm:t>
        <a:bodyPr/>
        <a:lstStyle/>
        <a:p>
          <a:endParaRPr lang="it-IT"/>
        </a:p>
      </dgm:t>
    </dgm:pt>
    <dgm:pt modelId="{6D2EFC7C-43C7-41A6-87D5-8C6F7064C727}" type="parTrans" cxnId="{291B1FC5-7888-4A3C-95F7-04FD560E9E42}">
      <dgm:prSet/>
      <dgm:spPr/>
      <dgm:t>
        <a:bodyPr/>
        <a:lstStyle/>
        <a:p>
          <a:endParaRPr lang="it-IT"/>
        </a:p>
      </dgm:t>
    </dgm:pt>
    <dgm:pt modelId="{E222AB85-1D77-460C-8228-869940488872}" type="pres">
      <dgm:prSet presAssocID="{A50F1C2B-DE62-4ABB-8C95-64E3EA366CDB}" presName="theList" presStyleCnt="0">
        <dgm:presLayoutVars>
          <dgm:dir/>
          <dgm:animLvl val="lvl"/>
          <dgm:resizeHandles val="exact"/>
        </dgm:presLayoutVars>
      </dgm:prSet>
      <dgm:spPr/>
    </dgm:pt>
    <dgm:pt modelId="{80BF8AD6-F249-4887-A260-C42C5F4EB215}" type="pres">
      <dgm:prSet presAssocID="{D2EDC06A-BE5D-462A-81A3-289FD6C7FD3B}" presName="compNode" presStyleCnt="0"/>
      <dgm:spPr/>
    </dgm:pt>
    <dgm:pt modelId="{E73366B1-8B40-471E-AD1D-508EA3C0E853}" type="pres">
      <dgm:prSet presAssocID="{D2EDC06A-BE5D-462A-81A3-289FD6C7FD3B}" presName="noGeometry" presStyleCnt="0"/>
      <dgm:spPr/>
    </dgm:pt>
    <dgm:pt modelId="{9B9BC9D9-E838-4038-8F9E-E801AE0EA561}" type="pres">
      <dgm:prSet presAssocID="{D2EDC06A-BE5D-462A-81A3-289FD6C7FD3B}" presName="childTextVisible" presStyleLbl="bgAccFollowNode1" presStyleIdx="0" presStyleCnt="3">
        <dgm:presLayoutVars>
          <dgm:bulletEnabled val="1"/>
        </dgm:presLayoutVars>
      </dgm:prSet>
      <dgm:spPr/>
    </dgm:pt>
    <dgm:pt modelId="{ED2E487E-C73F-48D6-A094-CD5826692107}" type="pres">
      <dgm:prSet presAssocID="{D2EDC06A-BE5D-462A-81A3-289FD6C7FD3B}" presName="childTextHidden" presStyleLbl="bgAccFollowNode1" presStyleIdx="0" presStyleCnt="3"/>
      <dgm:spPr/>
    </dgm:pt>
    <dgm:pt modelId="{5FFA13C0-F8BF-407F-B602-7F0A8619AC44}" type="pres">
      <dgm:prSet presAssocID="{D2EDC06A-BE5D-462A-81A3-289FD6C7FD3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FF076D8D-0C65-48D4-9B51-C1997C1962E9}" type="pres">
      <dgm:prSet presAssocID="{D2EDC06A-BE5D-462A-81A3-289FD6C7FD3B}" presName="aSpace" presStyleCnt="0"/>
      <dgm:spPr/>
    </dgm:pt>
    <dgm:pt modelId="{B2A4987F-D0A7-4CBC-91EF-2926D06E13DC}" type="pres">
      <dgm:prSet presAssocID="{F9A393E9-66A6-479D-BAF9-5F8C7F9B0C10}" presName="compNode" presStyleCnt="0"/>
      <dgm:spPr/>
    </dgm:pt>
    <dgm:pt modelId="{CB350167-D177-49A3-991E-16C1C6296B9A}" type="pres">
      <dgm:prSet presAssocID="{F9A393E9-66A6-479D-BAF9-5F8C7F9B0C10}" presName="noGeometry" presStyleCnt="0"/>
      <dgm:spPr/>
    </dgm:pt>
    <dgm:pt modelId="{A7905595-7DC1-456C-BB15-80EDB7EF944D}" type="pres">
      <dgm:prSet presAssocID="{F9A393E9-66A6-479D-BAF9-5F8C7F9B0C10}" presName="childTextVisible" presStyleLbl="bgAccFollowNode1" presStyleIdx="1" presStyleCnt="3">
        <dgm:presLayoutVars>
          <dgm:bulletEnabled val="1"/>
        </dgm:presLayoutVars>
      </dgm:prSet>
      <dgm:spPr/>
    </dgm:pt>
    <dgm:pt modelId="{E995FF56-BC0E-41F3-9A4B-127A9C71F6E3}" type="pres">
      <dgm:prSet presAssocID="{F9A393E9-66A6-479D-BAF9-5F8C7F9B0C10}" presName="childTextHidden" presStyleLbl="bgAccFollowNode1" presStyleIdx="1" presStyleCnt="3"/>
      <dgm:spPr/>
    </dgm:pt>
    <dgm:pt modelId="{98F85274-F823-42E9-A23E-B3EE0D7E846A}" type="pres">
      <dgm:prSet presAssocID="{F9A393E9-66A6-479D-BAF9-5F8C7F9B0C1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DE4C479-B1A3-411D-A03D-760981B69B61}" type="pres">
      <dgm:prSet presAssocID="{F9A393E9-66A6-479D-BAF9-5F8C7F9B0C10}" presName="aSpace" presStyleCnt="0"/>
      <dgm:spPr/>
    </dgm:pt>
    <dgm:pt modelId="{3BBD957A-BA6C-4AC5-A8B9-03870E24CF68}" type="pres">
      <dgm:prSet presAssocID="{C59B4613-AFE1-42CC-B6B0-685AD7CBAD88}" presName="compNode" presStyleCnt="0"/>
      <dgm:spPr/>
    </dgm:pt>
    <dgm:pt modelId="{2B9FFCD8-D30B-48C2-92E1-3A623E1550FA}" type="pres">
      <dgm:prSet presAssocID="{C59B4613-AFE1-42CC-B6B0-685AD7CBAD88}" presName="noGeometry" presStyleCnt="0"/>
      <dgm:spPr/>
    </dgm:pt>
    <dgm:pt modelId="{98698C05-94F2-4713-94D6-FB6AAB371BC6}" type="pres">
      <dgm:prSet presAssocID="{C59B4613-AFE1-42CC-B6B0-685AD7CBAD88}" presName="childTextVisible" presStyleLbl="bgAccFollowNode1" presStyleIdx="2" presStyleCnt="3">
        <dgm:presLayoutVars>
          <dgm:bulletEnabled val="1"/>
        </dgm:presLayoutVars>
      </dgm:prSet>
      <dgm:spPr/>
    </dgm:pt>
    <dgm:pt modelId="{C7B5F775-69E7-4222-A4E4-E5CFF31FF14D}" type="pres">
      <dgm:prSet presAssocID="{C59B4613-AFE1-42CC-B6B0-685AD7CBAD88}" presName="childTextHidden" presStyleLbl="bgAccFollowNode1" presStyleIdx="2" presStyleCnt="3"/>
      <dgm:spPr/>
    </dgm:pt>
    <dgm:pt modelId="{59451308-01B0-49DF-9A1F-7048BDF3F2D7}" type="pres">
      <dgm:prSet presAssocID="{C59B4613-AFE1-42CC-B6B0-685AD7CBAD88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7C1A7509-E789-4375-BC21-F5DAC53C999B}" srcId="{A50F1C2B-DE62-4ABB-8C95-64E3EA366CDB}" destId="{F9A393E9-66A6-479D-BAF9-5F8C7F9B0C10}" srcOrd="1" destOrd="0" parTransId="{64296392-B358-4890-AE96-03BD8B53A6BC}" sibTransId="{9B06A05D-4CA6-4E85-9BA0-4F02BAE83EF0}"/>
    <dgm:cxn modelId="{16DF1822-98B6-4EEA-A187-9B5E051F9610}" type="presOf" srcId="{F9A393E9-66A6-479D-BAF9-5F8C7F9B0C10}" destId="{98F85274-F823-42E9-A23E-B3EE0D7E846A}" srcOrd="0" destOrd="0" presId="urn:microsoft.com/office/officeart/2005/8/layout/hProcess6"/>
    <dgm:cxn modelId="{7DC4F239-0400-422E-BF6E-7D53B0A89C01}" srcId="{C59B4613-AFE1-42CC-B6B0-685AD7CBAD88}" destId="{5609C6F4-0D18-48C0-95BB-392C4D311E58}" srcOrd="0" destOrd="0" parTransId="{980B3A20-42B7-40D7-9558-90E3A121DA44}" sibTransId="{EC6FFC38-9523-4455-8814-7A1079710EBB}"/>
    <dgm:cxn modelId="{21E5F43F-BAA6-431E-81AD-56531BB7F17E}" type="presOf" srcId="{A50F1C2B-DE62-4ABB-8C95-64E3EA366CDB}" destId="{E222AB85-1D77-460C-8228-869940488872}" srcOrd="0" destOrd="0" presId="urn:microsoft.com/office/officeart/2005/8/layout/hProcess6"/>
    <dgm:cxn modelId="{AA02A561-3BD9-4F2E-B5C1-95A3CA5EAE2C}" srcId="{D2EDC06A-BE5D-462A-81A3-289FD6C7FD3B}" destId="{AB5B45FB-5969-4A03-A625-951917AF9C45}" srcOrd="0" destOrd="0" parTransId="{AA82C0FB-8306-4AA6-A73E-2BD81E94CBCF}" sibTransId="{6F100266-C99F-4FE5-8E96-0C30A667250C}"/>
    <dgm:cxn modelId="{5ED0AD47-4B34-49FD-92C6-6D3668187EA9}" type="presOf" srcId="{C99E9C33-26CB-4522-B4C6-F1EC86CB09BB}" destId="{A7905595-7DC1-456C-BB15-80EDB7EF944D}" srcOrd="0" destOrd="0" presId="urn:microsoft.com/office/officeart/2005/8/layout/hProcess6"/>
    <dgm:cxn modelId="{CB8F7B54-1287-4BD7-9578-92F444227B85}" type="presOf" srcId="{C99E9C33-26CB-4522-B4C6-F1EC86CB09BB}" destId="{E995FF56-BC0E-41F3-9A4B-127A9C71F6E3}" srcOrd="1" destOrd="0" presId="urn:microsoft.com/office/officeart/2005/8/layout/hProcess6"/>
    <dgm:cxn modelId="{FEEFBF7D-9B8F-4CEF-AFCD-68718E957434}" type="presOf" srcId="{C59B4613-AFE1-42CC-B6B0-685AD7CBAD88}" destId="{59451308-01B0-49DF-9A1F-7048BDF3F2D7}" srcOrd="0" destOrd="0" presId="urn:microsoft.com/office/officeart/2005/8/layout/hProcess6"/>
    <dgm:cxn modelId="{4A56EB8E-EE6A-4EC5-BC9E-BBEC7D21B567}" type="presOf" srcId="{5609C6F4-0D18-48C0-95BB-392C4D311E58}" destId="{98698C05-94F2-4713-94D6-FB6AAB371BC6}" srcOrd="0" destOrd="0" presId="urn:microsoft.com/office/officeart/2005/8/layout/hProcess6"/>
    <dgm:cxn modelId="{97F2F58E-74D5-44E1-B22C-EAEF833A2A2A}" srcId="{A50F1C2B-DE62-4ABB-8C95-64E3EA366CDB}" destId="{D2EDC06A-BE5D-462A-81A3-289FD6C7FD3B}" srcOrd="0" destOrd="0" parTransId="{899B5C74-3A79-4ED4-943D-B08AC4163E9F}" sibTransId="{A2E0EBD6-81E7-4AE4-BA56-8C3E1F07882E}"/>
    <dgm:cxn modelId="{BA87E8AC-2E2E-4A92-B7B5-721B3465696D}" type="presOf" srcId="{AB5B45FB-5969-4A03-A625-951917AF9C45}" destId="{9B9BC9D9-E838-4038-8F9E-E801AE0EA561}" srcOrd="0" destOrd="0" presId="urn:microsoft.com/office/officeart/2005/8/layout/hProcess6"/>
    <dgm:cxn modelId="{291B1FC5-7888-4A3C-95F7-04FD560E9E42}" srcId="{A50F1C2B-DE62-4ABB-8C95-64E3EA366CDB}" destId="{C59B4613-AFE1-42CC-B6B0-685AD7CBAD88}" srcOrd="2" destOrd="0" parTransId="{6D2EFC7C-43C7-41A6-87D5-8C6F7064C727}" sibTransId="{5DB17742-55F0-4AD2-A9E7-386485BC23BB}"/>
    <dgm:cxn modelId="{B453C2CF-E9D8-49B4-829D-64A319CCD5DE}" type="presOf" srcId="{5609C6F4-0D18-48C0-95BB-392C4D311E58}" destId="{C7B5F775-69E7-4222-A4E4-E5CFF31FF14D}" srcOrd="1" destOrd="0" presId="urn:microsoft.com/office/officeart/2005/8/layout/hProcess6"/>
    <dgm:cxn modelId="{FD264BD8-6E70-413D-A2DA-7A57BC20CD37}" type="presOf" srcId="{AB5B45FB-5969-4A03-A625-951917AF9C45}" destId="{ED2E487E-C73F-48D6-A094-CD5826692107}" srcOrd="1" destOrd="0" presId="urn:microsoft.com/office/officeart/2005/8/layout/hProcess6"/>
    <dgm:cxn modelId="{A49502E6-0D4B-4C2A-B629-F371621E9E93}" type="presOf" srcId="{D2EDC06A-BE5D-462A-81A3-289FD6C7FD3B}" destId="{5FFA13C0-F8BF-407F-B602-7F0A8619AC44}" srcOrd="0" destOrd="0" presId="urn:microsoft.com/office/officeart/2005/8/layout/hProcess6"/>
    <dgm:cxn modelId="{BCE7E6FE-6ECD-4635-8E08-0091659ABF53}" srcId="{F9A393E9-66A6-479D-BAF9-5F8C7F9B0C10}" destId="{C99E9C33-26CB-4522-B4C6-F1EC86CB09BB}" srcOrd="0" destOrd="0" parTransId="{31BB9FEA-ABDE-4110-9817-56A649456709}" sibTransId="{70C038FD-884E-4D22-B9E8-F0F9389697BE}"/>
    <dgm:cxn modelId="{76A8B979-9710-4443-97E0-732AB66B0726}" type="presParOf" srcId="{E222AB85-1D77-460C-8228-869940488872}" destId="{80BF8AD6-F249-4887-A260-C42C5F4EB215}" srcOrd="0" destOrd="0" presId="urn:microsoft.com/office/officeart/2005/8/layout/hProcess6"/>
    <dgm:cxn modelId="{04B85E79-424A-4FAC-A3EB-04A30580CC34}" type="presParOf" srcId="{80BF8AD6-F249-4887-A260-C42C5F4EB215}" destId="{E73366B1-8B40-471E-AD1D-508EA3C0E853}" srcOrd="0" destOrd="0" presId="urn:microsoft.com/office/officeart/2005/8/layout/hProcess6"/>
    <dgm:cxn modelId="{E08E033B-9C6B-46B5-A87D-9157DF1BEA90}" type="presParOf" srcId="{80BF8AD6-F249-4887-A260-C42C5F4EB215}" destId="{9B9BC9D9-E838-4038-8F9E-E801AE0EA561}" srcOrd="1" destOrd="0" presId="urn:microsoft.com/office/officeart/2005/8/layout/hProcess6"/>
    <dgm:cxn modelId="{71E0AD88-7AB4-4F43-9487-5AFE217BBABF}" type="presParOf" srcId="{80BF8AD6-F249-4887-A260-C42C5F4EB215}" destId="{ED2E487E-C73F-48D6-A094-CD5826692107}" srcOrd="2" destOrd="0" presId="urn:microsoft.com/office/officeart/2005/8/layout/hProcess6"/>
    <dgm:cxn modelId="{96DDCFD2-6620-477C-8F14-B3C9914FA5DF}" type="presParOf" srcId="{80BF8AD6-F249-4887-A260-C42C5F4EB215}" destId="{5FFA13C0-F8BF-407F-B602-7F0A8619AC44}" srcOrd="3" destOrd="0" presId="urn:microsoft.com/office/officeart/2005/8/layout/hProcess6"/>
    <dgm:cxn modelId="{24DB2C6A-C3B8-4AD8-AD79-29AD05152CC4}" type="presParOf" srcId="{E222AB85-1D77-460C-8228-869940488872}" destId="{FF076D8D-0C65-48D4-9B51-C1997C1962E9}" srcOrd="1" destOrd="0" presId="urn:microsoft.com/office/officeart/2005/8/layout/hProcess6"/>
    <dgm:cxn modelId="{3F0D909B-E535-423E-8AE9-96742FF001B0}" type="presParOf" srcId="{E222AB85-1D77-460C-8228-869940488872}" destId="{B2A4987F-D0A7-4CBC-91EF-2926D06E13DC}" srcOrd="2" destOrd="0" presId="urn:microsoft.com/office/officeart/2005/8/layout/hProcess6"/>
    <dgm:cxn modelId="{96993F0E-3B6D-490B-8018-DEC28D88B7C9}" type="presParOf" srcId="{B2A4987F-D0A7-4CBC-91EF-2926D06E13DC}" destId="{CB350167-D177-49A3-991E-16C1C6296B9A}" srcOrd="0" destOrd="0" presId="urn:microsoft.com/office/officeart/2005/8/layout/hProcess6"/>
    <dgm:cxn modelId="{AD1A664D-CC2F-4EA4-828E-E7EEC31A516A}" type="presParOf" srcId="{B2A4987F-D0A7-4CBC-91EF-2926D06E13DC}" destId="{A7905595-7DC1-456C-BB15-80EDB7EF944D}" srcOrd="1" destOrd="0" presId="urn:microsoft.com/office/officeart/2005/8/layout/hProcess6"/>
    <dgm:cxn modelId="{4C8FA852-FDEB-4425-BA00-86B6ACAB4642}" type="presParOf" srcId="{B2A4987F-D0A7-4CBC-91EF-2926D06E13DC}" destId="{E995FF56-BC0E-41F3-9A4B-127A9C71F6E3}" srcOrd="2" destOrd="0" presId="urn:microsoft.com/office/officeart/2005/8/layout/hProcess6"/>
    <dgm:cxn modelId="{F4AF910B-7003-4F25-A87E-7A6B5D2A0E5D}" type="presParOf" srcId="{B2A4987F-D0A7-4CBC-91EF-2926D06E13DC}" destId="{98F85274-F823-42E9-A23E-B3EE0D7E846A}" srcOrd="3" destOrd="0" presId="urn:microsoft.com/office/officeart/2005/8/layout/hProcess6"/>
    <dgm:cxn modelId="{E47BA068-7D20-4E60-AFB8-50CBAE772C56}" type="presParOf" srcId="{E222AB85-1D77-460C-8228-869940488872}" destId="{2DE4C479-B1A3-411D-A03D-760981B69B61}" srcOrd="3" destOrd="0" presId="urn:microsoft.com/office/officeart/2005/8/layout/hProcess6"/>
    <dgm:cxn modelId="{20EE821F-F0BB-43EF-8A3C-D63AC118B499}" type="presParOf" srcId="{E222AB85-1D77-460C-8228-869940488872}" destId="{3BBD957A-BA6C-4AC5-A8B9-03870E24CF68}" srcOrd="4" destOrd="0" presId="urn:microsoft.com/office/officeart/2005/8/layout/hProcess6"/>
    <dgm:cxn modelId="{C93BF21B-E204-4D17-BD60-1CAFBFC258D6}" type="presParOf" srcId="{3BBD957A-BA6C-4AC5-A8B9-03870E24CF68}" destId="{2B9FFCD8-D30B-48C2-92E1-3A623E1550FA}" srcOrd="0" destOrd="0" presId="urn:microsoft.com/office/officeart/2005/8/layout/hProcess6"/>
    <dgm:cxn modelId="{70E980E6-1E77-4C1F-B8CA-F23ACEEF53D4}" type="presParOf" srcId="{3BBD957A-BA6C-4AC5-A8B9-03870E24CF68}" destId="{98698C05-94F2-4713-94D6-FB6AAB371BC6}" srcOrd="1" destOrd="0" presId="urn:microsoft.com/office/officeart/2005/8/layout/hProcess6"/>
    <dgm:cxn modelId="{23F2BC82-FC34-405C-A055-B2D669E03558}" type="presParOf" srcId="{3BBD957A-BA6C-4AC5-A8B9-03870E24CF68}" destId="{C7B5F775-69E7-4222-A4E4-E5CFF31FF14D}" srcOrd="2" destOrd="0" presId="urn:microsoft.com/office/officeart/2005/8/layout/hProcess6"/>
    <dgm:cxn modelId="{0A5F4396-1E1A-4002-9B78-4AB10BBE659C}" type="presParOf" srcId="{3BBD957A-BA6C-4AC5-A8B9-03870E24CF68}" destId="{59451308-01B0-49DF-9A1F-7048BDF3F2D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0F1C2B-DE62-4ABB-8C95-64E3EA366CDB}" type="doc">
      <dgm:prSet loTypeId="urn:microsoft.com/office/officeart/2005/8/layout/hProcess6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D2EDC06A-BE5D-462A-81A3-289FD6C7FD3B}">
      <dgm:prSet phldrT="[Text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it-IT" sz="1200" dirty="0"/>
            <a:t>Too Little </a:t>
          </a:r>
          <a:r>
            <a:rPr lang="it-IT" sz="1200" dirty="0" err="1"/>
            <a:t>Capacity</a:t>
          </a:r>
          <a:endParaRPr lang="it-IT" sz="1200" dirty="0"/>
        </a:p>
      </dgm:t>
    </dgm:pt>
    <dgm:pt modelId="{899B5C74-3A79-4ED4-943D-B08AC4163E9F}" type="parTrans" cxnId="{97F2F58E-74D5-44E1-B22C-EAEF833A2A2A}">
      <dgm:prSet/>
      <dgm:spPr/>
      <dgm:t>
        <a:bodyPr/>
        <a:lstStyle/>
        <a:p>
          <a:endParaRPr lang="it-IT"/>
        </a:p>
      </dgm:t>
    </dgm:pt>
    <dgm:pt modelId="{A2E0EBD6-81E7-4AE4-BA56-8C3E1F07882E}" type="sibTrans" cxnId="{97F2F58E-74D5-44E1-B22C-EAEF833A2A2A}">
      <dgm:prSet/>
      <dgm:spPr/>
      <dgm:t>
        <a:bodyPr/>
        <a:lstStyle/>
        <a:p>
          <a:endParaRPr lang="it-IT"/>
        </a:p>
      </dgm:t>
    </dgm:pt>
    <dgm:pt modelId="{AB5B45FB-5969-4A03-A625-951917AF9C45}">
      <dgm:prSet phldrT="[Text]"/>
      <dgm:spPr/>
      <dgm:t>
        <a:bodyPr/>
        <a:lstStyle/>
        <a:p>
          <a:r>
            <a:rPr lang="it-IT" dirty="0" err="1"/>
            <a:t>Increase</a:t>
          </a:r>
          <a:r>
            <a:rPr lang="it-IT" dirty="0"/>
            <a:t> Model Size</a:t>
          </a:r>
        </a:p>
      </dgm:t>
    </dgm:pt>
    <dgm:pt modelId="{AA82C0FB-8306-4AA6-A73E-2BD81E94CBCF}" type="parTrans" cxnId="{AA02A561-3BD9-4F2E-B5C1-95A3CA5EAE2C}">
      <dgm:prSet/>
      <dgm:spPr/>
      <dgm:t>
        <a:bodyPr/>
        <a:lstStyle/>
        <a:p>
          <a:endParaRPr lang="it-IT"/>
        </a:p>
      </dgm:t>
    </dgm:pt>
    <dgm:pt modelId="{6F100266-C99F-4FE5-8E96-0C30A667250C}" type="sibTrans" cxnId="{AA02A561-3BD9-4F2E-B5C1-95A3CA5EAE2C}">
      <dgm:prSet/>
      <dgm:spPr/>
      <dgm:t>
        <a:bodyPr/>
        <a:lstStyle/>
        <a:p>
          <a:endParaRPr lang="it-IT"/>
        </a:p>
      </dgm:t>
    </dgm:pt>
    <dgm:pt modelId="{C99E9C33-26CB-4522-B4C6-F1EC86CB09BB}">
      <dgm:prSet phldrT="[Text]"/>
      <dgm:spPr/>
      <dgm:t>
        <a:bodyPr/>
        <a:lstStyle/>
        <a:p>
          <a:r>
            <a:rPr lang="it-IT" dirty="0" err="1"/>
            <a:t>Try</a:t>
          </a:r>
          <a:r>
            <a:rPr lang="it-IT" dirty="0"/>
            <a:t> multiple </a:t>
          </a:r>
          <a:r>
            <a:rPr lang="it-IT" dirty="0" err="1"/>
            <a:t>configurations</a:t>
          </a:r>
          <a:endParaRPr lang="it-IT" dirty="0"/>
        </a:p>
      </dgm:t>
    </dgm:pt>
    <dgm:pt modelId="{31BB9FEA-ABDE-4110-9817-56A649456709}" type="parTrans" cxnId="{BCE7E6FE-6ECD-4635-8E08-0091659ABF53}">
      <dgm:prSet/>
      <dgm:spPr/>
      <dgm:t>
        <a:bodyPr/>
        <a:lstStyle/>
        <a:p>
          <a:endParaRPr lang="it-IT"/>
        </a:p>
      </dgm:t>
    </dgm:pt>
    <dgm:pt modelId="{70C038FD-884E-4D22-B9E8-F0F9389697BE}" type="sibTrans" cxnId="{BCE7E6FE-6ECD-4635-8E08-0091659ABF53}">
      <dgm:prSet/>
      <dgm:spPr/>
      <dgm:t>
        <a:bodyPr/>
        <a:lstStyle/>
        <a:p>
          <a:endParaRPr lang="it-IT"/>
        </a:p>
      </dgm:t>
    </dgm:pt>
    <dgm:pt modelId="{F9A393E9-66A6-479D-BAF9-5F8C7F9B0C10}">
      <dgm:prSet phldrT="[Text]" custT="1"/>
      <dgm:spPr/>
      <dgm:t>
        <a:bodyPr/>
        <a:lstStyle/>
        <a:p>
          <a:r>
            <a:rPr lang="it-IT" sz="1200" dirty="0" err="1"/>
            <a:t>Overfitting</a:t>
          </a:r>
          <a:endParaRPr lang="it-IT" sz="1000" dirty="0"/>
        </a:p>
      </dgm:t>
    </dgm:pt>
    <dgm:pt modelId="{9B06A05D-4CA6-4E85-9BA0-4F02BAE83EF0}" type="sibTrans" cxnId="{7C1A7509-E789-4375-BC21-F5DAC53C999B}">
      <dgm:prSet/>
      <dgm:spPr/>
      <dgm:t>
        <a:bodyPr/>
        <a:lstStyle/>
        <a:p>
          <a:endParaRPr lang="it-IT"/>
        </a:p>
      </dgm:t>
    </dgm:pt>
    <dgm:pt modelId="{64296392-B358-4890-AE96-03BD8B53A6BC}" type="parTrans" cxnId="{7C1A7509-E789-4375-BC21-F5DAC53C999B}">
      <dgm:prSet/>
      <dgm:spPr/>
      <dgm:t>
        <a:bodyPr/>
        <a:lstStyle/>
        <a:p>
          <a:endParaRPr lang="it-IT"/>
        </a:p>
      </dgm:t>
    </dgm:pt>
    <dgm:pt modelId="{5609C6F4-0D18-48C0-95BB-392C4D311E58}">
      <dgm:prSet phldrT="[Text]"/>
      <dgm:spPr/>
      <dgm:t>
        <a:bodyPr/>
        <a:lstStyle/>
        <a:p>
          <a:r>
            <a:rPr lang="it-IT" dirty="0"/>
            <a:t>Second </a:t>
          </a:r>
          <a:r>
            <a:rPr lang="it-IT" dirty="0" err="1"/>
            <a:t>Modeling</a:t>
          </a:r>
          <a:r>
            <a:rPr lang="it-IT" dirty="0"/>
            <a:t> </a:t>
          </a:r>
          <a:r>
            <a:rPr lang="it-IT" dirty="0" err="1"/>
            <a:t>Phase</a:t>
          </a:r>
          <a:endParaRPr lang="it-IT" dirty="0"/>
        </a:p>
      </dgm:t>
    </dgm:pt>
    <dgm:pt modelId="{EC6FFC38-9523-4455-8814-7A1079710EBB}" type="sibTrans" cxnId="{7DC4F239-0400-422E-BF6E-7D53B0A89C01}">
      <dgm:prSet/>
      <dgm:spPr/>
      <dgm:t>
        <a:bodyPr/>
        <a:lstStyle/>
        <a:p>
          <a:endParaRPr lang="it-IT"/>
        </a:p>
      </dgm:t>
    </dgm:pt>
    <dgm:pt modelId="{980B3A20-42B7-40D7-9558-90E3A121DA44}" type="parTrans" cxnId="{7DC4F239-0400-422E-BF6E-7D53B0A89C01}">
      <dgm:prSet/>
      <dgm:spPr/>
      <dgm:t>
        <a:bodyPr/>
        <a:lstStyle/>
        <a:p>
          <a:endParaRPr lang="it-IT"/>
        </a:p>
      </dgm:t>
    </dgm:pt>
    <dgm:pt modelId="{C59B4613-AFE1-42CC-B6B0-685AD7CBAD88}">
      <dgm:prSet phldrT="[Text]"/>
      <dgm:spPr/>
      <dgm:t>
        <a:bodyPr/>
        <a:lstStyle/>
        <a:p>
          <a:r>
            <a:rPr lang="it-IT" dirty="0"/>
            <a:t>Best </a:t>
          </a:r>
          <a:r>
            <a:rPr lang="it-IT" dirty="0" err="1"/>
            <a:t>Overfitting</a:t>
          </a:r>
          <a:r>
            <a:rPr lang="it-IT" dirty="0"/>
            <a:t> Model</a:t>
          </a:r>
        </a:p>
      </dgm:t>
    </dgm:pt>
    <dgm:pt modelId="{5DB17742-55F0-4AD2-A9E7-386485BC23BB}" type="sibTrans" cxnId="{291B1FC5-7888-4A3C-95F7-04FD560E9E42}">
      <dgm:prSet/>
      <dgm:spPr/>
      <dgm:t>
        <a:bodyPr/>
        <a:lstStyle/>
        <a:p>
          <a:endParaRPr lang="it-IT"/>
        </a:p>
      </dgm:t>
    </dgm:pt>
    <dgm:pt modelId="{6D2EFC7C-43C7-41A6-87D5-8C6F7064C727}" type="parTrans" cxnId="{291B1FC5-7888-4A3C-95F7-04FD560E9E42}">
      <dgm:prSet/>
      <dgm:spPr/>
      <dgm:t>
        <a:bodyPr/>
        <a:lstStyle/>
        <a:p>
          <a:endParaRPr lang="it-IT"/>
        </a:p>
      </dgm:t>
    </dgm:pt>
    <dgm:pt modelId="{E222AB85-1D77-460C-8228-869940488872}" type="pres">
      <dgm:prSet presAssocID="{A50F1C2B-DE62-4ABB-8C95-64E3EA366CDB}" presName="theList" presStyleCnt="0">
        <dgm:presLayoutVars>
          <dgm:dir/>
          <dgm:animLvl val="lvl"/>
          <dgm:resizeHandles val="exact"/>
        </dgm:presLayoutVars>
      </dgm:prSet>
      <dgm:spPr/>
    </dgm:pt>
    <dgm:pt modelId="{80BF8AD6-F249-4887-A260-C42C5F4EB215}" type="pres">
      <dgm:prSet presAssocID="{D2EDC06A-BE5D-462A-81A3-289FD6C7FD3B}" presName="compNode" presStyleCnt="0"/>
      <dgm:spPr/>
    </dgm:pt>
    <dgm:pt modelId="{E73366B1-8B40-471E-AD1D-508EA3C0E853}" type="pres">
      <dgm:prSet presAssocID="{D2EDC06A-BE5D-462A-81A3-289FD6C7FD3B}" presName="noGeometry" presStyleCnt="0"/>
      <dgm:spPr/>
    </dgm:pt>
    <dgm:pt modelId="{9B9BC9D9-E838-4038-8F9E-E801AE0EA561}" type="pres">
      <dgm:prSet presAssocID="{D2EDC06A-BE5D-462A-81A3-289FD6C7FD3B}" presName="childTextVisible" presStyleLbl="bgAccFollowNode1" presStyleIdx="0" presStyleCnt="3">
        <dgm:presLayoutVars>
          <dgm:bulletEnabled val="1"/>
        </dgm:presLayoutVars>
      </dgm:prSet>
      <dgm:spPr/>
    </dgm:pt>
    <dgm:pt modelId="{ED2E487E-C73F-48D6-A094-CD5826692107}" type="pres">
      <dgm:prSet presAssocID="{D2EDC06A-BE5D-462A-81A3-289FD6C7FD3B}" presName="childTextHidden" presStyleLbl="bgAccFollowNode1" presStyleIdx="0" presStyleCnt="3"/>
      <dgm:spPr/>
    </dgm:pt>
    <dgm:pt modelId="{5FFA13C0-F8BF-407F-B602-7F0A8619AC44}" type="pres">
      <dgm:prSet presAssocID="{D2EDC06A-BE5D-462A-81A3-289FD6C7FD3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FF076D8D-0C65-48D4-9B51-C1997C1962E9}" type="pres">
      <dgm:prSet presAssocID="{D2EDC06A-BE5D-462A-81A3-289FD6C7FD3B}" presName="aSpace" presStyleCnt="0"/>
      <dgm:spPr/>
    </dgm:pt>
    <dgm:pt modelId="{B2A4987F-D0A7-4CBC-91EF-2926D06E13DC}" type="pres">
      <dgm:prSet presAssocID="{F9A393E9-66A6-479D-BAF9-5F8C7F9B0C10}" presName="compNode" presStyleCnt="0"/>
      <dgm:spPr/>
    </dgm:pt>
    <dgm:pt modelId="{CB350167-D177-49A3-991E-16C1C6296B9A}" type="pres">
      <dgm:prSet presAssocID="{F9A393E9-66A6-479D-BAF9-5F8C7F9B0C10}" presName="noGeometry" presStyleCnt="0"/>
      <dgm:spPr/>
    </dgm:pt>
    <dgm:pt modelId="{A7905595-7DC1-456C-BB15-80EDB7EF944D}" type="pres">
      <dgm:prSet presAssocID="{F9A393E9-66A6-479D-BAF9-5F8C7F9B0C10}" presName="childTextVisible" presStyleLbl="bgAccFollowNode1" presStyleIdx="1" presStyleCnt="3">
        <dgm:presLayoutVars>
          <dgm:bulletEnabled val="1"/>
        </dgm:presLayoutVars>
      </dgm:prSet>
      <dgm:spPr/>
    </dgm:pt>
    <dgm:pt modelId="{E995FF56-BC0E-41F3-9A4B-127A9C71F6E3}" type="pres">
      <dgm:prSet presAssocID="{F9A393E9-66A6-479D-BAF9-5F8C7F9B0C10}" presName="childTextHidden" presStyleLbl="bgAccFollowNode1" presStyleIdx="1" presStyleCnt="3"/>
      <dgm:spPr/>
    </dgm:pt>
    <dgm:pt modelId="{98F85274-F823-42E9-A23E-B3EE0D7E846A}" type="pres">
      <dgm:prSet presAssocID="{F9A393E9-66A6-479D-BAF9-5F8C7F9B0C1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DE4C479-B1A3-411D-A03D-760981B69B61}" type="pres">
      <dgm:prSet presAssocID="{F9A393E9-66A6-479D-BAF9-5F8C7F9B0C10}" presName="aSpace" presStyleCnt="0"/>
      <dgm:spPr/>
    </dgm:pt>
    <dgm:pt modelId="{3BBD957A-BA6C-4AC5-A8B9-03870E24CF68}" type="pres">
      <dgm:prSet presAssocID="{C59B4613-AFE1-42CC-B6B0-685AD7CBAD88}" presName="compNode" presStyleCnt="0"/>
      <dgm:spPr/>
    </dgm:pt>
    <dgm:pt modelId="{2B9FFCD8-D30B-48C2-92E1-3A623E1550FA}" type="pres">
      <dgm:prSet presAssocID="{C59B4613-AFE1-42CC-B6B0-685AD7CBAD88}" presName="noGeometry" presStyleCnt="0"/>
      <dgm:spPr/>
    </dgm:pt>
    <dgm:pt modelId="{98698C05-94F2-4713-94D6-FB6AAB371BC6}" type="pres">
      <dgm:prSet presAssocID="{C59B4613-AFE1-42CC-B6B0-685AD7CBAD88}" presName="childTextVisible" presStyleLbl="bgAccFollowNode1" presStyleIdx="2" presStyleCnt="3">
        <dgm:presLayoutVars>
          <dgm:bulletEnabled val="1"/>
        </dgm:presLayoutVars>
      </dgm:prSet>
      <dgm:spPr/>
    </dgm:pt>
    <dgm:pt modelId="{C7B5F775-69E7-4222-A4E4-E5CFF31FF14D}" type="pres">
      <dgm:prSet presAssocID="{C59B4613-AFE1-42CC-B6B0-685AD7CBAD88}" presName="childTextHidden" presStyleLbl="bgAccFollowNode1" presStyleIdx="2" presStyleCnt="3"/>
      <dgm:spPr/>
    </dgm:pt>
    <dgm:pt modelId="{59451308-01B0-49DF-9A1F-7048BDF3F2D7}" type="pres">
      <dgm:prSet presAssocID="{C59B4613-AFE1-42CC-B6B0-685AD7CBAD88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7C1A7509-E789-4375-BC21-F5DAC53C999B}" srcId="{A50F1C2B-DE62-4ABB-8C95-64E3EA366CDB}" destId="{F9A393E9-66A6-479D-BAF9-5F8C7F9B0C10}" srcOrd="1" destOrd="0" parTransId="{64296392-B358-4890-AE96-03BD8B53A6BC}" sibTransId="{9B06A05D-4CA6-4E85-9BA0-4F02BAE83EF0}"/>
    <dgm:cxn modelId="{16DF1822-98B6-4EEA-A187-9B5E051F9610}" type="presOf" srcId="{F9A393E9-66A6-479D-BAF9-5F8C7F9B0C10}" destId="{98F85274-F823-42E9-A23E-B3EE0D7E846A}" srcOrd="0" destOrd="0" presId="urn:microsoft.com/office/officeart/2005/8/layout/hProcess6"/>
    <dgm:cxn modelId="{7DC4F239-0400-422E-BF6E-7D53B0A89C01}" srcId="{C59B4613-AFE1-42CC-B6B0-685AD7CBAD88}" destId="{5609C6F4-0D18-48C0-95BB-392C4D311E58}" srcOrd="0" destOrd="0" parTransId="{980B3A20-42B7-40D7-9558-90E3A121DA44}" sibTransId="{EC6FFC38-9523-4455-8814-7A1079710EBB}"/>
    <dgm:cxn modelId="{21E5F43F-BAA6-431E-81AD-56531BB7F17E}" type="presOf" srcId="{A50F1C2B-DE62-4ABB-8C95-64E3EA366CDB}" destId="{E222AB85-1D77-460C-8228-869940488872}" srcOrd="0" destOrd="0" presId="urn:microsoft.com/office/officeart/2005/8/layout/hProcess6"/>
    <dgm:cxn modelId="{AA02A561-3BD9-4F2E-B5C1-95A3CA5EAE2C}" srcId="{D2EDC06A-BE5D-462A-81A3-289FD6C7FD3B}" destId="{AB5B45FB-5969-4A03-A625-951917AF9C45}" srcOrd="0" destOrd="0" parTransId="{AA82C0FB-8306-4AA6-A73E-2BD81E94CBCF}" sibTransId="{6F100266-C99F-4FE5-8E96-0C30A667250C}"/>
    <dgm:cxn modelId="{5ED0AD47-4B34-49FD-92C6-6D3668187EA9}" type="presOf" srcId="{C99E9C33-26CB-4522-B4C6-F1EC86CB09BB}" destId="{A7905595-7DC1-456C-BB15-80EDB7EF944D}" srcOrd="0" destOrd="0" presId="urn:microsoft.com/office/officeart/2005/8/layout/hProcess6"/>
    <dgm:cxn modelId="{CB8F7B54-1287-4BD7-9578-92F444227B85}" type="presOf" srcId="{C99E9C33-26CB-4522-B4C6-F1EC86CB09BB}" destId="{E995FF56-BC0E-41F3-9A4B-127A9C71F6E3}" srcOrd="1" destOrd="0" presId="urn:microsoft.com/office/officeart/2005/8/layout/hProcess6"/>
    <dgm:cxn modelId="{FEEFBF7D-9B8F-4CEF-AFCD-68718E957434}" type="presOf" srcId="{C59B4613-AFE1-42CC-B6B0-685AD7CBAD88}" destId="{59451308-01B0-49DF-9A1F-7048BDF3F2D7}" srcOrd="0" destOrd="0" presId="urn:microsoft.com/office/officeart/2005/8/layout/hProcess6"/>
    <dgm:cxn modelId="{4A56EB8E-EE6A-4EC5-BC9E-BBEC7D21B567}" type="presOf" srcId="{5609C6F4-0D18-48C0-95BB-392C4D311E58}" destId="{98698C05-94F2-4713-94D6-FB6AAB371BC6}" srcOrd="0" destOrd="0" presId="urn:microsoft.com/office/officeart/2005/8/layout/hProcess6"/>
    <dgm:cxn modelId="{97F2F58E-74D5-44E1-B22C-EAEF833A2A2A}" srcId="{A50F1C2B-DE62-4ABB-8C95-64E3EA366CDB}" destId="{D2EDC06A-BE5D-462A-81A3-289FD6C7FD3B}" srcOrd="0" destOrd="0" parTransId="{899B5C74-3A79-4ED4-943D-B08AC4163E9F}" sibTransId="{A2E0EBD6-81E7-4AE4-BA56-8C3E1F07882E}"/>
    <dgm:cxn modelId="{BA87E8AC-2E2E-4A92-B7B5-721B3465696D}" type="presOf" srcId="{AB5B45FB-5969-4A03-A625-951917AF9C45}" destId="{9B9BC9D9-E838-4038-8F9E-E801AE0EA561}" srcOrd="0" destOrd="0" presId="urn:microsoft.com/office/officeart/2005/8/layout/hProcess6"/>
    <dgm:cxn modelId="{291B1FC5-7888-4A3C-95F7-04FD560E9E42}" srcId="{A50F1C2B-DE62-4ABB-8C95-64E3EA366CDB}" destId="{C59B4613-AFE1-42CC-B6B0-685AD7CBAD88}" srcOrd="2" destOrd="0" parTransId="{6D2EFC7C-43C7-41A6-87D5-8C6F7064C727}" sibTransId="{5DB17742-55F0-4AD2-A9E7-386485BC23BB}"/>
    <dgm:cxn modelId="{B453C2CF-E9D8-49B4-829D-64A319CCD5DE}" type="presOf" srcId="{5609C6F4-0D18-48C0-95BB-392C4D311E58}" destId="{C7B5F775-69E7-4222-A4E4-E5CFF31FF14D}" srcOrd="1" destOrd="0" presId="urn:microsoft.com/office/officeart/2005/8/layout/hProcess6"/>
    <dgm:cxn modelId="{FD264BD8-6E70-413D-A2DA-7A57BC20CD37}" type="presOf" srcId="{AB5B45FB-5969-4A03-A625-951917AF9C45}" destId="{ED2E487E-C73F-48D6-A094-CD5826692107}" srcOrd="1" destOrd="0" presId="urn:microsoft.com/office/officeart/2005/8/layout/hProcess6"/>
    <dgm:cxn modelId="{A49502E6-0D4B-4C2A-B629-F371621E9E93}" type="presOf" srcId="{D2EDC06A-BE5D-462A-81A3-289FD6C7FD3B}" destId="{5FFA13C0-F8BF-407F-B602-7F0A8619AC44}" srcOrd="0" destOrd="0" presId="urn:microsoft.com/office/officeart/2005/8/layout/hProcess6"/>
    <dgm:cxn modelId="{BCE7E6FE-6ECD-4635-8E08-0091659ABF53}" srcId="{F9A393E9-66A6-479D-BAF9-5F8C7F9B0C10}" destId="{C99E9C33-26CB-4522-B4C6-F1EC86CB09BB}" srcOrd="0" destOrd="0" parTransId="{31BB9FEA-ABDE-4110-9817-56A649456709}" sibTransId="{70C038FD-884E-4D22-B9E8-F0F9389697BE}"/>
    <dgm:cxn modelId="{76A8B979-9710-4443-97E0-732AB66B0726}" type="presParOf" srcId="{E222AB85-1D77-460C-8228-869940488872}" destId="{80BF8AD6-F249-4887-A260-C42C5F4EB215}" srcOrd="0" destOrd="0" presId="urn:microsoft.com/office/officeart/2005/8/layout/hProcess6"/>
    <dgm:cxn modelId="{04B85E79-424A-4FAC-A3EB-04A30580CC34}" type="presParOf" srcId="{80BF8AD6-F249-4887-A260-C42C5F4EB215}" destId="{E73366B1-8B40-471E-AD1D-508EA3C0E853}" srcOrd="0" destOrd="0" presId="urn:microsoft.com/office/officeart/2005/8/layout/hProcess6"/>
    <dgm:cxn modelId="{E08E033B-9C6B-46B5-A87D-9157DF1BEA90}" type="presParOf" srcId="{80BF8AD6-F249-4887-A260-C42C5F4EB215}" destId="{9B9BC9D9-E838-4038-8F9E-E801AE0EA561}" srcOrd="1" destOrd="0" presId="urn:microsoft.com/office/officeart/2005/8/layout/hProcess6"/>
    <dgm:cxn modelId="{71E0AD88-7AB4-4F43-9487-5AFE217BBABF}" type="presParOf" srcId="{80BF8AD6-F249-4887-A260-C42C5F4EB215}" destId="{ED2E487E-C73F-48D6-A094-CD5826692107}" srcOrd="2" destOrd="0" presId="urn:microsoft.com/office/officeart/2005/8/layout/hProcess6"/>
    <dgm:cxn modelId="{96DDCFD2-6620-477C-8F14-B3C9914FA5DF}" type="presParOf" srcId="{80BF8AD6-F249-4887-A260-C42C5F4EB215}" destId="{5FFA13C0-F8BF-407F-B602-7F0A8619AC44}" srcOrd="3" destOrd="0" presId="urn:microsoft.com/office/officeart/2005/8/layout/hProcess6"/>
    <dgm:cxn modelId="{24DB2C6A-C3B8-4AD8-AD79-29AD05152CC4}" type="presParOf" srcId="{E222AB85-1D77-460C-8228-869940488872}" destId="{FF076D8D-0C65-48D4-9B51-C1997C1962E9}" srcOrd="1" destOrd="0" presId="urn:microsoft.com/office/officeart/2005/8/layout/hProcess6"/>
    <dgm:cxn modelId="{3F0D909B-E535-423E-8AE9-96742FF001B0}" type="presParOf" srcId="{E222AB85-1D77-460C-8228-869940488872}" destId="{B2A4987F-D0A7-4CBC-91EF-2926D06E13DC}" srcOrd="2" destOrd="0" presId="urn:microsoft.com/office/officeart/2005/8/layout/hProcess6"/>
    <dgm:cxn modelId="{96993F0E-3B6D-490B-8018-DEC28D88B7C9}" type="presParOf" srcId="{B2A4987F-D0A7-4CBC-91EF-2926D06E13DC}" destId="{CB350167-D177-49A3-991E-16C1C6296B9A}" srcOrd="0" destOrd="0" presId="urn:microsoft.com/office/officeart/2005/8/layout/hProcess6"/>
    <dgm:cxn modelId="{AD1A664D-CC2F-4EA4-828E-E7EEC31A516A}" type="presParOf" srcId="{B2A4987F-D0A7-4CBC-91EF-2926D06E13DC}" destId="{A7905595-7DC1-456C-BB15-80EDB7EF944D}" srcOrd="1" destOrd="0" presId="urn:microsoft.com/office/officeart/2005/8/layout/hProcess6"/>
    <dgm:cxn modelId="{4C8FA852-FDEB-4425-BA00-86B6ACAB4642}" type="presParOf" srcId="{B2A4987F-D0A7-4CBC-91EF-2926D06E13DC}" destId="{E995FF56-BC0E-41F3-9A4B-127A9C71F6E3}" srcOrd="2" destOrd="0" presId="urn:microsoft.com/office/officeart/2005/8/layout/hProcess6"/>
    <dgm:cxn modelId="{F4AF910B-7003-4F25-A87E-7A6B5D2A0E5D}" type="presParOf" srcId="{B2A4987F-D0A7-4CBC-91EF-2926D06E13DC}" destId="{98F85274-F823-42E9-A23E-B3EE0D7E846A}" srcOrd="3" destOrd="0" presId="urn:microsoft.com/office/officeart/2005/8/layout/hProcess6"/>
    <dgm:cxn modelId="{E47BA068-7D20-4E60-AFB8-50CBAE772C56}" type="presParOf" srcId="{E222AB85-1D77-460C-8228-869940488872}" destId="{2DE4C479-B1A3-411D-A03D-760981B69B61}" srcOrd="3" destOrd="0" presId="urn:microsoft.com/office/officeart/2005/8/layout/hProcess6"/>
    <dgm:cxn modelId="{20EE821F-F0BB-43EF-8A3C-D63AC118B499}" type="presParOf" srcId="{E222AB85-1D77-460C-8228-869940488872}" destId="{3BBD957A-BA6C-4AC5-A8B9-03870E24CF68}" srcOrd="4" destOrd="0" presId="urn:microsoft.com/office/officeart/2005/8/layout/hProcess6"/>
    <dgm:cxn modelId="{C93BF21B-E204-4D17-BD60-1CAFBFC258D6}" type="presParOf" srcId="{3BBD957A-BA6C-4AC5-A8B9-03870E24CF68}" destId="{2B9FFCD8-D30B-48C2-92E1-3A623E1550FA}" srcOrd="0" destOrd="0" presId="urn:microsoft.com/office/officeart/2005/8/layout/hProcess6"/>
    <dgm:cxn modelId="{70E980E6-1E77-4C1F-B8CA-F23ACEEF53D4}" type="presParOf" srcId="{3BBD957A-BA6C-4AC5-A8B9-03870E24CF68}" destId="{98698C05-94F2-4713-94D6-FB6AAB371BC6}" srcOrd="1" destOrd="0" presId="urn:microsoft.com/office/officeart/2005/8/layout/hProcess6"/>
    <dgm:cxn modelId="{23F2BC82-FC34-405C-A055-B2D669E03558}" type="presParOf" srcId="{3BBD957A-BA6C-4AC5-A8B9-03870E24CF68}" destId="{C7B5F775-69E7-4222-A4E4-E5CFF31FF14D}" srcOrd="2" destOrd="0" presId="urn:microsoft.com/office/officeart/2005/8/layout/hProcess6"/>
    <dgm:cxn modelId="{0A5F4396-1E1A-4002-9B78-4AB10BBE659C}" type="presParOf" srcId="{3BBD957A-BA6C-4AC5-A8B9-03870E24CF68}" destId="{59451308-01B0-49DF-9A1F-7048BDF3F2D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0F1C2B-DE62-4ABB-8C95-64E3EA366CDB}" type="doc">
      <dgm:prSet loTypeId="urn:microsoft.com/office/officeart/2005/8/layout/hProcess6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D2EDC06A-BE5D-462A-81A3-289FD6C7FD3B}">
      <dgm:prSet phldrT="[Text]" custT="1"/>
      <dgm:spPr>
        <a:solidFill>
          <a:schemeClr val="tx1"/>
        </a:solidFill>
      </dgm:spPr>
      <dgm:t>
        <a:bodyPr/>
        <a:lstStyle/>
        <a:p>
          <a:r>
            <a:rPr lang="it-IT" sz="1200"/>
            <a:t>Too Little Capacity</a:t>
          </a:r>
          <a:endParaRPr lang="it-IT" sz="1200" dirty="0"/>
        </a:p>
      </dgm:t>
    </dgm:pt>
    <dgm:pt modelId="{899B5C74-3A79-4ED4-943D-B08AC4163E9F}" type="parTrans" cxnId="{97F2F58E-74D5-44E1-B22C-EAEF833A2A2A}">
      <dgm:prSet/>
      <dgm:spPr/>
      <dgm:t>
        <a:bodyPr/>
        <a:lstStyle/>
        <a:p>
          <a:endParaRPr lang="it-IT"/>
        </a:p>
      </dgm:t>
    </dgm:pt>
    <dgm:pt modelId="{A2E0EBD6-81E7-4AE4-BA56-8C3E1F07882E}" type="sibTrans" cxnId="{97F2F58E-74D5-44E1-B22C-EAEF833A2A2A}">
      <dgm:prSet/>
      <dgm:spPr/>
      <dgm:t>
        <a:bodyPr/>
        <a:lstStyle/>
        <a:p>
          <a:endParaRPr lang="it-IT"/>
        </a:p>
      </dgm:t>
    </dgm:pt>
    <dgm:pt modelId="{AB5B45FB-5969-4A03-A625-951917AF9C45}">
      <dgm:prSet phldrT="[Text]"/>
      <dgm:spPr/>
      <dgm:t>
        <a:bodyPr/>
        <a:lstStyle/>
        <a:p>
          <a:r>
            <a:rPr lang="it-IT" dirty="0" err="1"/>
            <a:t>Increase</a:t>
          </a:r>
          <a:r>
            <a:rPr lang="it-IT" dirty="0"/>
            <a:t> Model Size</a:t>
          </a:r>
        </a:p>
      </dgm:t>
    </dgm:pt>
    <dgm:pt modelId="{AA82C0FB-8306-4AA6-A73E-2BD81E94CBCF}" type="parTrans" cxnId="{AA02A561-3BD9-4F2E-B5C1-95A3CA5EAE2C}">
      <dgm:prSet/>
      <dgm:spPr/>
      <dgm:t>
        <a:bodyPr/>
        <a:lstStyle/>
        <a:p>
          <a:endParaRPr lang="it-IT"/>
        </a:p>
      </dgm:t>
    </dgm:pt>
    <dgm:pt modelId="{6F100266-C99F-4FE5-8E96-0C30A667250C}" type="sibTrans" cxnId="{AA02A561-3BD9-4F2E-B5C1-95A3CA5EAE2C}">
      <dgm:prSet/>
      <dgm:spPr/>
      <dgm:t>
        <a:bodyPr/>
        <a:lstStyle/>
        <a:p>
          <a:endParaRPr lang="it-IT"/>
        </a:p>
      </dgm:t>
    </dgm:pt>
    <dgm:pt modelId="{C99E9C33-26CB-4522-B4C6-F1EC86CB09BB}">
      <dgm:prSet phldrT="[Text]"/>
      <dgm:spPr/>
      <dgm:t>
        <a:bodyPr/>
        <a:lstStyle/>
        <a:p>
          <a:r>
            <a:rPr lang="it-IT" dirty="0" err="1"/>
            <a:t>Try</a:t>
          </a:r>
          <a:r>
            <a:rPr lang="it-IT" dirty="0"/>
            <a:t> multiple </a:t>
          </a:r>
          <a:r>
            <a:rPr lang="it-IT" dirty="0" err="1"/>
            <a:t>configurations</a:t>
          </a:r>
          <a:endParaRPr lang="it-IT" dirty="0"/>
        </a:p>
      </dgm:t>
    </dgm:pt>
    <dgm:pt modelId="{31BB9FEA-ABDE-4110-9817-56A649456709}" type="parTrans" cxnId="{BCE7E6FE-6ECD-4635-8E08-0091659ABF53}">
      <dgm:prSet/>
      <dgm:spPr/>
      <dgm:t>
        <a:bodyPr/>
        <a:lstStyle/>
        <a:p>
          <a:endParaRPr lang="it-IT"/>
        </a:p>
      </dgm:t>
    </dgm:pt>
    <dgm:pt modelId="{70C038FD-884E-4D22-B9E8-F0F9389697BE}" type="sibTrans" cxnId="{BCE7E6FE-6ECD-4635-8E08-0091659ABF53}">
      <dgm:prSet/>
      <dgm:spPr/>
      <dgm:t>
        <a:bodyPr/>
        <a:lstStyle/>
        <a:p>
          <a:endParaRPr lang="it-IT"/>
        </a:p>
      </dgm:t>
    </dgm:pt>
    <dgm:pt modelId="{F9A393E9-66A6-479D-BAF9-5F8C7F9B0C10}">
      <dgm:prSet phldrT="[Text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it-IT" sz="1200"/>
            <a:t>Overfitting</a:t>
          </a:r>
          <a:endParaRPr lang="it-IT" sz="1000" dirty="0"/>
        </a:p>
      </dgm:t>
    </dgm:pt>
    <dgm:pt modelId="{9B06A05D-4CA6-4E85-9BA0-4F02BAE83EF0}" type="sibTrans" cxnId="{7C1A7509-E789-4375-BC21-F5DAC53C999B}">
      <dgm:prSet/>
      <dgm:spPr/>
      <dgm:t>
        <a:bodyPr/>
        <a:lstStyle/>
        <a:p>
          <a:endParaRPr lang="it-IT"/>
        </a:p>
      </dgm:t>
    </dgm:pt>
    <dgm:pt modelId="{64296392-B358-4890-AE96-03BD8B53A6BC}" type="parTrans" cxnId="{7C1A7509-E789-4375-BC21-F5DAC53C999B}">
      <dgm:prSet/>
      <dgm:spPr/>
      <dgm:t>
        <a:bodyPr/>
        <a:lstStyle/>
        <a:p>
          <a:endParaRPr lang="it-IT"/>
        </a:p>
      </dgm:t>
    </dgm:pt>
    <dgm:pt modelId="{5609C6F4-0D18-48C0-95BB-392C4D311E58}">
      <dgm:prSet phldrT="[Text]"/>
      <dgm:spPr/>
      <dgm:t>
        <a:bodyPr/>
        <a:lstStyle/>
        <a:p>
          <a:r>
            <a:rPr lang="it-IT" dirty="0"/>
            <a:t>Second </a:t>
          </a:r>
          <a:r>
            <a:rPr lang="it-IT" dirty="0" err="1"/>
            <a:t>Modeling</a:t>
          </a:r>
          <a:r>
            <a:rPr lang="it-IT" dirty="0"/>
            <a:t> </a:t>
          </a:r>
          <a:r>
            <a:rPr lang="it-IT" dirty="0" err="1"/>
            <a:t>Phase</a:t>
          </a:r>
          <a:endParaRPr lang="it-IT" dirty="0"/>
        </a:p>
      </dgm:t>
    </dgm:pt>
    <dgm:pt modelId="{EC6FFC38-9523-4455-8814-7A1079710EBB}" type="sibTrans" cxnId="{7DC4F239-0400-422E-BF6E-7D53B0A89C01}">
      <dgm:prSet/>
      <dgm:spPr/>
      <dgm:t>
        <a:bodyPr/>
        <a:lstStyle/>
        <a:p>
          <a:endParaRPr lang="it-IT"/>
        </a:p>
      </dgm:t>
    </dgm:pt>
    <dgm:pt modelId="{980B3A20-42B7-40D7-9558-90E3A121DA44}" type="parTrans" cxnId="{7DC4F239-0400-422E-BF6E-7D53B0A89C01}">
      <dgm:prSet/>
      <dgm:spPr/>
      <dgm:t>
        <a:bodyPr/>
        <a:lstStyle/>
        <a:p>
          <a:endParaRPr lang="it-IT"/>
        </a:p>
      </dgm:t>
    </dgm:pt>
    <dgm:pt modelId="{C59B4613-AFE1-42CC-B6B0-685AD7CBAD88}">
      <dgm:prSet phldrT="[Text]"/>
      <dgm:spPr/>
      <dgm:t>
        <a:bodyPr/>
        <a:lstStyle/>
        <a:p>
          <a:r>
            <a:rPr lang="it-IT" dirty="0"/>
            <a:t>Best </a:t>
          </a:r>
          <a:r>
            <a:rPr lang="it-IT" dirty="0" err="1"/>
            <a:t>Overfitting</a:t>
          </a:r>
          <a:r>
            <a:rPr lang="it-IT" dirty="0"/>
            <a:t> Model</a:t>
          </a:r>
        </a:p>
      </dgm:t>
    </dgm:pt>
    <dgm:pt modelId="{5DB17742-55F0-4AD2-A9E7-386485BC23BB}" type="sibTrans" cxnId="{291B1FC5-7888-4A3C-95F7-04FD560E9E42}">
      <dgm:prSet/>
      <dgm:spPr/>
      <dgm:t>
        <a:bodyPr/>
        <a:lstStyle/>
        <a:p>
          <a:endParaRPr lang="it-IT"/>
        </a:p>
      </dgm:t>
    </dgm:pt>
    <dgm:pt modelId="{6D2EFC7C-43C7-41A6-87D5-8C6F7064C727}" type="parTrans" cxnId="{291B1FC5-7888-4A3C-95F7-04FD560E9E42}">
      <dgm:prSet/>
      <dgm:spPr/>
      <dgm:t>
        <a:bodyPr/>
        <a:lstStyle/>
        <a:p>
          <a:endParaRPr lang="it-IT"/>
        </a:p>
      </dgm:t>
    </dgm:pt>
    <dgm:pt modelId="{E222AB85-1D77-460C-8228-869940488872}" type="pres">
      <dgm:prSet presAssocID="{A50F1C2B-DE62-4ABB-8C95-64E3EA366CDB}" presName="theList" presStyleCnt="0">
        <dgm:presLayoutVars>
          <dgm:dir/>
          <dgm:animLvl val="lvl"/>
          <dgm:resizeHandles val="exact"/>
        </dgm:presLayoutVars>
      </dgm:prSet>
      <dgm:spPr/>
    </dgm:pt>
    <dgm:pt modelId="{80BF8AD6-F249-4887-A260-C42C5F4EB215}" type="pres">
      <dgm:prSet presAssocID="{D2EDC06A-BE5D-462A-81A3-289FD6C7FD3B}" presName="compNode" presStyleCnt="0"/>
      <dgm:spPr/>
    </dgm:pt>
    <dgm:pt modelId="{E73366B1-8B40-471E-AD1D-508EA3C0E853}" type="pres">
      <dgm:prSet presAssocID="{D2EDC06A-BE5D-462A-81A3-289FD6C7FD3B}" presName="noGeometry" presStyleCnt="0"/>
      <dgm:spPr/>
    </dgm:pt>
    <dgm:pt modelId="{9B9BC9D9-E838-4038-8F9E-E801AE0EA561}" type="pres">
      <dgm:prSet presAssocID="{D2EDC06A-BE5D-462A-81A3-289FD6C7FD3B}" presName="childTextVisible" presStyleLbl="bgAccFollowNode1" presStyleIdx="0" presStyleCnt="3">
        <dgm:presLayoutVars>
          <dgm:bulletEnabled val="1"/>
        </dgm:presLayoutVars>
      </dgm:prSet>
      <dgm:spPr/>
    </dgm:pt>
    <dgm:pt modelId="{ED2E487E-C73F-48D6-A094-CD5826692107}" type="pres">
      <dgm:prSet presAssocID="{D2EDC06A-BE5D-462A-81A3-289FD6C7FD3B}" presName="childTextHidden" presStyleLbl="bgAccFollowNode1" presStyleIdx="0" presStyleCnt="3"/>
      <dgm:spPr/>
    </dgm:pt>
    <dgm:pt modelId="{5FFA13C0-F8BF-407F-B602-7F0A8619AC44}" type="pres">
      <dgm:prSet presAssocID="{D2EDC06A-BE5D-462A-81A3-289FD6C7FD3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FF076D8D-0C65-48D4-9B51-C1997C1962E9}" type="pres">
      <dgm:prSet presAssocID="{D2EDC06A-BE5D-462A-81A3-289FD6C7FD3B}" presName="aSpace" presStyleCnt="0"/>
      <dgm:spPr/>
    </dgm:pt>
    <dgm:pt modelId="{B2A4987F-D0A7-4CBC-91EF-2926D06E13DC}" type="pres">
      <dgm:prSet presAssocID="{F9A393E9-66A6-479D-BAF9-5F8C7F9B0C10}" presName="compNode" presStyleCnt="0"/>
      <dgm:spPr/>
    </dgm:pt>
    <dgm:pt modelId="{CB350167-D177-49A3-991E-16C1C6296B9A}" type="pres">
      <dgm:prSet presAssocID="{F9A393E9-66A6-479D-BAF9-5F8C7F9B0C10}" presName="noGeometry" presStyleCnt="0"/>
      <dgm:spPr/>
    </dgm:pt>
    <dgm:pt modelId="{A7905595-7DC1-456C-BB15-80EDB7EF944D}" type="pres">
      <dgm:prSet presAssocID="{F9A393E9-66A6-479D-BAF9-5F8C7F9B0C10}" presName="childTextVisible" presStyleLbl="bgAccFollowNode1" presStyleIdx="1" presStyleCnt="3">
        <dgm:presLayoutVars>
          <dgm:bulletEnabled val="1"/>
        </dgm:presLayoutVars>
      </dgm:prSet>
      <dgm:spPr/>
    </dgm:pt>
    <dgm:pt modelId="{E995FF56-BC0E-41F3-9A4B-127A9C71F6E3}" type="pres">
      <dgm:prSet presAssocID="{F9A393E9-66A6-479D-BAF9-5F8C7F9B0C10}" presName="childTextHidden" presStyleLbl="bgAccFollowNode1" presStyleIdx="1" presStyleCnt="3"/>
      <dgm:spPr/>
    </dgm:pt>
    <dgm:pt modelId="{98F85274-F823-42E9-A23E-B3EE0D7E846A}" type="pres">
      <dgm:prSet presAssocID="{F9A393E9-66A6-479D-BAF9-5F8C7F9B0C1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DE4C479-B1A3-411D-A03D-760981B69B61}" type="pres">
      <dgm:prSet presAssocID="{F9A393E9-66A6-479D-BAF9-5F8C7F9B0C10}" presName="aSpace" presStyleCnt="0"/>
      <dgm:spPr/>
    </dgm:pt>
    <dgm:pt modelId="{3BBD957A-BA6C-4AC5-A8B9-03870E24CF68}" type="pres">
      <dgm:prSet presAssocID="{C59B4613-AFE1-42CC-B6B0-685AD7CBAD88}" presName="compNode" presStyleCnt="0"/>
      <dgm:spPr/>
    </dgm:pt>
    <dgm:pt modelId="{2B9FFCD8-D30B-48C2-92E1-3A623E1550FA}" type="pres">
      <dgm:prSet presAssocID="{C59B4613-AFE1-42CC-B6B0-685AD7CBAD88}" presName="noGeometry" presStyleCnt="0"/>
      <dgm:spPr/>
    </dgm:pt>
    <dgm:pt modelId="{98698C05-94F2-4713-94D6-FB6AAB371BC6}" type="pres">
      <dgm:prSet presAssocID="{C59B4613-AFE1-42CC-B6B0-685AD7CBAD88}" presName="childTextVisible" presStyleLbl="bgAccFollowNode1" presStyleIdx="2" presStyleCnt="3">
        <dgm:presLayoutVars>
          <dgm:bulletEnabled val="1"/>
        </dgm:presLayoutVars>
      </dgm:prSet>
      <dgm:spPr/>
    </dgm:pt>
    <dgm:pt modelId="{C7B5F775-69E7-4222-A4E4-E5CFF31FF14D}" type="pres">
      <dgm:prSet presAssocID="{C59B4613-AFE1-42CC-B6B0-685AD7CBAD88}" presName="childTextHidden" presStyleLbl="bgAccFollowNode1" presStyleIdx="2" presStyleCnt="3"/>
      <dgm:spPr/>
    </dgm:pt>
    <dgm:pt modelId="{59451308-01B0-49DF-9A1F-7048BDF3F2D7}" type="pres">
      <dgm:prSet presAssocID="{C59B4613-AFE1-42CC-B6B0-685AD7CBAD88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7C1A7509-E789-4375-BC21-F5DAC53C999B}" srcId="{A50F1C2B-DE62-4ABB-8C95-64E3EA366CDB}" destId="{F9A393E9-66A6-479D-BAF9-5F8C7F9B0C10}" srcOrd="1" destOrd="0" parTransId="{64296392-B358-4890-AE96-03BD8B53A6BC}" sibTransId="{9B06A05D-4CA6-4E85-9BA0-4F02BAE83EF0}"/>
    <dgm:cxn modelId="{DE98491D-D2C4-4AB5-89D1-94ED644019A7}" type="presOf" srcId="{C59B4613-AFE1-42CC-B6B0-685AD7CBAD88}" destId="{59451308-01B0-49DF-9A1F-7048BDF3F2D7}" srcOrd="0" destOrd="0" presId="urn:microsoft.com/office/officeart/2005/8/layout/hProcess6"/>
    <dgm:cxn modelId="{F6FBC11E-D734-46B4-A0E6-72861D566DCE}" type="presOf" srcId="{C99E9C33-26CB-4522-B4C6-F1EC86CB09BB}" destId="{A7905595-7DC1-456C-BB15-80EDB7EF944D}" srcOrd="0" destOrd="0" presId="urn:microsoft.com/office/officeart/2005/8/layout/hProcess6"/>
    <dgm:cxn modelId="{2A65A02E-6B15-4241-A7E8-4E02CED543C7}" type="presOf" srcId="{D2EDC06A-BE5D-462A-81A3-289FD6C7FD3B}" destId="{5FFA13C0-F8BF-407F-B602-7F0A8619AC44}" srcOrd="0" destOrd="0" presId="urn:microsoft.com/office/officeart/2005/8/layout/hProcess6"/>
    <dgm:cxn modelId="{CAF99639-F3F9-480C-8D12-47538D52DEAE}" type="presOf" srcId="{5609C6F4-0D18-48C0-95BB-392C4D311E58}" destId="{C7B5F775-69E7-4222-A4E4-E5CFF31FF14D}" srcOrd="1" destOrd="0" presId="urn:microsoft.com/office/officeart/2005/8/layout/hProcess6"/>
    <dgm:cxn modelId="{7DC4F239-0400-422E-BF6E-7D53B0A89C01}" srcId="{C59B4613-AFE1-42CC-B6B0-685AD7CBAD88}" destId="{5609C6F4-0D18-48C0-95BB-392C4D311E58}" srcOrd="0" destOrd="0" parTransId="{980B3A20-42B7-40D7-9558-90E3A121DA44}" sibTransId="{EC6FFC38-9523-4455-8814-7A1079710EBB}"/>
    <dgm:cxn modelId="{AA02A561-3BD9-4F2E-B5C1-95A3CA5EAE2C}" srcId="{D2EDC06A-BE5D-462A-81A3-289FD6C7FD3B}" destId="{AB5B45FB-5969-4A03-A625-951917AF9C45}" srcOrd="0" destOrd="0" parTransId="{AA82C0FB-8306-4AA6-A73E-2BD81E94CBCF}" sibTransId="{6F100266-C99F-4FE5-8E96-0C30A667250C}"/>
    <dgm:cxn modelId="{DF912665-8C75-4A54-B777-28E5F9688A97}" type="presOf" srcId="{A50F1C2B-DE62-4ABB-8C95-64E3EA366CDB}" destId="{E222AB85-1D77-460C-8228-869940488872}" srcOrd="0" destOrd="0" presId="urn:microsoft.com/office/officeart/2005/8/layout/hProcess6"/>
    <dgm:cxn modelId="{F34D2275-83A2-4677-9615-31E2B1E2FEB6}" type="presOf" srcId="{C99E9C33-26CB-4522-B4C6-F1EC86CB09BB}" destId="{E995FF56-BC0E-41F3-9A4B-127A9C71F6E3}" srcOrd="1" destOrd="0" presId="urn:microsoft.com/office/officeart/2005/8/layout/hProcess6"/>
    <dgm:cxn modelId="{97F2F58E-74D5-44E1-B22C-EAEF833A2A2A}" srcId="{A50F1C2B-DE62-4ABB-8C95-64E3EA366CDB}" destId="{D2EDC06A-BE5D-462A-81A3-289FD6C7FD3B}" srcOrd="0" destOrd="0" parTransId="{899B5C74-3A79-4ED4-943D-B08AC4163E9F}" sibTransId="{A2E0EBD6-81E7-4AE4-BA56-8C3E1F07882E}"/>
    <dgm:cxn modelId="{5AA1A4B7-0A4E-4CD1-B894-D1375B4E7E3D}" type="presOf" srcId="{AB5B45FB-5969-4A03-A625-951917AF9C45}" destId="{9B9BC9D9-E838-4038-8F9E-E801AE0EA561}" srcOrd="0" destOrd="0" presId="urn:microsoft.com/office/officeart/2005/8/layout/hProcess6"/>
    <dgm:cxn modelId="{291B1FC5-7888-4A3C-95F7-04FD560E9E42}" srcId="{A50F1C2B-DE62-4ABB-8C95-64E3EA366CDB}" destId="{C59B4613-AFE1-42CC-B6B0-685AD7CBAD88}" srcOrd="2" destOrd="0" parTransId="{6D2EFC7C-43C7-41A6-87D5-8C6F7064C727}" sibTransId="{5DB17742-55F0-4AD2-A9E7-386485BC23BB}"/>
    <dgm:cxn modelId="{283DF7C6-C084-4FC0-9003-916AA64A767A}" type="presOf" srcId="{5609C6F4-0D18-48C0-95BB-392C4D311E58}" destId="{98698C05-94F2-4713-94D6-FB6AAB371BC6}" srcOrd="0" destOrd="0" presId="urn:microsoft.com/office/officeart/2005/8/layout/hProcess6"/>
    <dgm:cxn modelId="{143816CF-C2C8-45F8-8C53-919C9C10E7E5}" type="presOf" srcId="{F9A393E9-66A6-479D-BAF9-5F8C7F9B0C10}" destId="{98F85274-F823-42E9-A23E-B3EE0D7E846A}" srcOrd="0" destOrd="0" presId="urn:microsoft.com/office/officeart/2005/8/layout/hProcess6"/>
    <dgm:cxn modelId="{BFBA7AFB-D8D4-4A81-A2AE-9B510E250D99}" type="presOf" srcId="{AB5B45FB-5969-4A03-A625-951917AF9C45}" destId="{ED2E487E-C73F-48D6-A094-CD5826692107}" srcOrd="1" destOrd="0" presId="urn:microsoft.com/office/officeart/2005/8/layout/hProcess6"/>
    <dgm:cxn modelId="{BCE7E6FE-6ECD-4635-8E08-0091659ABF53}" srcId="{F9A393E9-66A6-479D-BAF9-5F8C7F9B0C10}" destId="{C99E9C33-26CB-4522-B4C6-F1EC86CB09BB}" srcOrd="0" destOrd="0" parTransId="{31BB9FEA-ABDE-4110-9817-56A649456709}" sibTransId="{70C038FD-884E-4D22-B9E8-F0F9389697BE}"/>
    <dgm:cxn modelId="{B4B0E3CA-F908-4D41-B8A3-7D72DB9A29C0}" type="presParOf" srcId="{E222AB85-1D77-460C-8228-869940488872}" destId="{80BF8AD6-F249-4887-A260-C42C5F4EB215}" srcOrd="0" destOrd="0" presId="urn:microsoft.com/office/officeart/2005/8/layout/hProcess6"/>
    <dgm:cxn modelId="{B8DB6D96-10DE-4B3C-9062-7E5CF35294DA}" type="presParOf" srcId="{80BF8AD6-F249-4887-A260-C42C5F4EB215}" destId="{E73366B1-8B40-471E-AD1D-508EA3C0E853}" srcOrd="0" destOrd="0" presId="urn:microsoft.com/office/officeart/2005/8/layout/hProcess6"/>
    <dgm:cxn modelId="{CAA1D8FF-98B4-460C-AF99-C51CB04738A1}" type="presParOf" srcId="{80BF8AD6-F249-4887-A260-C42C5F4EB215}" destId="{9B9BC9D9-E838-4038-8F9E-E801AE0EA561}" srcOrd="1" destOrd="0" presId="urn:microsoft.com/office/officeart/2005/8/layout/hProcess6"/>
    <dgm:cxn modelId="{295D6FF8-C268-4AA3-BA09-8172E7EAD3EE}" type="presParOf" srcId="{80BF8AD6-F249-4887-A260-C42C5F4EB215}" destId="{ED2E487E-C73F-48D6-A094-CD5826692107}" srcOrd="2" destOrd="0" presId="urn:microsoft.com/office/officeart/2005/8/layout/hProcess6"/>
    <dgm:cxn modelId="{1A83D2C8-12E5-4002-9E49-965FDBF23D2B}" type="presParOf" srcId="{80BF8AD6-F249-4887-A260-C42C5F4EB215}" destId="{5FFA13C0-F8BF-407F-B602-7F0A8619AC44}" srcOrd="3" destOrd="0" presId="urn:microsoft.com/office/officeart/2005/8/layout/hProcess6"/>
    <dgm:cxn modelId="{1580F5AF-D431-4054-B2A3-4D357B941B1D}" type="presParOf" srcId="{E222AB85-1D77-460C-8228-869940488872}" destId="{FF076D8D-0C65-48D4-9B51-C1997C1962E9}" srcOrd="1" destOrd="0" presId="urn:microsoft.com/office/officeart/2005/8/layout/hProcess6"/>
    <dgm:cxn modelId="{21F99805-AAF2-4B06-BFDD-0AD687F495AC}" type="presParOf" srcId="{E222AB85-1D77-460C-8228-869940488872}" destId="{B2A4987F-D0A7-4CBC-91EF-2926D06E13DC}" srcOrd="2" destOrd="0" presId="urn:microsoft.com/office/officeart/2005/8/layout/hProcess6"/>
    <dgm:cxn modelId="{8802491C-8547-47BE-9F45-A4285A7B73EF}" type="presParOf" srcId="{B2A4987F-D0A7-4CBC-91EF-2926D06E13DC}" destId="{CB350167-D177-49A3-991E-16C1C6296B9A}" srcOrd="0" destOrd="0" presId="urn:microsoft.com/office/officeart/2005/8/layout/hProcess6"/>
    <dgm:cxn modelId="{6391AD53-2044-4C6F-8180-80DE6C56072F}" type="presParOf" srcId="{B2A4987F-D0A7-4CBC-91EF-2926D06E13DC}" destId="{A7905595-7DC1-456C-BB15-80EDB7EF944D}" srcOrd="1" destOrd="0" presId="urn:microsoft.com/office/officeart/2005/8/layout/hProcess6"/>
    <dgm:cxn modelId="{D0214790-E5A4-492D-BF1F-B7AE9E6FFC04}" type="presParOf" srcId="{B2A4987F-D0A7-4CBC-91EF-2926D06E13DC}" destId="{E995FF56-BC0E-41F3-9A4B-127A9C71F6E3}" srcOrd="2" destOrd="0" presId="urn:microsoft.com/office/officeart/2005/8/layout/hProcess6"/>
    <dgm:cxn modelId="{29D74D99-48EB-4163-90C8-F75E1CAED2EE}" type="presParOf" srcId="{B2A4987F-D0A7-4CBC-91EF-2926D06E13DC}" destId="{98F85274-F823-42E9-A23E-B3EE0D7E846A}" srcOrd="3" destOrd="0" presId="urn:microsoft.com/office/officeart/2005/8/layout/hProcess6"/>
    <dgm:cxn modelId="{F31F6198-14D0-4F1C-BC3D-36CA919DFAAF}" type="presParOf" srcId="{E222AB85-1D77-460C-8228-869940488872}" destId="{2DE4C479-B1A3-411D-A03D-760981B69B61}" srcOrd="3" destOrd="0" presId="urn:microsoft.com/office/officeart/2005/8/layout/hProcess6"/>
    <dgm:cxn modelId="{B096815D-74A6-4A14-BBFF-84BD57ED7A0A}" type="presParOf" srcId="{E222AB85-1D77-460C-8228-869940488872}" destId="{3BBD957A-BA6C-4AC5-A8B9-03870E24CF68}" srcOrd="4" destOrd="0" presId="urn:microsoft.com/office/officeart/2005/8/layout/hProcess6"/>
    <dgm:cxn modelId="{F85212CF-0003-47E6-81CA-1EE917913C1C}" type="presParOf" srcId="{3BBD957A-BA6C-4AC5-A8B9-03870E24CF68}" destId="{2B9FFCD8-D30B-48C2-92E1-3A623E1550FA}" srcOrd="0" destOrd="0" presId="urn:microsoft.com/office/officeart/2005/8/layout/hProcess6"/>
    <dgm:cxn modelId="{1C23039F-DC5E-4E0B-8C6B-EE7DA6726F42}" type="presParOf" srcId="{3BBD957A-BA6C-4AC5-A8B9-03870E24CF68}" destId="{98698C05-94F2-4713-94D6-FB6AAB371BC6}" srcOrd="1" destOrd="0" presId="urn:microsoft.com/office/officeart/2005/8/layout/hProcess6"/>
    <dgm:cxn modelId="{12705E2E-1BFF-49B3-806E-D9BC46B78731}" type="presParOf" srcId="{3BBD957A-BA6C-4AC5-A8B9-03870E24CF68}" destId="{C7B5F775-69E7-4222-A4E4-E5CFF31FF14D}" srcOrd="2" destOrd="0" presId="urn:microsoft.com/office/officeart/2005/8/layout/hProcess6"/>
    <dgm:cxn modelId="{3D7576F1-1F86-464B-9CA0-DD7B3DBC6468}" type="presParOf" srcId="{3BBD957A-BA6C-4AC5-A8B9-03870E24CF68}" destId="{59451308-01B0-49DF-9A1F-7048BDF3F2D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0F1C2B-DE62-4ABB-8C95-64E3EA366CDB}" type="doc">
      <dgm:prSet loTypeId="urn:microsoft.com/office/officeart/2005/8/layout/hProcess6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D2EDC06A-BE5D-462A-81A3-289FD6C7FD3B}">
      <dgm:prSet phldrT="[Text]" custT="1"/>
      <dgm:spPr>
        <a:solidFill>
          <a:schemeClr val="tx1"/>
        </a:solidFill>
      </dgm:spPr>
      <dgm:t>
        <a:bodyPr/>
        <a:lstStyle/>
        <a:p>
          <a:r>
            <a:rPr lang="it-IT" sz="1200" dirty="0"/>
            <a:t>Too Little </a:t>
          </a:r>
          <a:r>
            <a:rPr lang="it-IT" sz="1200" dirty="0" err="1"/>
            <a:t>Capacity</a:t>
          </a:r>
          <a:endParaRPr lang="it-IT" sz="1200" dirty="0"/>
        </a:p>
      </dgm:t>
    </dgm:pt>
    <dgm:pt modelId="{899B5C74-3A79-4ED4-943D-B08AC4163E9F}" type="parTrans" cxnId="{97F2F58E-74D5-44E1-B22C-EAEF833A2A2A}">
      <dgm:prSet/>
      <dgm:spPr/>
      <dgm:t>
        <a:bodyPr/>
        <a:lstStyle/>
        <a:p>
          <a:endParaRPr lang="it-IT"/>
        </a:p>
      </dgm:t>
    </dgm:pt>
    <dgm:pt modelId="{A2E0EBD6-81E7-4AE4-BA56-8C3E1F07882E}" type="sibTrans" cxnId="{97F2F58E-74D5-44E1-B22C-EAEF833A2A2A}">
      <dgm:prSet/>
      <dgm:spPr/>
      <dgm:t>
        <a:bodyPr/>
        <a:lstStyle/>
        <a:p>
          <a:endParaRPr lang="it-IT"/>
        </a:p>
      </dgm:t>
    </dgm:pt>
    <dgm:pt modelId="{AB5B45FB-5969-4A03-A625-951917AF9C45}">
      <dgm:prSet phldrT="[Text]"/>
      <dgm:spPr/>
      <dgm:t>
        <a:bodyPr/>
        <a:lstStyle/>
        <a:p>
          <a:r>
            <a:rPr lang="it-IT" dirty="0" err="1"/>
            <a:t>Increase</a:t>
          </a:r>
          <a:r>
            <a:rPr lang="it-IT" dirty="0"/>
            <a:t> Model Size</a:t>
          </a:r>
        </a:p>
      </dgm:t>
    </dgm:pt>
    <dgm:pt modelId="{AA82C0FB-8306-4AA6-A73E-2BD81E94CBCF}" type="parTrans" cxnId="{AA02A561-3BD9-4F2E-B5C1-95A3CA5EAE2C}">
      <dgm:prSet/>
      <dgm:spPr/>
      <dgm:t>
        <a:bodyPr/>
        <a:lstStyle/>
        <a:p>
          <a:endParaRPr lang="it-IT"/>
        </a:p>
      </dgm:t>
    </dgm:pt>
    <dgm:pt modelId="{6F100266-C99F-4FE5-8E96-0C30A667250C}" type="sibTrans" cxnId="{AA02A561-3BD9-4F2E-B5C1-95A3CA5EAE2C}">
      <dgm:prSet/>
      <dgm:spPr/>
      <dgm:t>
        <a:bodyPr/>
        <a:lstStyle/>
        <a:p>
          <a:endParaRPr lang="it-IT"/>
        </a:p>
      </dgm:t>
    </dgm:pt>
    <dgm:pt modelId="{C99E9C33-26CB-4522-B4C6-F1EC86CB09BB}">
      <dgm:prSet phldrT="[Text]"/>
      <dgm:spPr/>
      <dgm:t>
        <a:bodyPr/>
        <a:lstStyle/>
        <a:p>
          <a:r>
            <a:rPr lang="it-IT" dirty="0" err="1"/>
            <a:t>Try</a:t>
          </a:r>
          <a:r>
            <a:rPr lang="it-IT" dirty="0"/>
            <a:t> multiple </a:t>
          </a:r>
          <a:r>
            <a:rPr lang="it-IT" dirty="0" err="1"/>
            <a:t>configurations</a:t>
          </a:r>
          <a:endParaRPr lang="it-IT" dirty="0"/>
        </a:p>
      </dgm:t>
    </dgm:pt>
    <dgm:pt modelId="{31BB9FEA-ABDE-4110-9817-56A649456709}" type="parTrans" cxnId="{BCE7E6FE-6ECD-4635-8E08-0091659ABF53}">
      <dgm:prSet/>
      <dgm:spPr/>
      <dgm:t>
        <a:bodyPr/>
        <a:lstStyle/>
        <a:p>
          <a:endParaRPr lang="it-IT"/>
        </a:p>
      </dgm:t>
    </dgm:pt>
    <dgm:pt modelId="{70C038FD-884E-4D22-B9E8-F0F9389697BE}" type="sibTrans" cxnId="{BCE7E6FE-6ECD-4635-8E08-0091659ABF53}">
      <dgm:prSet/>
      <dgm:spPr/>
      <dgm:t>
        <a:bodyPr/>
        <a:lstStyle/>
        <a:p>
          <a:endParaRPr lang="it-IT"/>
        </a:p>
      </dgm:t>
    </dgm:pt>
    <dgm:pt modelId="{F9A393E9-66A6-479D-BAF9-5F8C7F9B0C10}">
      <dgm:prSet phldrT="[Text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it-IT" sz="1200" dirty="0" err="1"/>
            <a:t>Overfitting</a:t>
          </a:r>
          <a:endParaRPr lang="it-IT" sz="1000" dirty="0"/>
        </a:p>
      </dgm:t>
    </dgm:pt>
    <dgm:pt modelId="{9B06A05D-4CA6-4E85-9BA0-4F02BAE83EF0}" type="sibTrans" cxnId="{7C1A7509-E789-4375-BC21-F5DAC53C999B}">
      <dgm:prSet/>
      <dgm:spPr/>
      <dgm:t>
        <a:bodyPr/>
        <a:lstStyle/>
        <a:p>
          <a:endParaRPr lang="it-IT"/>
        </a:p>
      </dgm:t>
    </dgm:pt>
    <dgm:pt modelId="{64296392-B358-4890-AE96-03BD8B53A6BC}" type="parTrans" cxnId="{7C1A7509-E789-4375-BC21-F5DAC53C999B}">
      <dgm:prSet/>
      <dgm:spPr/>
      <dgm:t>
        <a:bodyPr/>
        <a:lstStyle/>
        <a:p>
          <a:endParaRPr lang="it-IT"/>
        </a:p>
      </dgm:t>
    </dgm:pt>
    <dgm:pt modelId="{5609C6F4-0D18-48C0-95BB-392C4D311E58}">
      <dgm:prSet phldrT="[Text]"/>
      <dgm:spPr/>
      <dgm:t>
        <a:bodyPr/>
        <a:lstStyle/>
        <a:p>
          <a:r>
            <a:rPr lang="it-IT" dirty="0"/>
            <a:t>Second </a:t>
          </a:r>
          <a:r>
            <a:rPr lang="it-IT" dirty="0" err="1"/>
            <a:t>Modeling</a:t>
          </a:r>
          <a:r>
            <a:rPr lang="it-IT" dirty="0"/>
            <a:t> </a:t>
          </a:r>
          <a:r>
            <a:rPr lang="it-IT" dirty="0" err="1"/>
            <a:t>Phase</a:t>
          </a:r>
          <a:endParaRPr lang="it-IT" dirty="0"/>
        </a:p>
      </dgm:t>
    </dgm:pt>
    <dgm:pt modelId="{EC6FFC38-9523-4455-8814-7A1079710EBB}" type="sibTrans" cxnId="{7DC4F239-0400-422E-BF6E-7D53B0A89C01}">
      <dgm:prSet/>
      <dgm:spPr/>
      <dgm:t>
        <a:bodyPr/>
        <a:lstStyle/>
        <a:p>
          <a:endParaRPr lang="it-IT"/>
        </a:p>
      </dgm:t>
    </dgm:pt>
    <dgm:pt modelId="{980B3A20-42B7-40D7-9558-90E3A121DA44}" type="parTrans" cxnId="{7DC4F239-0400-422E-BF6E-7D53B0A89C01}">
      <dgm:prSet/>
      <dgm:spPr/>
      <dgm:t>
        <a:bodyPr/>
        <a:lstStyle/>
        <a:p>
          <a:endParaRPr lang="it-IT"/>
        </a:p>
      </dgm:t>
    </dgm:pt>
    <dgm:pt modelId="{C59B4613-AFE1-42CC-B6B0-685AD7CBAD88}">
      <dgm:prSet phldrT="[Text]"/>
      <dgm:spPr/>
      <dgm:t>
        <a:bodyPr/>
        <a:lstStyle/>
        <a:p>
          <a:r>
            <a:rPr lang="it-IT" dirty="0"/>
            <a:t>Best </a:t>
          </a:r>
          <a:r>
            <a:rPr lang="it-IT" dirty="0" err="1"/>
            <a:t>Overfitting</a:t>
          </a:r>
          <a:r>
            <a:rPr lang="it-IT" dirty="0"/>
            <a:t> Model</a:t>
          </a:r>
        </a:p>
      </dgm:t>
    </dgm:pt>
    <dgm:pt modelId="{5DB17742-55F0-4AD2-A9E7-386485BC23BB}" type="sibTrans" cxnId="{291B1FC5-7888-4A3C-95F7-04FD560E9E42}">
      <dgm:prSet/>
      <dgm:spPr/>
      <dgm:t>
        <a:bodyPr/>
        <a:lstStyle/>
        <a:p>
          <a:endParaRPr lang="it-IT"/>
        </a:p>
      </dgm:t>
    </dgm:pt>
    <dgm:pt modelId="{6D2EFC7C-43C7-41A6-87D5-8C6F7064C727}" type="parTrans" cxnId="{291B1FC5-7888-4A3C-95F7-04FD560E9E42}">
      <dgm:prSet/>
      <dgm:spPr/>
      <dgm:t>
        <a:bodyPr/>
        <a:lstStyle/>
        <a:p>
          <a:endParaRPr lang="it-IT"/>
        </a:p>
      </dgm:t>
    </dgm:pt>
    <dgm:pt modelId="{E222AB85-1D77-460C-8228-869940488872}" type="pres">
      <dgm:prSet presAssocID="{A50F1C2B-DE62-4ABB-8C95-64E3EA366CDB}" presName="theList" presStyleCnt="0">
        <dgm:presLayoutVars>
          <dgm:dir/>
          <dgm:animLvl val="lvl"/>
          <dgm:resizeHandles val="exact"/>
        </dgm:presLayoutVars>
      </dgm:prSet>
      <dgm:spPr/>
    </dgm:pt>
    <dgm:pt modelId="{80BF8AD6-F249-4887-A260-C42C5F4EB215}" type="pres">
      <dgm:prSet presAssocID="{D2EDC06A-BE5D-462A-81A3-289FD6C7FD3B}" presName="compNode" presStyleCnt="0"/>
      <dgm:spPr/>
    </dgm:pt>
    <dgm:pt modelId="{E73366B1-8B40-471E-AD1D-508EA3C0E853}" type="pres">
      <dgm:prSet presAssocID="{D2EDC06A-BE5D-462A-81A3-289FD6C7FD3B}" presName="noGeometry" presStyleCnt="0"/>
      <dgm:spPr/>
    </dgm:pt>
    <dgm:pt modelId="{9B9BC9D9-E838-4038-8F9E-E801AE0EA561}" type="pres">
      <dgm:prSet presAssocID="{D2EDC06A-BE5D-462A-81A3-289FD6C7FD3B}" presName="childTextVisible" presStyleLbl="bgAccFollowNode1" presStyleIdx="0" presStyleCnt="3">
        <dgm:presLayoutVars>
          <dgm:bulletEnabled val="1"/>
        </dgm:presLayoutVars>
      </dgm:prSet>
      <dgm:spPr/>
    </dgm:pt>
    <dgm:pt modelId="{ED2E487E-C73F-48D6-A094-CD5826692107}" type="pres">
      <dgm:prSet presAssocID="{D2EDC06A-BE5D-462A-81A3-289FD6C7FD3B}" presName="childTextHidden" presStyleLbl="bgAccFollowNode1" presStyleIdx="0" presStyleCnt="3"/>
      <dgm:spPr/>
    </dgm:pt>
    <dgm:pt modelId="{5FFA13C0-F8BF-407F-B602-7F0A8619AC44}" type="pres">
      <dgm:prSet presAssocID="{D2EDC06A-BE5D-462A-81A3-289FD6C7FD3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FF076D8D-0C65-48D4-9B51-C1997C1962E9}" type="pres">
      <dgm:prSet presAssocID="{D2EDC06A-BE5D-462A-81A3-289FD6C7FD3B}" presName="aSpace" presStyleCnt="0"/>
      <dgm:spPr/>
    </dgm:pt>
    <dgm:pt modelId="{B2A4987F-D0A7-4CBC-91EF-2926D06E13DC}" type="pres">
      <dgm:prSet presAssocID="{F9A393E9-66A6-479D-BAF9-5F8C7F9B0C10}" presName="compNode" presStyleCnt="0"/>
      <dgm:spPr/>
    </dgm:pt>
    <dgm:pt modelId="{CB350167-D177-49A3-991E-16C1C6296B9A}" type="pres">
      <dgm:prSet presAssocID="{F9A393E9-66A6-479D-BAF9-5F8C7F9B0C10}" presName="noGeometry" presStyleCnt="0"/>
      <dgm:spPr/>
    </dgm:pt>
    <dgm:pt modelId="{A7905595-7DC1-456C-BB15-80EDB7EF944D}" type="pres">
      <dgm:prSet presAssocID="{F9A393E9-66A6-479D-BAF9-5F8C7F9B0C10}" presName="childTextVisible" presStyleLbl="bgAccFollowNode1" presStyleIdx="1" presStyleCnt="3">
        <dgm:presLayoutVars>
          <dgm:bulletEnabled val="1"/>
        </dgm:presLayoutVars>
      </dgm:prSet>
      <dgm:spPr/>
    </dgm:pt>
    <dgm:pt modelId="{E995FF56-BC0E-41F3-9A4B-127A9C71F6E3}" type="pres">
      <dgm:prSet presAssocID="{F9A393E9-66A6-479D-BAF9-5F8C7F9B0C10}" presName="childTextHidden" presStyleLbl="bgAccFollowNode1" presStyleIdx="1" presStyleCnt="3"/>
      <dgm:spPr/>
    </dgm:pt>
    <dgm:pt modelId="{98F85274-F823-42E9-A23E-B3EE0D7E846A}" type="pres">
      <dgm:prSet presAssocID="{F9A393E9-66A6-479D-BAF9-5F8C7F9B0C1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DE4C479-B1A3-411D-A03D-760981B69B61}" type="pres">
      <dgm:prSet presAssocID="{F9A393E9-66A6-479D-BAF9-5F8C7F9B0C10}" presName="aSpace" presStyleCnt="0"/>
      <dgm:spPr/>
    </dgm:pt>
    <dgm:pt modelId="{3BBD957A-BA6C-4AC5-A8B9-03870E24CF68}" type="pres">
      <dgm:prSet presAssocID="{C59B4613-AFE1-42CC-B6B0-685AD7CBAD88}" presName="compNode" presStyleCnt="0"/>
      <dgm:spPr/>
    </dgm:pt>
    <dgm:pt modelId="{2B9FFCD8-D30B-48C2-92E1-3A623E1550FA}" type="pres">
      <dgm:prSet presAssocID="{C59B4613-AFE1-42CC-B6B0-685AD7CBAD88}" presName="noGeometry" presStyleCnt="0"/>
      <dgm:spPr/>
    </dgm:pt>
    <dgm:pt modelId="{98698C05-94F2-4713-94D6-FB6AAB371BC6}" type="pres">
      <dgm:prSet presAssocID="{C59B4613-AFE1-42CC-B6B0-685AD7CBAD88}" presName="childTextVisible" presStyleLbl="bgAccFollowNode1" presStyleIdx="2" presStyleCnt="3">
        <dgm:presLayoutVars>
          <dgm:bulletEnabled val="1"/>
        </dgm:presLayoutVars>
      </dgm:prSet>
      <dgm:spPr/>
    </dgm:pt>
    <dgm:pt modelId="{C7B5F775-69E7-4222-A4E4-E5CFF31FF14D}" type="pres">
      <dgm:prSet presAssocID="{C59B4613-AFE1-42CC-B6B0-685AD7CBAD88}" presName="childTextHidden" presStyleLbl="bgAccFollowNode1" presStyleIdx="2" presStyleCnt="3"/>
      <dgm:spPr/>
    </dgm:pt>
    <dgm:pt modelId="{59451308-01B0-49DF-9A1F-7048BDF3F2D7}" type="pres">
      <dgm:prSet presAssocID="{C59B4613-AFE1-42CC-B6B0-685AD7CBAD88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7C1A7509-E789-4375-BC21-F5DAC53C999B}" srcId="{A50F1C2B-DE62-4ABB-8C95-64E3EA366CDB}" destId="{F9A393E9-66A6-479D-BAF9-5F8C7F9B0C10}" srcOrd="1" destOrd="0" parTransId="{64296392-B358-4890-AE96-03BD8B53A6BC}" sibTransId="{9B06A05D-4CA6-4E85-9BA0-4F02BAE83EF0}"/>
    <dgm:cxn modelId="{16DF1822-98B6-4EEA-A187-9B5E051F9610}" type="presOf" srcId="{F9A393E9-66A6-479D-BAF9-5F8C7F9B0C10}" destId="{98F85274-F823-42E9-A23E-B3EE0D7E846A}" srcOrd="0" destOrd="0" presId="urn:microsoft.com/office/officeart/2005/8/layout/hProcess6"/>
    <dgm:cxn modelId="{7DC4F239-0400-422E-BF6E-7D53B0A89C01}" srcId="{C59B4613-AFE1-42CC-B6B0-685AD7CBAD88}" destId="{5609C6F4-0D18-48C0-95BB-392C4D311E58}" srcOrd="0" destOrd="0" parTransId="{980B3A20-42B7-40D7-9558-90E3A121DA44}" sibTransId="{EC6FFC38-9523-4455-8814-7A1079710EBB}"/>
    <dgm:cxn modelId="{21E5F43F-BAA6-431E-81AD-56531BB7F17E}" type="presOf" srcId="{A50F1C2B-DE62-4ABB-8C95-64E3EA366CDB}" destId="{E222AB85-1D77-460C-8228-869940488872}" srcOrd="0" destOrd="0" presId="urn:microsoft.com/office/officeart/2005/8/layout/hProcess6"/>
    <dgm:cxn modelId="{AA02A561-3BD9-4F2E-B5C1-95A3CA5EAE2C}" srcId="{D2EDC06A-BE5D-462A-81A3-289FD6C7FD3B}" destId="{AB5B45FB-5969-4A03-A625-951917AF9C45}" srcOrd="0" destOrd="0" parTransId="{AA82C0FB-8306-4AA6-A73E-2BD81E94CBCF}" sibTransId="{6F100266-C99F-4FE5-8E96-0C30A667250C}"/>
    <dgm:cxn modelId="{5ED0AD47-4B34-49FD-92C6-6D3668187EA9}" type="presOf" srcId="{C99E9C33-26CB-4522-B4C6-F1EC86CB09BB}" destId="{A7905595-7DC1-456C-BB15-80EDB7EF944D}" srcOrd="0" destOrd="0" presId="urn:microsoft.com/office/officeart/2005/8/layout/hProcess6"/>
    <dgm:cxn modelId="{CB8F7B54-1287-4BD7-9578-92F444227B85}" type="presOf" srcId="{C99E9C33-26CB-4522-B4C6-F1EC86CB09BB}" destId="{E995FF56-BC0E-41F3-9A4B-127A9C71F6E3}" srcOrd="1" destOrd="0" presId="urn:microsoft.com/office/officeart/2005/8/layout/hProcess6"/>
    <dgm:cxn modelId="{FEEFBF7D-9B8F-4CEF-AFCD-68718E957434}" type="presOf" srcId="{C59B4613-AFE1-42CC-B6B0-685AD7CBAD88}" destId="{59451308-01B0-49DF-9A1F-7048BDF3F2D7}" srcOrd="0" destOrd="0" presId="urn:microsoft.com/office/officeart/2005/8/layout/hProcess6"/>
    <dgm:cxn modelId="{4A56EB8E-EE6A-4EC5-BC9E-BBEC7D21B567}" type="presOf" srcId="{5609C6F4-0D18-48C0-95BB-392C4D311E58}" destId="{98698C05-94F2-4713-94D6-FB6AAB371BC6}" srcOrd="0" destOrd="0" presId="urn:microsoft.com/office/officeart/2005/8/layout/hProcess6"/>
    <dgm:cxn modelId="{97F2F58E-74D5-44E1-B22C-EAEF833A2A2A}" srcId="{A50F1C2B-DE62-4ABB-8C95-64E3EA366CDB}" destId="{D2EDC06A-BE5D-462A-81A3-289FD6C7FD3B}" srcOrd="0" destOrd="0" parTransId="{899B5C74-3A79-4ED4-943D-B08AC4163E9F}" sibTransId="{A2E0EBD6-81E7-4AE4-BA56-8C3E1F07882E}"/>
    <dgm:cxn modelId="{BA87E8AC-2E2E-4A92-B7B5-721B3465696D}" type="presOf" srcId="{AB5B45FB-5969-4A03-A625-951917AF9C45}" destId="{9B9BC9D9-E838-4038-8F9E-E801AE0EA561}" srcOrd="0" destOrd="0" presId="urn:microsoft.com/office/officeart/2005/8/layout/hProcess6"/>
    <dgm:cxn modelId="{291B1FC5-7888-4A3C-95F7-04FD560E9E42}" srcId="{A50F1C2B-DE62-4ABB-8C95-64E3EA366CDB}" destId="{C59B4613-AFE1-42CC-B6B0-685AD7CBAD88}" srcOrd="2" destOrd="0" parTransId="{6D2EFC7C-43C7-41A6-87D5-8C6F7064C727}" sibTransId="{5DB17742-55F0-4AD2-A9E7-386485BC23BB}"/>
    <dgm:cxn modelId="{B453C2CF-E9D8-49B4-829D-64A319CCD5DE}" type="presOf" srcId="{5609C6F4-0D18-48C0-95BB-392C4D311E58}" destId="{C7B5F775-69E7-4222-A4E4-E5CFF31FF14D}" srcOrd="1" destOrd="0" presId="urn:microsoft.com/office/officeart/2005/8/layout/hProcess6"/>
    <dgm:cxn modelId="{FD264BD8-6E70-413D-A2DA-7A57BC20CD37}" type="presOf" srcId="{AB5B45FB-5969-4A03-A625-951917AF9C45}" destId="{ED2E487E-C73F-48D6-A094-CD5826692107}" srcOrd="1" destOrd="0" presId="urn:microsoft.com/office/officeart/2005/8/layout/hProcess6"/>
    <dgm:cxn modelId="{A49502E6-0D4B-4C2A-B629-F371621E9E93}" type="presOf" srcId="{D2EDC06A-BE5D-462A-81A3-289FD6C7FD3B}" destId="{5FFA13C0-F8BF-407F-B602-7F0A8619AC44}" srcOrd="0" destOrd="0" presId="urn:microsoft.com/office/officeart/2005/8/layout/hProcess6"/>
    <dgm:cxn modelId="{BCE7E6FE-6ECD-4635-8E08-0091659ABF53}" srcId="{F9A393E9-66A6-479D-BAF9-5F8C7F9B0C10}" destId="{C99E9C33-26CB-4522-B4C6-F1EC86CB09BB}" srcOrd="0" destOrd="0" parTransId="{31BB9FEA-ABDE-4110-9817-56A649456709}" sibTransId="{70C038FD-884E-4D22-B9E8-F0F9389697BE}"/>
    <dgm:cxn modelId="{76A8B979-9710-4443-97E0-732AB66B0726}" type="presParOf" srcId="{E222AB85-1D77-460C-8228-869940488872}" destId="{80BF8AD6-F249-4887-A260-C42C5F4EB215}" srcOrd="0" destOrd="0" presId="urn:microsoft.com/office/officeart/2005/8/layout/hProcess6"/>
    <dgm:cxn modelId="{04B85E79-424A-4FAC-A3EB-04A30580CC34}" type="presParOf" srcId="{80BF8AD6-F249-4887-A260-C42C5F4EB215}" destId="{E73366B1-8B40-471E-AD1D-508EA3C0E853}" srcOrd="0" destOrd="0" presId="urn:microsoft.com/office/officeart/2005/8/layout/hProcess6"/>
    <dgm:cxn modelId="{E08E033B-9C6B-46B5-A87D-9157DF1BEA90}" type="presParOf" srcId="{80BF8AD6-F249-4887-A260-C42C5F4EB215}" destId="{9B9BC9D9-E838-4038-8F9E-E801AE0EA561}" srcOrd="1" destOrd="0" presId="urn:microsoft.com/office/officeart/2005/8/layout/hProcess6"/>
    <dgm:cxn modelId="{71E0AD88-7AB4-4F43-9487-5AFE217BBABF}" type="presParOf" srcId="{80BF8AD6-F249-4887-A260-C42C5F4EB215}" destId="{ED2E487E-C73F-48D6-A094-CD5826692107}" srcOrd="2" destOrd="0" presId="urn:microsoft.com/office/officeart/2005/8/layout/hProcess6"/>
    <dgm:cxn modelId="{96DDCFD2-6620-477C-8F14-B3C9914FA5DF}" type="presParOf" srcId="{80BF8AD6-F249-4887-A260-C42C5F4EB215}" destId="{5FFA13C0-F8BF-407F-B602-7F0A8619AC44}" srcOrd="3" destOrd="0" presId="urn:microsoft.com/office/officeart/2005/8/layout/hProcess6"/>
    <dgm:cxn modelId="{24DB2C6A-C3B8-4AD8-AD79-29AD05152CC4}" type="presParOf" srcId="{E222AB85-1D77-460C-8228-869940488872}" destId="{FF076D8D-0C65-48D4-9B51-C1997C1962E9}" srcOrd="1" destOrd="0" presId="urn:microsoft.com/office/officeart/2005/8/layout/hProcess6"/>
    <dgm:cxn modelId="{3F0D909B-E535-423E-8AE9-96742FF001B0}" type="presParOf" srcId="{E222AB85-1D77-460C-8228-869940488872}" destId="{B2A4987F-D0A7-4CBC-91EF-2926D06E13DC}" srcOrd="2" destOrd="0" presId="urn:microsoft.com/office/officeart/2005/8/layout/hProcess6"/>
    <dgm:cxn modelId="{96993F0E-3B6D-490B-8018-DEC28D88B7C9}" type="presParOf" srcId="{B2A4987F-D0A7-4CBC-91EF-2926D06E13DC}" destId="{CB350167-D177-49A3-991E-16C1C6296B9A}" srcOrd="0" destOrd="0" presId="urn:microsoft.com/office/officeart/2005/8/layout/hProcess6"/>
    <dgm:cxn modelId="{AD1A664D-CC2F-4EA4-828E-E7EEC31A516A}" type="presParOf" srcId="{B2A4987F-D0A7-4CBC-91EF-2926D06E13DC}" destId="{A7905595-7DC1-456C-BB15-80EDB7EF944D}" srcOrd="1" destOrd="0" presId="urn:microsoft.com/office/officeart/2005/8/layout/hProcess6"/>
    <dgm:cxn modelId="{4C8FA852-FDEB-4425-BA00-86B6ACAB4642}" type="presParOf" srcId="{B2A4987F-D0A7-4CBC-91EF-2926D06E13DC}" destId="{E995FF56-BC0E-41F3-9A4B-127A9C71F6E3}" srcOrd="2" destOrd="0" presId="urn:microsoft.com/office/officeart/2005/8/layout/hProcess6"/>
    <dgm:cxn modelId="{F4AF910B-7003-4F25-A87E-7A6B5D2A0E5D}" type="presParOf" srcId="{B2A4987F-D0A7-4CBC-91EF-2926D06E13DC}" destId="{98F85274-F823-42E9-A23E-B3EE0D7E846A}" srcOrd="3" destOrd="0" presId="urn:microsoft.com/office/officeart/2005/8/layout/hProcess6"/>
    <dgm:cxn modelId="{E47BA068-7D20-4E60-AFB8-50CBAE772C56}" type="presParOf" srcId="{E222AB85-1D77-460C-8228-869940488872}" destId="{2DE4C479-B1A3-411D-A03D-760981B69B61}" srcOrd="3" destOrd="0" presId="urn:microsoft.com/office/officeart/2005/8/layout/hProcess6"/>
    <dgm:cxn modelId="{20EE821F-F0BB-43EF-8A3C-D63AC118B499}" type="presParOf" srcId="{E222AB85-1D77-460C-8228-869940488872}" destId="{3BBD957A-BA6C-4AC5-A8B9-03870E24CF68}" srcOrd="4" destOrd="0" presId="urn:microsoft.com/office/officeart/2005/8/layout/hProcess6"/>
    <dgm:cxn modelId="{C93BF21B-E204-4D17-BD60-1CAFBFC258D6}" type="presParOf" srcId="{3BBD957A-BA6C-4AC5-A8B9-03870E24CF68}" destId="{2B9FFCD8-D30B-48C2-92E1-3A623E1550FA}" srcOrd="0" destOrd="0" presId="urn:microsoft.com/office/officeart/2005/8/layout/hProcess6"/>
    <dgm:cxn modelId="{70E980E6-1E77-4C1F-B8CA-F23ACEEF53D4}" type="presParOf" srcId="{3BBD957A-BA6C-4AC5-A8B9-03870E24CF68}" destId="{98698C05-94F2-4713-94D6-FB6AAB371BC6}" srcOrd="1" destOrd="0" presId="urn:microsoft.com/office/officeart/2005/8/layout/hProcess6"/>
    <dgm:cxn modelId="{23F2BC82-FC34-405C-A055-B2D669E03558}" type="presParOf" srcId="{3BBD957A-BA6C-4AC5-A8B9-03870E24CF68}" destId="{C7B5F775-69E7-4222-A4E4-E5CFF31FF14D}" srcOrd="2" destOrd="0" presId="urn:microsoft.com/office/officeart/2005/8/layout/hProcess6"/>
    <dgm:cxn modelId="{0A5F4396-1E1A-4002-9B78-4AB10BBE659C}" type="presParOf" srcId="{3BBD957A-BA6C-4AC5-A8B9-03870E24CF68}" destId="{59451308-01B0-49DF-9A1F-7048BDF3F2D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0F1C2B-DE62-4ABB-8C95-64E3EA366CDB}" type="doc">
      <dgm:prSet loTypeId="urn:microsoft.com/office/officeart/2005/8/layout/hProcess6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D2EDC06A-BE5D-462A-81A3-289FD6C7FD3B}">
      <dgm:prSet phldrT="[Text]" custT="1"/>
      <dgm:spPr>
        <a:solidFill>
          <a:schemeClr val="tx1"/>
        </a:solidFill>
      </dgm:spPr>
      <dgm:t>
        <a:bodyPr/>
        <a:lstStyle/>
        <a:p>
          <a:r>
            <a:rPr lang="it-IT" sz="1200"/>
            <a:t>Too Little Capacity</a:t>
          </a:r>
          <a:endParaRPr lang="it-IT" sz="1200" dirty="0"/>
        </a:p>
      </dgm:t>
    </dgm:pt>
    <dgm:pt modelId="{899B5C74-3A79-4ED4-943D-B08AC4163E9F}" type="parTrans" cxnId="{97F2F58E-74D5-44E1-B22C-EAEF833A2A2A}">
      <dgm:prSet/>
      <dgm:spPr/>
      <dgm:t>
        <a:bodyPr/>
        <a:lstStyle/>
        <a:p>
          <a:endParaRPr lang="it-IT"/>
        </a:p>
      </dgm:t>
    </dgm:pt>
    <dgm:pt modelId="{A2E0EBD6-81E7-4AE4-BA56-8C3E1F07882E}" type="sibTrans" cxnId="{97F2F58E-74D5-44E1-B22C-EAEF833A2A2A}">
      <dgm:prSet/>
      <dgm:spPr/>
      <dgm:t>
        <a:bodyPr/>
        <a:lstStyle/>
        <a:p>
          <a:endParaRPr lang="it-IT"/>
        </a:p>
      </dgm:t>
    </dgm:pt>
    <dgm:pt modelId="{AB5B45FB-5969-4A03-A625-951917AF9C45}">
      <dgm:prSet phldrT="[Text]"/>
      <dgm:spPr/>
      <dgm:t>
        <a:bodyPr/>
        <a:lstStyle/>
        <a:p>
          <a:r>
            <a:rPr lang="it-IT" dirty="0" err="1"/>
            <a:t>Increase</a:t>
          </a:r>
          <a:r>
            <a:rPr lang="it-IT" dirty="0"/>
            <a:t> Model Size</a:t>
          </a:r>
        </a:p>
      </dgm:t>
    </dgm:pt>
    <dgm:pt modelId="{AA82C0FB-8306-4AA6-A73E-2BD81E94CBCF}" type="parTrans" cxnId="{AA02A561-3BD9-4F2E-B5C1-95A3CA5EAE2C}">
      <dgm:prSet/>
      <dgm:spPr/>
      <dgm:t>
        <a:bodyPr/>
        <a:lstStyle/>
        <a:p>
          <a:endParaRPr lang="it-IT"/>
        </a:p>
      </dgm:t>
    </dgm:pt>
    <dgm:pt modelId="{6F100266-C99F-4FE5-8E96-0C30A667250C}" type="sibTrans" cxnId="{AA02A561-3BD9-4F2E-B5C1-95A3CA5EAE2C}">
      <dgm:prSet/>
      <dgm:spPr/>
      <dgm:t>
        <a:bodyPr/>
        <a:lstStyle/>
        <a:p>
          <a:endParaRPr lang="it-IT"/>
        </a:p>
      </dgm:t>
    </dgm:pt>
    <dgm:pt modelId="{C99E9C33-26CB-4522-B4C6-F1EC86CB09BB}">
      <dgm:prSet phldrT="[Text]"/>
      <dgm:spPr/>
      <dgm:t>
        <a:bodyPr/>
        <a:lstStyle/>
        <a:p>
          <a:r>
            <a:rPr lang="it-IT" dirty="0" err="1"/>
            <a:t>Try</a:t>
          </a:r>
          <a:r>
            <a:rPr lang="it-IT" dirty="0"/>
            <a:t> multiple </a:t>
          </a:r>
          <a:r>
            <a:rPr lang="it-IT" dirty="0" err="1"/>
            <a:t>configurations</a:t>
          </a:r>
          <a:endParaRPr lang="it-IT" dirty="0"/>
        </a:p>
      </dgm:t>
    </dgm:pt>
    <dgm:pt modelId="{31BB9FEA-ABDE-4110-9817-56A649456709}" type="parTrans" cxnId="{BCE7E6FE-6ECD-4635-8E08-0091659ABF53}">
      <dgm:prSet/>
      <dgm:spPr/>
      <dgm:t>
        <a:bodyPr/>
        <a:lstStyle/>
        <a:p>
          <a:endParaRPr lang="it-IT"/>
        </a:p>
      </dgm:t>
    </dgm:pt>
    <dgm:pt modelId="{70C038FD-884E-4D22-B9E8-F0F9389697BE}" type="sibTrans" cxnId="{BCE7E6FE-6ECD-4635-8E08-0091659ABF53}">
      <dgm:prSet/>
      <dgm:spPr/>
      <dgm:t>
        <a:bodyPr/>
        <a:lstStyle/>
        <a:p>
          <a:endParaRPr lang="it-IT"/>
        </a:p>
      </dgm:t>
    </dgm:pt>
    <dgm:pt modelId="{F9A393E9-66A6-479D-BAF9-5F8C7F9B0C10}">
      <dgm:prSet phldrT="[Text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it-IT" sz="1200"/>
            <a:t>Overfitting</a:t>
          </a:r>
          <a:endParaRPr lang="it-IT" sz="1000" dirty="0"/>
        </a:p>
      </dgm:t>
    </dgm:pt>
    <dgm:pt modelId="{9B06A05D-4CA6-4E85-9BA0-4F02BAE83EF0}" type="sibTrans" cxnId="{7C1A7509-E789-4375-BC21-F5DAC53C999B}">
      <dgm:prSet/>
      <dgm:spPr/>
      <dgm:t>
        <a:bodyPr/>
        <a:lstStyle/>
        <a:p>
          <a:endParaRPr lang="it-IT"/>
        </a:p>
      </dgm:t>
    </dgm:pt>
    <dgm:pt modelId="{64296392-B358-4890-AE96-03BD8B53A6BC}" type="parTrans" cxnId="{7C1A7509-E789-4375-BC21-F5DAC53C999B}">
      <dgm:prSet/>
      <dgm:spPr/>
      <dgm:t>
        <a:bodyPr/>
        <a:lstStyle/>
        <a:p>
          <a:endParaRPr lang="it-IT"/>
        </a:p>
      </dgm:t>
    </dgm:pt>
    <dgm:pt modelId="{5609C6F4-0D18-48C0-95BB-392C4D311E58}">
      <dgm:prSet phldrT="[Text]"/>
      <dgm:spPr/>
      <dgm:t>
        <a:bodyPr/>
        <a:lstStyle/>
        <a:p>
          <a:r>
            <a:rPr lang="it-IT" dirty="0"/>
            <a:t>Second </a:t>
          </a:r>
          <a:r>
            <a:rPr lang="it-IT" dirty="0" err="1"/>
            <a:t>Modeling</a:t>
          </a:r>
          <a:r>
            <a:rPr lang="it-IT" dirty="0"/>
            <a:t> </a:t>
          </a:r>
          <a:r>
            <a:rPr lang="it-IT" dirty="0" err="1"/>
            <a:t>Phase</a:t>
          </a:r>
          <a:endParaRPr lang="it-IT" dirty="0"/>
        </a:p>
      </dgm:t>
    </dgm:pt>
    <dgm:pt modelId="{EC6FFC38-9523-4455-8814-7A1079710EBB}" type="sibTrans" cxnId="{7DC4F239-0400-422E-BF6E-7D53B0A89C01}">
      <dgm:prSet/>
      <dgm:spPr/>
      <dgm:t>
        <a:bodyPr/>
        <a:lstStyle/>
        <a:p>
          <a:endParaRPr lang="it-IT"/>
        </a:p>
      </dgm:t>
    </dgm:pt>
    <dgm:pt modelId="{980B3A20-42B7-40D7-9558-90E3A121DA44}" type="parTrans" cxnId="{7DC4F239-0400-422E-BF6E-7D53B0A89C01}">
      <dgm:prSet/>
      <dgm:spPr/>
      <dgm:t>
        <a:bodyPr/>
        <a:lstStyle/>
        <a:p>
          <a:endParaRPr lang="it-IT"/>
        </a:p>
      </dgm:t>
    </dgm:pt>
    <dgm:pt modelId="{C59B4613-AFE1-42CC-B6B0-685AD7CBAD88}">
      <dgm:prSet phldrT="[Text]"/>
      <dgm:spPr/>
      <dgm:t>
        <a:bodyPr/>
        <a:lstStyle/>
        <a:p>
          <a:r>
            <a:rPr lang="it-IT" dirty="0"/>
            <a:t>Best </a:t>
          </a:r>
          <a:r>
            <a:rPr lang="it-IT" dirty="0" err="1"/>
            <a:t>Overfitting</a:t>
          </a:r>
          <a:r>
            <a:rPr lang="it-IT" dirty="0"/>
            <a:t> Model</a:t>
          </a:r>
        </a:p>
      </dgm:t>
    </dgm:pt>
    <dgm:pt modelId="{5DB17742-55F0-4AD2-A9E7-386485BC23BB}" type="sibTrans" cxnId="{291B1FC5-7888-4A3C-95F7-04FD560E9E42}">
      <dgm:prSet/>
      <dgm:spPr/>
      <dgm:t>
        <a:bodyPr/>
        <a:lstStyle/>
        <a:p>
          <a:endParaRPr lang="it-IT"/>
        </a:p>
      </dgm:t>
    </dgm:pt>
    <dgm:pt modelId="{6D2EFC7C-43C7-41A6-87D5-8C6F7064C727}" type="parTrans" cxnId="{291B1FC5-7888-4A3C-95F7-04FD560E9E42}">
      <dgm:prSet/>
      <dgm:spPr/>
      <dgm:t>
        <a:bodyPr/>
        <a:lstStyle/>
        <a:p>
          <a:endParaRPr lang="it-IT"/>
        </a:p>
      </dgm:t>
    </dgm:pt>
    <dgm:pt modelId="{E222AB85-1D77-460C-8228-869940488872}" type="pres">
      <dgm:prSet presAssocID="{A50F1C2B-DE62-4ABB-8C95-64E3EA366CDB}" presName="theList" presStyleCnt="0">
        <dgm:presLayoutVars>
          <dgm:dir/>
          <dgm:animLvl val="lvl"/>
          <dgm:resizeHandles val="exact"/>
        </dgm:presLayoutVars>
      </dgm:prSet>
      <dgm:spPr/>
    </dgm:pt>
    <dgm:pt modelId="{80BF8AD6-F249-4887-A260-C42C5F4EB215}" type="pres">
      <dgm:prSet presAssocID="{D2EDC06A-BE5D-462A-81A3-289FD6C7FD3B}" presName="compNode" presStyleCnt="0"/>
      <dgm:spPr/>
    </dgm:pt>
    <dgm:pt modelId="{E73366B1-8B40-471E-AD1D-508EA3C0E853}" type="pres">
      <dgm:prSet presAssocID="{D2EDC06A-BE5D-462A-81A3-289FD6C7FD3B}" presName="noGeometry" presStyleCnt="0"/>
      <dgm:spPr/>
    </dgm:pt>
    <dgm:pt modelId="{9B9BC9D9-E838-4038-8F9E-E801AE0EA561}" type="pres">
      <dgm:prSet presAssocID="{D2EDC06A-BE5D-462A-81A3-289FD6C7FD3B}" presName="childTextVisible" presStyleLbl="bgAccFollowNode1" presStyleIdx="0" presStyleCnt="3">
        <dgm:presLayoutVars>
          <dgm:bulletEnabled val="1"/>
        </dgm:presLayoutVars>
      </dgm:prSet>
      <dgm:spPr/>
    </dgm:pt>
    <dgm:pt modelId="{ED2E487E-C73F-48D6-A094-CD5826692107}" type="pres">
      <dgm:prSet presAssocID="{D2EDC06A-BE5D-462A-81A3-289FD6C7FD3B}" presName="childTextHidden" presStyleLbl="bgAccFollowNode1" presStyleIdx="0" presStyleCnt="3"/>
      <dgm:spPr/>
    </dgm:pt>
    <dgm:pt modelId="{5FFA13C0-F8BF-407F-B602-7F0A8619AC44}" type="pres">
      <dgm:prSet presAssocID="{D2EDC06A-BE5D-462A-81A3-289FD6C7FD3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FF076D8D-0C65-48D4-9B51-C1997C1962E9}" type="pres">
      <dgm:prSet presAssocID="{D2EDC06A-BE5D-462A-81A3-289FD6C7FD3B}" presName="aSpace" presStyleCnt="0"/>
      <dgm:spPr/>
    </dgm:pt>
    <dgm:pt modelId="{B2A4987F-D0A7-4CBC-91EF-2926D06E13DC}" type="pres">
      <dgm:prSet presAssocID="{F9A393E9-66A6-479D-BAF9-5F8C7F9B0C10}" presName="compNode" presStyleCnt="0"/>
      <dgm:spPr/>
    </dgm:pt>
    <dgm:pt modelId="{CB350167-D177-49A3-991E-16C1C6296B9A}" type="pres">
      <dgm:prSet presAssocID="{F9A393E9-66A6-479D-BAF9-5F8C7F9B0C10}" presName="noGeometry" presStyleCnt="0"/>
      <dgm:spPr/>
    </dgm:pt>
    <dgm:pt modelId="{A7905595-7DC1-456C-BB15-80EDB7EF944D}" type="pres">
      <dgm:prSet presAssocID="{F9A393E9-66A6-479D-BAF9-5F8C7F9B0C10}" presName="childTextVisible" presStyleLbl="bgAccFollowNode1" presStyleIdx="1" presStyleCnt="3">
        <dgm:presLayoutVars>
          <dgm:bulletEnabled val="1"/>
        </dgm:presLayoutVars>
      </dgm:prSet>
      <dgm:spPr/>
    </dgm:pt>
    <dgm:pt modelId="{E995FF56-BC0E-41F3-9A4B-127A9C71F6E3}" type="pres">
      <dgm:prSet presAssocID="{F9A393E9-66A6-479D-BAF9-5F8C7F9B0C10}" presName="childTextHidden" presStyleLbl="bgAccFollowNode1" presStyleIdx="1" presStyleCnt="3"/>
      <dgm:spPr/>
    </dgm:pt>
    <dgm:pt modelId="{98F85274-F823-42E9-A23E-B3EE0D7E846A}" type="pres">
      <dgm:prSet presAssocID="{F9A393E9-66A6-479D-BAF9-5F8C7F9B0C1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DE4C479-B1A3-411D-A03D-760981B69B61}" type="pres">
      <dgm:prSet presAssocID="{F9A393E9-66A6-479D-BAF9-5F8C7F9B0C10}" presName="aSpace" presStyleCnt="0"/>
      <dgm:spPr/>
    </dgm:pt>
    <dgm:pt modelId="{3BBD957A-BA6C-4AC5-A8B9-03870E24CF68}" type="pres">
      <dgm:prSet presAssocID="{C59B4613-AFE1-42CC-B6B0-685AD7CBAD88}" presName="compNode" presStyleCnt="0"/>
      <dgm:spPr/>
    </dgm:pt>
    <dgm:pt modelId="{2B9FFCD8-D30B-48C2-92E1-3A623E1550FA}" type="pres">
      <dgm:prSet presAssocID="{C59B4613-AFE1-42CC-B6B0-685AD7CBAD88}" presName="noGeometry" presStyleCnt="0"/>
      <dgm:spPr/>
    </dgm:pt>
    <dgm:pt modelId="{98698C05-94F2-4713-94D6-FB6AAB371BC6}" type="pres">
      <dgm:prSet presAssocID="{C59B4613-AFE1-42CC-B6B0-685AD7CBAD88}" presName="childTextVisible" presStyleLbl="bgAccFollowNode1" presStyleIdx="2" presStyleCnt="3">
        <dgm:presLayoutVars>
          <dgm:bulletEnabled val="1"/>
        </dgm:presLayoutVars>
      </dgm:prSet>
      <dgm:spPr/>
    </dgm:pt>
    <dgm:pt modelId="{C7B5F775-69E7-4222-A4E4-E5CFF31FF14D}" type="pres">
      <dgm:prSet presAssocID="{C59B4613-AFE1-42CC-B6B0-685AD7CBAD88}" presName="childTextHidden" presStyleLbl="bgAccFollowNode1" presStyleIdx="2" presStyleCnt="3"/>
      <dgm:spPr/>
    </dgm:pt>
    <dgm:pt modelId="{59451308-01B0-49DF-9A1F-7048BDF3F2D7}" type="pres">
      <dgm:prSet presAssocID="{C59B4613-AFE1-42CC-B6B0-685AD7CBAD88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7C1A7509-E789-4375-BC21-F5DAC53C999B}" srcId="{A50F1C2B-DE62-4ABB-8C95-64E3EA366CDB}" destId="{F9A393E9-66A6-479D-BAF9-5F8C7F9B0C10}" srcOrd="1" destOrd="0" parTransId="{64296392-B358-4890-AE96-03BD8B53A6BC}" sibTransId="{9B06A05D-4CA6-4E85-9BA0-4F02BAE83EF0}"/>
    <dgm:cxn modelId="{DE98491D-D2C4-4AB5-89D1-94ED644019A7}" type="presOf" srcId="{C59B4613-AFE1-42CC-B6B0-685AD7CBAD88}" destId="{59451308-01B0-49DF-9A1F-7048BDF3F2D7}" srcOrd="0" destOrd="0" presId="urn:microsoft.com/office/officeart/2005/8/layout/hProcess6"/>
    <dgm:cxn modelId="{F6FBC11E-D734-46B4-A0E6-72861D566DCE}" type="presOf" srcId="{C99E9C33-26CB-4522-B4C6-F1EC86CB09BB}" destId="{A7905595-7DC1-456C-BB15-80EDB7EF944D}" srcOrd="0" destOrd="0" presId="urn:microsoft.com/office/officeart/2005/8/layout/hProcess6"/>
    <dgm:cxn modelId="{2A65A02E-6B15-4241-A7E8-4E02CED543C7}" type="presOf" srcId="{D2EDC06A-BE5D-462A-81A3-289FD6C7FD3B}" destId="{5FFA13C0-F8BF-407F-B602-7F0A8619AC44}" srcOrd="0" destOrd="0" presId="urn:microsoft.com/office/officeart/2005/8/layout/hProcess6"/>
    <dgm:cxn modelId="{CAF99639-F3F9-480C-8D12-47538D52DEAE}" type="presOf" srcId="{5609C6F4-0D18-48C0-95BB-392C4D311E58}" destId="{C7B5F775-69E7-4222-A4E4-E5CFF31FF14D}" srcOrd="1" destOrd="0" presId="urn:microsoft.com/office/officeart/2005/8/layout/hProcess6"/>
    <dgm:cxn modelId="{7DC4F239-0400-422E-BF6E-7D53B0A89C01}" srcId="{C59B4613-AFE1-42CC-B6B0-685AD7CBAD88}" destId="{5609C6F4-0D18-48C0-95BB-392C4D311E58}" srcOrd="0" destOrd="0" parTransId="{980B3A20-42B7-40D7-9558-90E3A121DA44}" sibTransId="{EC6FFC38-9523-4455-8814-7A1079710EBB}"/>
    <dgm:cxn modelId="{AA02A561-3BD9-4F2E-B5C1-95A3CA5EAE2C}" srcId="{D2EDC06A-BE5D-462A-81A3-289FD6C7FD3B}" destId="{AB5B45FB-5969-4A03-A625-951917AF9C45}" srcOrd="0" destOrd="0" parTransId="{AA82C0FB-8306-4AA6-A73E-2BD81E94CBCF}" sibTransId="{6F100266-C99F-4FE5-8E96-0C30A667250C}"/>
    <dgm:cxn modelId="{DF912665-8C75-4A54-B777-28E5F9688A97}" type="presOf" srcId="{A50F1C2B-DE62-4ABB-8C95-64E3EA366CDB}" destId="{E222AB85-1D77-460C-8228-869940488872}" srcOrd="0" destOrd="0" presId="urn:microsoft.com/office/officeart/2005/8/layout/hProcess6"/>
    <dgm:cxn modelId="{F34D2275-83A2-4677-9615-31E2B1E2FEB6}" type="presOf" srcId="{C99E9C33-26CB-4522-B4C6-F1EC86CB09BB}" destId="{E995FF56-BC0E-41F3-9A4B-127A9C71F6E3}" srcOrd="1" destOrd="0" presId="urn:microsoft.com/office/officeart/2005/8/layout/hProcess6"/>
    <dgm:cxn modelId="{97F2F58E-74D5-44E1-B22C-EAEF833A2A2A}" srcId="{A50F1C2B-DE62-4ABB-8C95-64E3EA366CDB}" destId="{D2EDC06A-BE5D-462A-81A3-289FD6C7FD3B}" srcOrd="0" destOrd="0" parTransId="{899B5C74-3A79-4ED4-943D-B08AC4163E9F}" sibTransId="{A2E0EBD6-81E7-4AE4-BA56-8C3E1F07882E}"/>
    <dgm:cxn modelId="{5AA1A4B7-0A4E-4CD1-B894-D1375B4E7E3D}" type="presOf" srcId="{AB5B45FB-5969-4A03-A625-951917AF9C45}" destId="{9B9BC9D9-E838-4038-8F9E-E801AE0EA561}" srcOrd="0" destOrd="0" presId="urn:microsoft.com/office/officeart/2005/8/layout/hProcess6"/>
    <dgm:cxn modelId="{291B1FC5-7888-4A3C-95F7-04FD560E9E42}" srcId="{A50F1C2B-DE62-4ABB-8C95-64E3EA366CDB}" destId="{C59B4613-AFE1-42CC-B6B0-685AD7CBAD88}" srcOrd="2" destOrd="0" parTransId="{6D2EFC7C-43C7-41A6-87D5-8C6F7064C727}" sibTransId="{5DB17742-55F0-4AD2-A9E7-386485BC23BB}"/>
    <dgm:cxn modelId="{283DF7C6-C084-4FC0-9003-916AA64A767A}" type="presOf" srcId="{5609C6F4-0D18-48C0-95BB-392C4D311E58}" destId="{98698C05-94F2-4713-94D6-FB6AAB371BC6}" srcOrd="0" destOrd="0" presId="urn:microsoft.com/office/officeart/2005/8/layout/hProcess6"/>
    <dgm:cxn modelId="{143816CF-C2C8-45F8-8C53-919C9C10E7E5}" type="presOf" srcId="{F9A393E9-66A6-479D-BAF9-5F8C7F9B0C10}" destId="{98F85274-F823-42E9-A23E-B3EE0D7E846A}" srcOrd="0" destOrd="0" presId="urn:microsoft.com/office/officeart/2005/8/layout/hProcess6"/>
    <dgm:cxn modelId="{BFBA7AFB-D8D4-4A81-A2AE-9B510E250D99}" type="presOf" srcId="{AB5B45FB-5969-4A03-A625-951917AF9C45}" destId="{ED2E487E-C73F-48D6-A094-CD5826692107}" srcOrd="1" destOrd="0" presId="urn:microsoft.com/office/officeart/2005/8/layout/hProcess6"/>
    <dgm:cxn modelId="{BCE7E6FE-6ECD-4635-8E08-0091659ABF53}" srcId="{F9A393E9-66A6-479D-BAF9-5F8C7F9B0C10}" destId="{C99E9C33-26CB-4522-B4C6-F1EC86CB09BB}" srcOrd="0" destOrd="0" parTransId="{31BB9FEA-ABDE-4110-9817-56A649456709}" sibTransId="{70C038FD-884E-4D22-B9E8-F0F9389697BE}"/>
    <dgm:cxn modelId="{B4B0E3CA-F908-4D41-B8A3-7D72DB9A29C0}" type="presParOf" srcId="{E222AB85-1D77-460C-8228-869940488872}" destId="{80BF8AD6-F249-4887-A260-C42C5F4EB215}" srcOrd="0" destOrd="0" presId="urn:microsoft.com/office/officeart/2005/8/layout/hProcess6"/>
    <dgm:cxn modelId="{B8DB6D96-10DE-4B3C-9062-7E5CF35294DA}" type="presParOf" srcId="{80BF8AD6-F249-4887-A260-C42C5F4EB215}" destId="{E73366B1-8B40-471E-AD1D-508EA3C0E853}" srcOrd="0" destOrd="0" presId="urn:microsoft.com/office/officeart/2005/8/layout/hProcess6"/>
    <dgm:cxn modelId="{CAA1D8FF-98B4-460C-AF99-C51CB04738A1}" type="presParOf" srcId="{80BF8AD6-F249-4887-A260-C42C5F4EB215}" destId="{9B9BC9D9-E838-4038-8F9E-E801AE0EA561}" srcOrd="1" destOrd="0" presId="urn:microsoft.com/office/officeart/2005/8/layout/hProcess6"/>
    <dgm:cxn modelId="{295D6FF8-C268-4AA3-BA09-8172E7EAD3EE}" type="presParOf" srcId="{80BF8AD6-F249-4887-A260-C42C5F4EB215}" destId="{ED2E487E-C73F-48D6-A094-CD5826692107}" srcOrd="2" destOrd="0" presId="urn:microsoft.com/office/officeart/2005/8/layout/hProcess6"/>
    <dgm:cxn modelId="{1A83D2C8-12E5-4002-9E49-965FDBF23D2B}" type="presParOf" srcId="{80BF8AD6-F249-4887-A260-C42C5F4EB215}" destId="{5FFA13C0-F8BF-407F-B602-7F0A8619AC44}" srcOrd="3" destOrd="0" presId="urn:microsoft.com/office/officeart/2005/8/layout/hProcess6"/>
    <dgm:cxn modelId="{1580F5AF-D431-4054-B2A3-4D357B941B1D}" type="presParOf" srcId="{E222AB85-1D77-460C-8228-869940488872}" destId="{FF076D8D-0C65-48D4-9B51-C1997C1962E9}" srcOrd="1" destOrd="0" presId="urn:microsoft.com/office/officeart/2005/8/layout/hProcess6"/>
    <dgm:cxn modelId="{21F99805-AAF2-4B06-BFDD-0AD687F495AC}" type="presParOf" srcId="{E222AB85-1D77-460C-8228-869940488872}" destId="{B2A4987F-D0A7-4CBC-91EF-2926D06E13DC}" srcOrd="2" destOrd="0" presId="urn:microsoft.com/office/officeart/2005/8/layout/hProcess6"/>
    <dgm:cxn modelId="{8802491C-8547-47BE-9F45-A4285A7B73EF}" type="presParOf" srcId="{B2A4987F-D0A7-4CBC-91EF-2926D06E13DC}" destId="{CB350167-D177-49A3-991E-16C1C6296B9A}" srcOrd="0" destOrd="0" presId="urn:microsoft.com/office/officeart/2005/8/layout/hProcess6"/>
    <dgm:cxn modelId="{6391AD53-2044-4C6F-8180-80DE6C56072F}" type="presParOf" srcId="{B2A4987F-D0A7-4CBC-91EF-2926D06E13DC}" destId="{A7905595-7DC1-456C-BB15-80EDB7EF944D}" srcOrd="1" destOrd="0" presId="urn:microsoft.com/office/officeart/2005/8/layout/hProcess6"/>
    <dgm:cxn modelId="{D0214790-E5A4-492D-BF1F-B7AE9E6FFC04}" type="presParOf" srcId="{B2A4987F-D0A7-4CBC-91EF-2926D06E13DC}" destId="{E995FF56-BC0E-41F3-9A4B-127A9C71F6E3}" srcOrd="2" destOrd="0" presId="urn:microsoft.com/office/officeart/2005/8/layout/hProcess6"/>
    <dgm:cxn modelId="{29D74D99-48EB-4163-90C8-F75E1CAED2EE}" type="presParOf" srcId="{B2A4987F-D0A7-4CBC-91EF-2926D06E13DC}" destId="{98F85274-F823-42E9-A23E-B3EE0D7E846A}" srcOrd="3" destOrd="0" presId="urn:microsoft.com/office/officeart/2005/8/layout/hProcess6"/>
    <dgm:cxn modelId="{F31F6198-14D0-4F1C-BC3D-36CA919DFAAF}" type="presParOf" srcId="{E222AB85-1D77-460C-8228-869940488872}" destId="{2DE4C479-B1A3-411D-A03D-760981B69B61}" srcOrd="3" destOrd="0" presId="urn:microsoft.com/office/officeart/2005/8/layout/hProcess6"/>
    <dgm:cxn modelId="{B096815D-74A6-4A14-BBFF-84BD57ED7A0A}" type="presParOf" srcId="{E222AB85-1D77-460C-8228-869940488872}" destId="{3BBD957A-BA6C-4AC5-A8B9-03870E24CF68}" srcOrd="4" destOrd="0" presId="urn:microsoft.com/office/officeart/2005/8/layout/hProcess6"/>
    <dgm:cxn modelId="{F85212CF-0003-47E6-81CA-1EE917913C1C}" type="presParOf" srcId="{3BBD957A-BA6C-4AC5-A8B9-03870E24CF68}" destId="{2B9FFCD8-D30B-48C2-92E1-3A623E1550FA}" srcOrd="0" destOrd="0" presId="urn:microsoft.com/office/officeart/2005/8/layout/hProcess6"/>
    <dgm:cxn modelId="{1C23039F-DC5E-4E0B-8C6B-EE7DA6726F42}" type="presParOf" srcId="{3BBD957A-BA6C-4AC5-A8B9-03870E24CF68}" destId="{98698C05-94F2-4713-94D6-FB6AAB371BC6}" srcOrd="1" destOrd="0" presId="urn:microsoft.com/office/officeart/2005/8/layout/hProcess6"/>
    <dgm:cxn modelId="{12705E2E-1BFF-49B3-806E-D9BC46B78731}" type="presParOf" srcId="{3BBD957A-BA6C-4AC5-A8B9-03870E24CF68}" destId="{C7B5F775-69E7-4222-A4E4-E5CFF31FF14D}" srcOrd="2" destOrd="0" presId="urn:microsoft.com/office/officeart/2005/8/layout/hProcess6"/>
    <dgm:cxn modelId="{3D7576F1-1F86-464B-9CA0-DD7B3DBC6468}" type="presParOf" srcId="{3BBD957A-BA6C-4AC5-A8B9-03870E24CF68}" destId="{59451308-01B0-49DF-9A1F-7048BDF3F2D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50F1C2B-DE62-4ABB-8C95-64E3EA366CDB}" type="doc">
      <dgm:prSet loTypeId="urn:microsoft.com/office/officeart/2005/8/layout/hProcess6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D2EDC06A-BE5D-462A-81A3-289FD6C7FD3B}">
      <dgm:prSet phldrT="[Text]" custT="1"/>
      <dgm:spPr>
        <a:solidFill>
          <a:schemeClr val="tx1"/>
        </a:solidFill>
      </dgm:spPr>
      <dgm:t>
        <a:bodyPr/>
        <a:lstStyle/>
        <a:p>
          <a:r>
            <a:rPr lang="it-IT" sz="1200" dirty="0"/>
            <a:t>Too Little </a:t>
          </a:r>
          <a:r>
            <a:rPr lang="it-IT" sz="1200" dirty="0" err="1"/>
            <a:t>Capacity</a:t>
          </a:r>
          <a:endParaRPr lang="it-IT" sz="1200" dirty="0"/>
        </a:p>
      </dgm:t>
    </dgm:pt>
    <dgm:pt modelId="{899B5C74-3A79-4ED4-943D-B08AC4163E9F}" type="parTrans" cxnId="{97F2F58E-74D5-44E1-B22C-EAEF833A2A2A}">
      <dgm:prSet/>
      <dgm:spPr/>
      <dgm:t>
        <a:bodyPr/>
        <a:lstStyle/>
        <a:p>
          <a:endParaRPr lang="it-IT"/>
        </a:p>
      </dgm:t>
    </dgm:pt>
    <dgm:pt modelId="{A2E0EBD6-81E7-4AE4-BA56-8C3E1F07882E}" type="sibTrans" cxnId="{97F2F58E-74D5-44E1-B22C-EAEF833A2A2A}">
      <dgm:prSet/>
      <dgm:spPr/>
      <dgm:t>
        <a:bodyPr/>
        <a:lstStyle/>
        <a:p>
          <a:endParaRPr lang="it-IT"/>
        </a:p>
      </dgm:t>
    </dgm:pt>
    <dgm:pt modelId="{AB5B45FB-5969-4A03-A625-951917AF9C45}">
      <dgm:prSet phldrT="[Text]"/>
      <dgm:spPr/>
      <dgm:t>
        <a:bodyPr/>
        <a:lstStyle/>
        <a:p>
          <a:r>
            <a:rPr lang="it-IT" dirty="0" err="1"/>
            <a:t>Increase</a:t>
          </a:r>
          <a:r>
            <a:rPr lang="it-IT" dirty="0"/>
            <a:t> Model Size</a:t>
          </a:r>
        </a:p>
      </dgm:t>
    </dgm:pt>
    <dgm:pt modelId="{AA82C0FB-8306-4AA6-A73E-2BD81E94CBCF}" type="parTrans" cxnId="{AA02A561-3BD9-4F2E-B5C1-95A3CA5EAE2C}">
      <dgm:prSet/>
      <dgm:spPr/>
      <dgm:t>
        <a:bodyPr/>
        <a:lstStyle/>
        <a:p>
          <a:endParaRPr lang="it-IT"/>
        </a:p>
      </dgm:t>
    </dgm:pt>
    <dgm:pt modelId="{6F100266-C99F-4FE5-8E96-0C30A667250C}" type="sibTrans" cxnId="{AA02A561-3BD9-4F2E-B5C1-95A3CA5EAE2C}">
      <dgm:prSet/>
      <dgm:spPr/>
      <dgm:t>
        <a:bodyPr/>
        <a:lstStyle/>
        <a:p>
          <a:endParaRPr lang="it-IT"/>
        </a:p>
      </dgm:t>
    </dgm:pt>
    <dgm:pt modelId="{C99E9C33-26CB-4522-B4C6-F1EC86CB09BB}">
      <dgm:prSet phldrT="[Text]"/>
      <dgm:spPr/>
      <dgm:t>
        <a:bodyPr/>
        <a:lstStyle/>
        <a:p>
          <a:r>
            <a:rPr lang="it-IT" dirty="0" err="1"/>
            <a:t>Try</a:t>
          </a:r>
          <a:r>
            <a:rPr lang="it-IT" dirty="0"/>
            <a:t> multiple </a:t>
          </a:r>
          <a:r>
            <a:rPr lang="it-IT" dirty="0" err="1"/>
            <a:t>configurations</a:t>
          </a:r>
          <a:endParaRPr lang="it-IT" dirty="0"/>
        </a:p>
      </dgm:t>
    </dgm:pt>
    <dgm:pt modelId="{31BB9FEA-ABDE-4110-9817-56A649456709}" type="parTrans" cxnId="{BCE7E6FE-6ECD-4635-8E08-0091659ABF53}">
      <dgm:prSet/>
      <dgm:spPr/>
      <dgm:t>
        <a:bodyPr/>
        <a:lstStyle/>
        <a:p>
          <a:endParaRPr lang="it-IT"/>
        </a:p>
      </dgm:t>
    </dgm:pt>
    <dgm:pt modelId="{70C038FD-884E-4D22-B9E8-F0F9389697BE}" type="sibTrans" cxnId="{BCE7E6FE-6ECD-4635-8E08-0091659ABF53}">
      <dgm:prSet/>
      <dgm:spPr/>
      <dgm:t>
        <a:bodyPr/>
        <a:lstStyle/>
        <a:p>
          <a:endParaRPr lang="it-IT"/>
        </a:p>
      </dgm:t>
    </dgm:pt>
    <dgm:pt modelId="{F9A393E9-66A6-479D-BAF9-5F8C7F9B0C10}">
      <dgm:prSet phldrT="[Text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it-IT" sz="1200" dirty="0" err="1"/>
            <a:t>Overfitting</a:t>
          </a:r>
          <a:endParaRPr lang="it-IT" sz="1000" dirty="0"/>
        </a:p>
      </dgm:t>
    </dgm:pt>
    <dgm:pt modelId="{9B06A05D-4CA6-4E85-9BA0-4F02BAE83EF0}" type="sibTrans" cxnId="{7C1A7509-E789-4375-BC21-F5DAC53C999B}">
      <dgm:prSet/>
      <dgm:spPr/>
      <dgm:t>
        <a:bodyPr/>
        <a:lstStyle/>
        <a:p>
          <a:endParaRPr lang="it-IT"/>
        </a:p>
      </dgm:t>
    </dgm:pt>
    <dgm:pt modelId="{64296392-B358-4890-AE96-03BD8B53A6BC}" type="parTrans" cxnId="{7C1A7509-E789-4375-BC21-F5DAC53C999B}">
      <dgm:prSet/>
      <dgm:spPr/>
      <dgm:t>
        <a:bodyPr/>
        <a:lstStyle/>
        <a:p>
          <a:endParaRPr lang="it-IT"/>
        </a:p>
      </dgm:t>
    </dgm:pt>
    <dgm:pt modelId="{5609C6F4-0D18-48C0-95BB-392C4D311E58}">
      <dgm:prSet phldrT="[Text]"/>
      <dgm:spPr/>
      <dgm:t>
        <a:bodyPr/>
        <a:lstStyle/>
        <a:p>
          <a:r>
            <a:rPr lang="it-IT" dirty="0"/>
            <a:t>Second </a:t>
          </a:r>
          <a:r>
            <a:rPr lang="it-IT" dirty="0" err="1"/>
            <a:t>Modeling</a:t>
          </a:r>
          <a:r>
            <a:rPr lang="it-IT" dirty="0"/>
            <a:t> </a:t>
          </a:r>
          <a:r>
            <a:rPr lang="it-IT" dirty="0" err="1"/>
            <a:t>Phase</a:t>
          </a:r>
          <a:endParaRPr lang="it-IT" dirty="0"/>
        </a:p>
      </dgm:t>
    </dgm:pt>
    <dgm:pt modelId="{EC6FFC38-9523-4455-8814-7A1079710EBB}" type="sibTrans" cxnId="{7DC4F239-0400-422E-BF6E-7D53B0A89C01}">
      <dgm:prSet/>
      <dgm:spPr/>
      <dgm:t>
        <a:bodyPr/>
        <a:lstStyle/>
        <a:p>
          <a:endParaRPr lang="it-IT"/>
        </a:p>
      </dgm:t>
    </dgm:pt>
    <dgm:pt modelId="{980B3A20-42B7-40D7-9558-90E3A121DA44}" type="parTrans" cxnId="{7DC4F239-0400-422E-BF6E-7D53B0A89C01}">
      <dgm:prSet/>
      <dgm:spPr/>
      <dgm:t>
        <a:bodyPr/>
        <a:lstStyle/>
        <a:p>
          <a:endParaRPr lang="it-IT"/>
        </a:p>
      </dgm:t>
    </dgm:pt>
    <dgm:pt modelId="{C59B4613-AFE1-42CC-B6B0-685AD7CBAD88}">
      <dgm:prSet phldrT="[Text]"/>
      <dgm:spPr/>
      <dgm:t>
        <a:bodyPr/>
        <a:lstStyle/>
        <a:p>
          <a:r>
            <a:rPr lang="it-IT" dirty="0"/>
            <a:t>Best </a:t>
          </a:r>
          <a:r>
            <a:rPr lang="it-IT" dirty="0" err="1"/>
            <a:t>Overfitting</a:t>
          </a:r>
          <a:r>
            <a:rPr lang="it-IT" dirty="0"/>
            <a:t> Model</a:t>
          </a:r>
        </a:p>
      </dgm:t>
    </dgm:pt>
    <dgm:pt modelId="{5DB17742-55F0-4AD2-A9E7-386485BC23BB}" type="sibTrans" cxnId="{291B1FC5-7888-4A3C-95F7-04FD560E9E42}">
      <dgm:prSet/>
      <dgm:spPr/>
      <dgm:t>
        <a:bodyPr/>
        <a:lstStyle/>
        <a:p>
          <a:endParaRPr lang="it-IT"/>
        </a:p>
      </dgm:t>
    </dgm:pt>
    <dgm:pt modelId="{6D2EFC7C-43C7-41A6-87D5-8C6F7064C727}" type="parTrans" cxnId="{291B1FC5-7888-4A3C-95F7-04FD560E9E42}">
      <dgm:prSet/>
      <dgm:spPr/>
      <dgm:t>
        <a:bodyPr/>
        <a:lstStyle/>
        <a:p>
          <a:endParaRPr lang="it-IT"/>
        </a:p>
      </dgm:t>
    </dgm:pt>
    <dgm:pt modelId="{E222AB85-1D77-460C-8228-869940488872}" type="pres">
      <dgm:prSet presAssocID="{A50F1C2B-DE62-4ABB-8C95-64E3EA366CDB}" presName="theList" presStyleCnt="0">
        <dgm:presLayoutVars>
          <dgm:dir/>
          <dgm:animLvl val="lvl"/>
          <dgm:resizeHandles val="exact"/>
        </dgm:presLayoutVars>
      </dgm:prSet>
      <dgm:spPr/>
    </dgm:pt>
    <dgm:pt modelId="{80BF8AD6-F249-4887-A260-C42C5F4EB215}" type="pres">
      <dgm:prSet presAssocID="{D2EDC06A-BE5D-462A-81A3-289FD6C7FD3B}" presName="compNode" presStyleCnt="0"/>
      <dgm:spPr/>
    </dgm:pt>
    <dgm:pt modelId="{E73366B1-8B40-471E-AD1D-508EA3C0E853}" type="pres">
      <dgm:prSet presAssocID="{D2EDC06A-BE5D-462A-81A3-289FD6C7FD3B}" presName="noGeometry" presStyleCnt="0"/>
      <dgm:spPr/>
    </dgm:pt>
    <dgm:pt modelId="{9B9BC9D9-E838-4038-8F9E-E801AE0EA561}" type="pres">
      <dgm:prSet presAssocID="{D2EDC06A-BE5D-462A-81A3-289FD6C7FD3B}" presName="childTextVisible" presStyleLbl="bgAccFollowNode1" presStyleIdx="0" presStyleCnt="3">
        <dgm:presLayoutVars>
          <dgm:bulletEnabled val="1"/>
        </dgm:presLayoutVars>
      </dgm:prSet>
      <dgm:spPr/>
    </dgm:pt>
    <dgm:pt modelId="{ED2E487E-C73F-48D6-A094-CD5826692107}" type="pres">
      <dgm:prSet presAssocID="{D2EDC06A-BE5D-462A-81A3-289FD6C7FD3B}" presName="childTextHidden" presStyleLbl="bgAccFollowNode1" presStyleIdx="0" presStyleCnt="3"/>
      <dgm:spPr/>
    </dgm:pt>
    <dgm:pt modelId="{5FFA13C0-F8BF-407F-B602-7F0A8619AC44}" type="pres">
      <dgm:prSet presAssocID="{D2EDC06A-BE5D-462A-81A3-289FD6C7FD3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FF076D8D-0C65-48D4-9B51-C1997C1962E9}" type="pres">
      <dgm:prSet presAssocID="{D2EDC06A-BE5D-462A-81A3-289FD6C7FD3B}" presName="aSpace" presStyleCnt="0"/>
      <dgm:spPr/>
    </dgm:pt>
    <dgm:pt modelId="{B2A4987F-D0A7-4CBC-91EF-2926D06E13DC}" type="pres">
      <dgm:prSet presAssocID="{F9A393E9-66A6-479D-BAF9-5F8C7F9B0C10}" presName="compNode" presStyleCnt="0"/>
      <dgm:spPr/>
    </dgm:pt>
    <dgm:pt modelId="{CB350167-D177-49A3-991E-16C1C6296B9A}" type="pres">
      <dgm:prSet presAssocID="{F9A393E9-66A6-479D-BAF9-5F8C7F9B0C10}" presName="noGeometry" presStyleCnt="0"/>
      <dgm:spPr/>
    </dgm:pt>
    <dgm:pt modelId="{A7905595-7DC1-456C-BB15-80EDB7EF944D}" type="pres">
      <dgm:prSet presAssocID="{F9A393E9-66A6-479D-BAF9-5F8C7F9B0C10}" presName="childTextVisible" presStyleLbl="bgAccFollowNode1" presStyleIdx="1" presStyleCnt="3">
        <dgm:presLayoutVars>
          <dgm:bulletEnabled val="1"/>
        </dgm:presLayoutVars>
      </dgm:prSet>
      <dgm:spPr/>
    </dgm:pt>
    <dgm:pt modelId="{E995FF56-BC0E-41F3-9A4B-127A9C71F6E3}" type="pres">
      <dgm:prSet presAssocID="{F9A393E9-66A6-479D-BAF9-5F8C7F9B0C10}" presName="childTextHidden" presStyleLbl="bgAccFollowNode1" presStyleIdx="1" presStyleCnt="3"/>
      <dgm:spPr/>
    </dgm:pt>
    <dgm:pt modelId="{98F85274-F823-42E9-A23E-B3EE0D7E846A}" type="pres">
      <dgm:prSet presAssocID="{F9A393E9-66A6-479D-BAF9-5F8C7F9B0C1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DE4C479-B1A3-411D-A03D-760981B69B61}" type="pres">
      <dgm:prSet presAssocID="{F9A393E9-66A6-479D-BAF9-5F8C7F9B0C10}" presName="aSpace" presStyleCnt="0"/>
      <dgm:spPr/>
    </dgm:pt>
    <dgm:pt modelId="{3BBD957A-BA6C-4AC5-A8B9-03870E24CF68}" type="pres">
      <dgm:prSet presAssocID="{C59B4613-AFE1-42CC-B6B0-685AD7CBAD88}" presName="compNode" presStyleCnt="0"/>
      <dgm:spPr/>
    </dgm:pt>
    <dgm:pt modelId="{2B9FFCD8-D30B-48C2-92E1-3A623E1550FA}" type="pres">
      <dgm:prSet presAssocID="{C59B4613-AFE1-42CC-B6B0-685AD7CBAD88}" presName="noGeometry" presStyleCnt="0"/>
      <dgm:spPr/>
    </dgm:pt>
    <dgm:pt modelId="{98698C05-94F2-4713-94D6-FB6AAB371BC6}" type="pres">
      <dgm:prSet presAssocID="{C59B4613-AFE1-42CC-B6B0-685AD7CBAD88}" presName="childTextVisible" presStyleLbl="bgAccFollowNode1" presStyleIdx="2" presStyleCnt="3">
        <dgm:presLayoutVars>
          <dgm:bulletEnabled val="1"/>
        </dgm:presLayoutVars>
      </dgm:prSet>
      <dgm:spPr/>
    </dgm:pt>
    <dgm:pt modelId="{C7B5F775-69E7-4222-A4E4-E5CFF31FF14D}" type="pres">
      <dgm:prSet presAssocID="{C59B4613-AFE1-42CC-B6B0-685AD7CBAD88}" presName="childTextHidden" presStyleLbl="bgAccFollowNode1" presStyleIdx="2" presStyleCnt="3"/>
      <dgm:spPr/>
    </dgm:pt>
    <dgm:pt modelId="{59451308-01B0-49DF-9A1F-7048BDF3F2D7}" type="pres">
      <dgm:prSet presAssocID="{C59B4613-AFE1-42CC-B6B0-685AD7CBAD88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7C1A7509-E789-4375-BC21-F5DAC53C999B}" srcId="{A50F1C2B-DE62-4ABB-8C95-64E3EA366CDB}" destId="{F9A393E9-66A6-479D-BAF9-5F8C7F9B0C10}" srcOrd="1" destOrd="0" parTransId="{64296392-B358-4890-AE96-03BD8B53A6BC}" sibTransId="{9B06A05D-4CA6-4E85-9BA0-4F02BAE83EF0}"/>
    <dgm:cxn modelId="{16DF1822-98B6-4EEA-A187-9B5E051F9610}" type="presOf" srcId="{F9A393E9-66A6-479D-BAF9-5F8C7F9B0C10}" destId="{98F85274-F823-42E9-A23E-B3EE0D7E846A}" srcOrd="0" destOrd="0" presId="urn:microsoft.com/office/officeart/2005/8/layout/hProcess6"/>
    <dgm:cxn modelId="{7DC4F239-0400-422E-BF6E-7D53B0A89C01}" srcId="{C59B4613-AFE1-42CC-B6B0-685AD7CBAD88}" destId="{5609C6F4-0D18-48C0-95BB-392C4D311E58}" srcOrd="0" destOrd="0" parTransId="{980B3A20-42B7-40D7-9558-90E3A121DA44}" sibTransId="{EC6FFC38-9523-4455-8814-7A1079710EBB}"/>
    <dgm:cxn modelId="{21E5F43F-BAA6-431E-81AD-56531BB7F17E}" type="presOf" srcId="{A50F1C2B-DE62-4ABB-8C95-64E3EA366CDB}" destId="{E222AB85-1D77-460C-8228-869940488872}" srcOrd="0" destOrd="0" presId="urn:microsoft.com/office/officeart/2005/8/layout/hProcess6"/>
    <dgm:cxn modelId="{AA02A561-3BD9-4F2E-B5C1-95A3CA5EAE2C}" srcId="{D2EDC06A-BE5D-462A-81A3-289FD6C7FD3B}" destId="{AB5B45FB-5969-4A03-A625-951917AF9C45}" srcOrd="0" destOrd="0" parTransId="{AA82C0FB-8306-4AA6-A73E-2BD81E94CBCF}" sibTransId="{6F100266-C99F-4FE5-8E96-0C30A667250C}"/>
    <dgm:cxn modelId="{5ED0AD47-4B34-49FD-92C6-6D3668187EA9}" type="presOf" srcId="{C99E9C33-26CB-4522-B4C6-F1EC86CB09BB}" destId="{A7905595-7DC1-456C-BB15-80EDB7EF944D}" srcOrd="0" destOrd="0" presId="urn:microsoft.com/office/officeart/2005/8/layout/hProcess6"/>
    <dgm:cxn modelId="{CB8F7B54-1287-4BD7-9578-92F444227B85}" type="presOf" srcId="{C99E9C33-26CB-4522-B4C6-F1EC86CB09BB}" destId="{E995FF56-BC0E-41F3-9A4B-127A9C71F6E3}" srcOrd="1" destOrd="0" presId="urn:microsoft.com/office/officeart/2005/8/layout/hProcess6"/>
    <dgm:cxn modelId="{FEEFBF7D-9B8F-4CEF-AFCD-68718E957434}" type="presOf" srcId="{C59B4613-AFE1-42CC-B6B0-685AD7CBAD88}" destId="{59451308-01B0-49DF-9A1F-7048BDF3F2D7}" srcOrd="0" destOrd="0" presId="urn:microsoft.com/office/officeart/2005/8/layout/hProcess6"/>
    <dgm:cxn modelId="{4A56EB8E-EE6A-4EC5-BC9E-BBEC7D21B567}" type="presOf" srcId="{5609C6F4-0D18-48C0-95BB-392C4D311E58}" destId="{98698C05-94F2-4713-94D6-FB6AAB371BC6}" srcOrd="0" destOrd="0" presId="urn:microsoft.com/office/officeart/2005/8/layout/hProcess6"/>
    <dgm:cxn modelId="{97F2F58E-74D5-44E1-B22C-EAEF833A2A2A}" srcId="{A50F1C2B-DE62-4ABB-8C95-64E3EA366CDB}" destId="{D2EDC06A-BE5D-462A-81A3-289FD6C7FD3B}" srcOrd="0" destOrd="0" parTransId="{899B5C74-3A79-4ED4-943D-B08AC4163E9F}" sibTransId="{A2E0EBD6-81E7-4AE4-BA56-8C3E1F07882E}"/>
    <dgm:cxn modelId="{BA87E8AC-2E2E-4A92-B7B5-721B3465696D}" type="presOf" srcId="{AB5B45FB-5969-4A03-A625-951917AF9C45}" destId="{9B9BC9D9-E838-4038-8F9E-E801AE0EA561}" srcOrd="0" destOrd="0" presId="urn:microsoft.com/office/officeart/2005/8/layout/hProcess6"/>
    <dgm:cxn modelId="{291B1FC5-7888-4A3C-95F7-04FD560E9E42}" srcId="{A50F1C2B-DE62-4ABB-8C95-64E3EA366CDB}" destId="{C59B4613-AFE1-42CC-B6B0-685AD7CBAD88}" srcOrd="2" destOrd="0" parTransId="{6D2EFC7C-43C7-41A6-87D5-8C6F7064C727}" sibTransId="{5DB17742-55F0-4AD2-A9E7-386485BC23BB}"/>
    <dgm:cxn modelId="{B453C2CF-E9D8-49B4-829D-64A319CCD5DE}" type="presOf" srcId="{5609C6F4-0D18-48C0-95BB-392C4D311E58}" destId="{C7B5F775-69E7-4222-A4E4-E5CFF31FF14D}" srcOrd="1" destOrd="0" presId="urn:microsoft.com/office/officeart/2005/8/layout/hProcess6"/>
    <dgm:cxn modelId="{FD264BD8-6E70-413D-A2DA-7A57BC20CD37}" type="presOf" srcId="{AB5B45FB-5969-4A03-A625-951917AF9C45}" destId="{ED2E487E-C73F-48D6-A094-CD5826692107}" srcOrd="1" destOrd="0" presId="urn:microsoft.com/office/officeart/2005/8/layout/hProcess6"/>
    <dgm:cxn modelId="{A49502E6-0D4B-4C2A-B629-F371621E9E93}" type="presOf" srcId="{D2EDC06A-BE5D-462A-81A3-289FD6C7FD3B}" destId="{5FFA13C0-F8BF-407F-B602-7F0A8619AC44}" srcOrd="0" destOrd="0" presId="urn:microsoft.com/office/officeart/2005/8/layout/hProcess6"/>
    <dgm:cxn modelId="{BCE7E6FE-6ECD-4635-8E08-0091659ABF53}" srcId="{F9A393E9-66A6-479D-BAF9-5F8C7F9B0C10}" destId="{C99E9C33-26CB-4522-B4C6-F1EC86CB09BB}" srcOrd="0" destOrd="0" parTransId="{31BB9FEA-ABDE-4110-9817-56A649456709}" sibTransId="{70C038FD-884E-4D22-B9E8-F0F9389697BE}"/>
    <dgm:cxn modelId="{76A8B979-9710-4443-97E0-732AB66B0726}" type="presParOf" srcId="{E222AB85-1D77-460C-8228-869940488872}" destId="{80BF8AD6-F249-4887-A260-C42C5F4EB215}" srcOrd="0" destOrd="0" presId="urn:microsoft.com/office/officeart/2005/8/layout/hProcess6"/>
    <dgm:cxn modelId="{04B85E79-424A-4FAC-A3EB-04A30580CC34}" type="presParOf" srcId="{80BF8AD6-F249-4887-A260-C42C5F4EB215}" destId="{E73366B1-8B40-471E-AD1D-508EA3C0E853}" srcOrd="0" destOrd="0" presId="urn:microsoft.com/office/officeart/2005/8/layout/hProcess6"/>
    <dgm:cxn modelId="{E08E033B-9C6B-46B5-A87D-9157DF1BEA90}" type="presParOf" srcId="{80BF8AD6-F249-4887-A260-C42C5F4EB215}" destId="{9B9BC9D9-E838-4038-8F9E-E801AE0EA561}" srcOrd="1" destOrd="0" presId="urn:microsoft.com/office/officeart/2005/8/layout/hProcess6"/>
    <dgm:cxn modelId="{71E0AD88-7AB4-4F43-9487-5AFE217BBABF}" type="presParOf" srcId="{80BF8AD6-F249-4887-A260-C42C5F4EB215}" destId="{ED2E487E-C73F-48D6-A094-CD5826692107}" srcOrd="2" destOrd="0" presId="urn:microsoft.com/office/officeart/2005/8/layout/hProcess6"/>
    <dgm:cxn modelId="{96DDCFD2-6620-477C-8F14-B3C9914FA5DF}" type="presParOf" srcId="{80BF8AD6-F249-4887-A260-C42C5F4EB215}" destId="{5FFA13C0-F8BF-407F-B602-7F0A8619AC44}" srcOrd="3" destOrd="0" presId="urn:microsoft.com/office/officeart/2005/8/layout/hProcess6"/>
    <dgm:cxn modelId="{24DB2C6A-C3B8-4AD8-AD79-29AD05152CC4}" type="presParOf" srcId="{E222AB85-1D77-460C-8228-869940488872}" destId="{FF076D8D-0C65-48D4-9B51-C1997C1962E9}" srcOrd="1" destOrd="0" presId="urn:microsoft.com/office/officeart/2005/8/layout/hProcess6"/>
    <dgm:cxn modelId="{3F0D909B-E535-423E-8AE9-96742FF001B0}" type="presParOf" srcId="{E222AB85-1D77-460C-8228-869940488872}" destId="{B2A4987F-D0A7-4CBC-91EF-2926D06E13DC}" srcOrd="2" destOrd="0" presId="urn:microsoft.com/office/officeart/2005/8/layout/hProcess6"/>
    <dgm:cxn modelId="{96993F0E-3B6D-490B-8018-DEC28D88B7C9}" type="presParOf" srcId="{B2A4987F-D0A7-4CBC-91EF-2926D06E13DC}" destId="{CB350167-D177-49A3-991E-16C1C6296B9A}" srcOrd="0" destOrd="0" presId="urn:microsoft.com/office/officeart/2005/8/layout/hProcess6"/>
    <dgm:cxn modelId="{AD1A664D-CC2F-4EA4-828E-E7EEC31A516A}" type="presParOf" srcId="{B2A4987F-D0A7-4CBC-91EF-2926D06E13DC}" destId="{A7905595-7DC1-456C-BB15-80EDB7EF944D}" srcOrd="1" destOrd="0" presId="urn:microsoft.com/office/officeart/2005/8/layout/hProcess6"/>
    <dgm:cxn modelId="{4C8FA852-FDEB-4425-BA00-86B6ACAB4642}" type="presParOf" srcId="{B2A4987F-D0A7-4CBC-91EF-2926D06E13DC}" destId="{E995FF56-BC0E-41F3-9A4B-127A9C71F6E3}" srcOrd="2" destOrd="0" presId="urn:microsoft.com/office/officeart/2005/8/layout/hProcess6"/>
    <dgm:cxn modelId="{F4AF910B-7003-4F25-A87E-7A6B5D2A0E5D}" type="presParOf" srcId="{B2A4987F-D0A7-4CBC-91EF-2926D06E13DC}" destId="{98F85274-F823-42E9-A23E-B3EE0D7E846A}" srcOrd="3" destOrd="0" presId="urn:microsoft.com/office/officeart/2005/8/layout/hProcess6"/>
    <dgm:cxn modelId="{E47BA068-7D20-4E60-AFB8-50CBAE772C56}" type="presParOf" srcId="{E222AB85-1D77-460C-8228-869940488872}" destId="{2DE4C479-B1A3-411D-A03D-760981B69B61}" srcOrd="3" destOrd="0" presId="urn:microsoft.com/office/officeart/2005/8/layout/hProcess6"/>
    <dgm:cxn modelId="{20EE821F-F0BB-43EF-8A3C-D63AC118B499}" type="presParOf" srcId="{E222AB85-1D77-460C-8228-869940488872}" destId="{3BBD957A-BA6C-4AC5-A8B9-03870E24CF68}" srcOrd="4" destOrd="0" presId="urn:microsoft.com/office/officeart/2005/8/layout/hProcess6"/>
    <dgm:cxn modelId="{C93BF21B-E204-4D17-BD60-1CAFBFC258D6}" type="presParOf" srcId="{3BBD957A-BA6C-4AC5-A8B9-03870E24CF68}" destId="{2B9FFCD8-D30B-48C2-92E1-3A623E1550FA}" srcOrd="0" destOrd="0" presId="urn:microsoft.com/office/officeart/2005/8/layout/hProcess6"/>
    <dgm:cxn modelId="{70E980E6-1E77-4C1F-B8CA-F23ACEEF53D4}" type="presParOf" srcId="{3BBD957A-BA6C-4AC5-A8B9-03870E24CF68}" destId="{98698C05-94F2-4713-94D6-FB6AAB371BC6}" srcOrd="1" destOrd="0" presId="urn:microsoft.com/office/officeart/2005/8/layout/hProcess6"/>
    <dgm:cxn modelId="{23F2BC82-FC34-405C-A055-B2D669E03558}" type="presParOf" srcId="{3BBD957A-BA6C-4AC5-A8B9-03870E24CF68}" destId="{C7B5F775-69E7-4222-A4E4-E5CFF31FF14D}" srcOrd="2" destOrd="0" presId="urn:microsoft.com/office/officeart/2005/8/layout/hProcess6"/>
    <dgm:cxn modelId="{0A5F4396-1E1A-4002-9B78-4AB10BBE659C}" type="presParOf" srcId="{3BBD957A-BA6C-4AC5-A8B9-03870E24CF68}" destId="{59451308-01B0-49DF-9A1F-7048BDF3F2D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50F1C2B-DE62-4ABB-8C95-64E3EA366CDB}" type="doc">
      <dgm:prSet loTypeId="urn:microsoft.com/office/officeart/2005/8/layout/hProcess6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D2EDC06A-BE5D-462A-81A3-289FD6C7FD3B}">
      <dgm:prSet phldrT="[Text]" custT="1"/>
      <dgm:spPr>
        <a:solidFill>
          <a:schemeClr val="tx1"/>
        </a:solidFill>
      </dgm:spPr>
      <dgm:t>
        <a:bodyPr/>
        <a:lstStyle/>
        <a:p>
          <a:r>
            <a:rPr lang="it-IT" sz="1200" dirty="0"/>
            <a:t>Too Little </a:t>
          </a:r>
          <a:r>
            <a:rPr lang="it-IT" sz="1200" dirty="0" err="1"/>
            <a:t>Capacity</a:t>
          </a:r>
          <a:endParaRPr lang="it-IT" sz="1200" dirty="0"/>
        </a:p>
      </dgm:t>
    </dgm:pt>
    <dgm:pt modelId="{899B5C74-3A79-4ED4-943D-B08AC4163E9F}" type="parTrans" cxnId="{97F2F58E-74D5-44E1-B22C-EAEF833A2A2A}">
      <dgm:prSet/>
      <dgm:spPr/>
      <dgm:t>
        <a:bodyPr/>
        <a:lstStyle/>
        <a:p>
          <a:endParaRPr lang="it-IT"/>
        </a:p>
      </dgm:t>
    </dgm:pt>
    <dgm:pt modelId="{A2E0EBD6-81E7-4AE4-BA56-8C3E1F07882E}" type="sibTrans" cxnId="{97F2F58E-74D5-44E1-B22C-EAEF833A2A2A}">
      <dgm:prSet/>
      <dgm:spPr/>
      <dgm:t>
        <a:bodyPr/>
        <a:lstStyle/>
        <a:p>
          <a:endParaRPr lang="it-IT"/>
        </a:p>
      </dgm:t>
    </dgm:pt>
    <dgm:pt modelId="{AB5B45FB-5969-4A03-A625-951917AF9C45}">
      <dgm:prSet phldrT="[Text]"/>
      <dgm:spPr/>
      <dgm:t>
        <a:bodyPr/>
        <a:lstStyle/>
        <a:p>
          <a:r>
            <a:rPr lang="it-IT" dirty="0" err="1"/>
            <a:t>Increase</a:t>
          </a:r>
          <a:r>
            <a:rPr lang="it-IT" dirty="0"/>
            <a:t> Model Size</a:t>
          </a:r>
        </a:p>
      </dgm:t>
    </dgm:pt>
    <dgm:pt modelId="{AA82C0FB-8306-4AA6-A73E-2BD81E94CBCF}" type="parTrans" cxnId="{AA02A561-3BD9-4F2E-B5C1-95A3CA5EAE2C}">
      <dgm:prSet/>
      <dgm:spPr/>
      <dgm:t>
        <a:bodyPr/>
        <a:lstStyle/>
        <a:p>
          <a:endParaRPr lang="it-IT"/>
        </a:p>
      </dgm:t>
    </dgm:pt>
    <dgm:pt modelId="{6F100266-C99F-4FE5-8E96-0C30A667250C}" type="sibTrans" cxnId="{AA02A561-3BD9-4F2E-B5C1-95A3CA5EAE2C}">
      <dgm:prSet/>
      <dgm:spPr/>
      <dgm:t>
        <a:bodyPr/>
        <a:lstStyle/>
        <a:p>
          <a:endParaRPr lang="it-IT"/>
        </a:p>
      </dgm:t>
    </dgm:pt>
    <dgm:pt modelId="{C99E9C33-26CB-4522-B4C6-F1EC86CB09BB}">
      <dgm:prSet phldrT="[Text]"/>
      <dgm:spPr/>
      <dgm:t>
        <a:bodyPr/>
        <a:lstStyle/>
        <a:p>
          <a:r>
            <a:rPr lang="it-IT" dirty="0" err="1"/>
            <a:t>Try</a:t>
          </a:r>
          <a:r>
            <a:rPr lang="it-IT" dirty="0"/>
            <a:t> multiple </a:t>
          </a:r>
          <a:r>
            <a:rPr lang="it-IT" dirty="0" err="1"/>
            <a:t>configurations</a:t>
          </a:r>
          <a:endParaRPr lang="it-IT" dirty="0"/>
        </a:p>
      </dgm:t>
    </dgm:pt>
    <dgm:pt modelId="{31BB9FEA-ABDE-4110-9817-56A649456709}" type="parTrans" cxnId="{BCE7E6FE-6ECD-4635-8E08-0091659ABF53}">
      <dgm:prSet/>
      <dgm:spPr/>
      <dgm:t>
        <a:bodyPr/>
        <a:lstStyle/>
        <a:p>
          <a:endParaRPr lang="it-IT"/>
        </a:p>
      </dgm:t>
    </dgm:pt>
    <dgm:pt modelId="{70C038FD-884E-4D22-B9E8-F0F9389697BE}" type="sibTrans" cxnId="{BCE7E6FE-6ECD-4635-8E08-0091659ABF53}">
      <dgm:prSet/>
      <dgm:spPr/>
      <dgm:t>
        <a:bodyPr/>
        <a:lstStyle/>
        <a:p>
          <a:endParaRPr lang="it-IT"/>
        </a:p>
      </dgm:t>
    </dgm:pt>
    <dgm:pt modelId="{F9A393E9-66A6-479D-BAF9-5F8C7F9B0C10}">
      <dgm:prSet phldrT="[Text]" custT="1"/>
      <dgm:spPr>
        <a:solidFill>
          <a:schemeClr val="tx1"/>
        </a:solidFill>
      </dgm:spPr>
      <dgm:t>
        <a:bodyPr/>
        <a:lstStyle/>
        <a:p>
          <a:r>
            <a:rPr lang="it-IT" sz="1200" dirty="0" err="1"/>
            <a:t>Overfitting</a:t>
          </a:r>
          <a:endParaRPr lang="it-IT" sz="1000" dirty="0"/>
        </a:p>
      </dgm:t>
    </dgm:pt>
    <dgm:pt modelId="{9B06A05D-4CA6-4E85-9BA0-4F02BAE83EF0}" type="sibTrans" cxnId="{7C1A7509-E789-4375-BC21-F5DAC53C999B}">
      <dgm:prSet/>
      <dgm:spPr/>
      <dgm:t>
        <a:bodyPr/>
        <a:lstStyle/>
        <a:p>
          <a:endParaRPr lang="it-IT"/>
        </a:p>
      </dgm:t>
    </dgm:pt>
    <dgm:pt modelId="{64296392-B358-4890-AE96-03BD8B53A6BC}" type="parTrans" cxnId="{7C1A7509-E789-4375-BC21-F5DAC53C999B}">
      <dgm:prSet/>
      <dgm:spPr/>
      <dgm:t>
        <a:bodyPr/>
        <a:lstStyle/>
        <a:p>
          <a:endParaRPr lang="it-IT"/>
        </a:p>
      </dgm:t>
    </dgm:pt>
    <dgm:pt modelId="{5609C6F4-0D18-48C0-95BB-392C4D311E58}">
      <dgm:prSet phldrT="[Text]"/>
      <dgm:spPr/>
      <dgm:t>
        <a:bodyPr/>
        <a:lstStyle/>
        <a:p>
          <a:r>
            <a:rPr lang="it-IT" dirty="0"/>
            <a:t>Second </a:t>
          </a:r>
          <a:r>
            <a:rPr lang="it-IT" dirty="0" err="1"/>
            <a:t>Modeling</a:t>
          </a:r>
          <a:r>
            <a:rPr lang="it-IT" dirty="0"/>
            <a:t> </a:t>
          </a:r>
          <a:r>
            <a:rPr lang="it-IT" dirty="0" err="1"/>
            <a:t>Phase</a:t>
          </a:r>
          <a:endParaRPr lang="it-IT" dirty="0"/>
        </a:p>
      </dgm:t>
    </dgm:pt>
    <dgm:pt modelId="{EC6FFC38-9523-4455-8814-7A1079710EBB}" type="sibTrans" cxnId="{7DC4F239-0400-422E-BF6E-7D53B0A89C01}">
      <dgm:prSet/>
      <dgm:spPr/>
      <dgm:t>
        <a:bodyPr/>
        <a:lstStyle/>
        <a:p>
          <a:endParaRPr lang="it-IT"/>
        </a:p>
      </dgm:t>
    </dgm:pt>
    <dgm:pt modelId="{980B3A20-42B7-40D7-9558-90E3A121DA44}" type="parTrans" cxnId="{7DC4F239-0400-422E-BF6E-7D53B0A89C01}">
      <dgm:prSet/>
      <dgm:spPr/>
      <dgm:t>
        <a:bodyPr/>
        <a:lstStyle/>
        <a:p>
          <a:endParaRPr lang="it-IT"/>
        </a:p>
      </dgm:t>
    </dgm:pt>
    <dgm:pt modelId="{C59B4613-AFE1-42CC-B6B0-685AD7CBAD88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it-IT" dirty="0"/>
            <a:t>Best </a:t>
          </a:r>
          <a:r>
            <a:rPr lang="it-IT" dirty="0" err="1"/>
            <a:t>Overfitting</a:t>
          </a:r>
          <a:r>
            <a:rPr lang="it-IT" dirty="0"/>
            <a:t> Model</a:t>
          </a:r>
        </a:p>
      </dgm:t>
    </dgm:pt>
    <dgm:pt modelId="{5DB17742-55F0-4AD2-A9E7-386485BC23BB}" type="sibTrans" cxnId="{291B1FC5-7888-4A3C-95F7-04FD560E9E42}">
      <dgm:prSet/>
      <dgm:spPr/>
      <dgm:t>
        <a:bodyPr/>
        <a:lstStyle/>
        <a:p>
          <a:endParaRPr lang="it-IT"/>
        </a:p>
      </dgm:t>
    </dgm:pt>
    <dgm:pt modelId="{6D2EFC7C-43C7-41A6-87D5-8C6F7064C727}" type="parTrans" cxnId="{291B1FC5-7888-4A3C-95F7-04FD560E9E42}">
      <dgm:prSet/>
      <dgm:spPr/>
      <dgm:t>
        <a:bodyPr/>
        <a:lstStyle/>
        <a:p>
          <a:endParaRPr lang="it-IT"/>
        </a:p>
      </dgm:t>
    </dgm:pt>
    <dgm:pt modelId="{E222AB85-1D77-460C-8228-869940488872}" type="pres">
      <dgm:prSet presAssocID="{A50F1C2B-DE62-4ABB-8C95-64E3EA366CDB}" presName="theList" presStyleCnt="0">
        <dgm:presLayoutVars>
          <dgm:dir/>
          <dgm:animLvl val="lvl"/>
          <dgm:resizeHandles val="exact"/>
        </dgm:presLayoutVars>
      </dgm:prSet>
      <dgm:spPr/>
    </dgm:pt>
    <dgm:pt modelId="{80BF8AD6-F249-4887-A260-C42C5F4EB215}" type="pres">
      <dgm:prSet presAssocID="{D2EDC06A-BE5D-462A-81A3-289FD6C7FD3B}" presName="compNode" presStyleCnt="0"/>
      <dgm:spPr/>
    </dgm:pt>
    <dgm:pt modelId="{E73366B1-8B40-471E-AD1D-508EA3C0E853}" type="pres">
      <dgm:prSet presAssocID="{D2EDC06A-BE5D-462A-81A3-289FD6C7FD3B}" presName="noGeometry" presStyleCnt="0"/>
      <dgm:spPr/>
    </dgm:pt>
    <dgm:pt modelId="{9B9BC9D9-E838-4038-8F9E-E801AE0EA561}" type="pres">
      <dgm:prSet presAssocID="{D2EDC06A-BE5D-462A-81A3-289FD6C7FD3B}" presName="childTextVisible" presStyleLbl="bgAccFollowNode1" presStyleIdx="0" presStyleCnt="3">
        <dgm:presLayoutVars>
          <dgm:bulletEnabled val="1"/>
        </dgm:presLayoutVars>
      </dgm:prSet>
      <dgm:spPr/>
    </dgm:pt>
    <dgm:pt modelId="{ED2E487E-C73F-48D6-A094-CD5826692107}" type="pres">
      <dgm:prSet presAssocID="{D2EDC06A-BE5D-462A-81A3-289FD6C7FD3B}" presName="childTextHidden" presStyleLbl="bgAccFollowNode1" presStyleIdx="0" presStyleCnt="3"/>
      <dgm:spPr/>
    </dgm:pt>
    <dgm:pt modelId="{5FFA13C0-F8BF-407F-B602-7F0A8619AC44}" type="pres">
      <dgm:prSet presAssocID="{D2EDC06A-BE5D-462A-81A3-289FD6C7FD3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FF076D8D-0C65-48D4-9B51-C1997C1962E9}" type="pres">
      <dgm:prSet presAssocID="{D2EDC06A-BE5D-462A-81A3-289FD6C7FD3B}" presName="aSpace" presStyleCnt="0"/>
      <dgm:spPr/>
    </dgm:pt>
    <dgm:pt modelId="{B2A4987F-D0A7-4CBC-91EF-2926D06E13DC}" type="pres">
      <dgm:prSet presAssocID="{F9A393E9-66A6-479D-BAF9-5F8C7F9B0C10}" presName="compNode" presStyleCnt="0"/>
      <dgm:spPr/>
    </dgm:pt>
    <dgm:pt modelId="{CB350167-D177-49A3-991E-16C1C6296B9A}" type="pres">
      <dgm:prSet presAssocID="{F9A393E9-66A6-479D-BAF9-5F8C7F9B0C10}" presName="noGeometry" presStyleCnt="0"/>
      <dgm:spPr/>
    </dgm:pt>
    <dgm:pt modelId="{A7905595-7DC1-456C-BB15-80EDB7EF944D}" type="pres">
      <dgm:prSet presAssocID="{F9A393E9-66A6-479D-BAF9-5F8C7F9B0C10}" presName="childTextVisible" presStyleLbl="bgAccFollowNode1" presStyleIdx="1" presStyleCnt="3">
        <dgm:presLayoutVars>
          <dgm:bulletEnabled val="1"/>
        </dgm:presLayoutVars>
      </dgm:prSet>
      <dgm:spPr/>
    </dgm:pt>
    <dgm:pt modelId="{E995FF56-BC0E-41F3-9A4B-127A9C71F6E3}" type="pres">
      <dgm:prSet presAssocID="{F9A393E9-66A6-479D-BAF9-5F8C7F9B0C10}" presName="childTextHidden" presStyleLbl="bgAccFollowNode1" presStyleIdx="1" presStyleCnt="3"/>
      <dgm:spPr/>
    </dgm:pt>
    <dgm:pt modelId="{98F85274-F823-42E9-A23E-B3EE0D7E846A}" type="pres">
      <dgm:prSet presAssocID="{F9A393E9-66A6-479D-BAF9-5F8C7F9B0C1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DE4C479-B1A3-411D-A03D-760981B69B61}" type="pres">
      <dgm:prSet presAssocID="{F9A393E9-66A6-479D-BAF9-5F8C7F9B0C10}" presName="aSpace" presStyleCnt="0"/>
      <dgm:spPr/>
    </dgm:pt>
    <dgm:pt modelId="{3BBD957A-BA6C-4AC5-A8B9-03870E24CF68}" type="pres">
      <dgm:prSet presAssocID="{C59B4613-AFE1-42CC-B6B0-685AD7CBAD88}" presName="compNode" presStyleCnt="0"/>
      <dgm:spPr/>
    </dgm:pt>
    <dgm:pt modelId="{2B9FFCD8-D30B-48C2-92E1-3A623E1550FA}" type="pres">
      <dgm:prSet presAssocID="{C59B4613-AFE1-42CC-B6B0-685AD7CBAD88}" presName="noGeometry" presStyleCnt="0"/>
      <dgm:spPr/>
    </dgm:pt>
    <dgm:pt modelId="{98698C05-94F2-4713-94D6-FB6AAB371BC6}" type="pres">
      <dgm:prSet presAssocID="{C59B4613-AFE1-42CC-B6B0-685AD7CBAD88}" presName="childTextVisible" presStyleLbl="bgAccFollowNode1" presStyleIdx="2" presStyleCnt="3">
        <dgm:presLayoutVars>
          <dgm:bulletEnabled val="1"/>
        </dgm:presLayoutVars>
      </dgm:prSet>
      <dgm:spPr/>
    </dgm:pt>
    <dgm:pt modelId="{C7B5F775-69E7-4222-A4E4-E5CFF31FF14D}" type="pres">
      <dgm:prSet presAssocID="{C59B4613-AFE1-42CC-B6B0-685AD7CBAD88}" presName="childTextHidden" presStyleLbl="bgAccFollowNode1" presStyleIdx="2" presStyleCnt="3"/>
      <dgm:spPr/>
    </dgm:pt>
    <dgm:pt modelId="{59451308-01B0-49DF-9A1F-7048BDF3F2D7}" type="pres">
      <dgm:prSet presAssocID="{C59B4613-AFE1-42CC-B6B0-685AD7CBAD88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7C1A7509-E789-4375-BC21-F5DAC53C999B}" srcId="{A50F1C2B-DE62-4ABB-8C95-64E3EA366CDB}" destId="{F9A393E9-66A6-479D-BAF9-5F8C7F9B0C10}" srcOrd="1" destOrd="0" parTransId="{64296392-B358-4890-AE96-03BD8B53A6BC}" sibTransId="{9B06A05D-4CA6-4E85-9BA0-4F02BAE83EF0}"/>
    <dgm:cxn modelId="{16DF1822-98B6-4EEA-A187-9B5E051F9610}" type="presOf" srcId="{F9A393E9-66A6-479D-BAF9-5F8C7F9B0C10}" destId="{98F85274-F823-42E9-A23E-B3EE0D7E846A}" srcOrd="0" destOrd="0" presId="urn:microsoft.com/office/officeart/2005/8/layout/hProcess6"/>
    <dgm:cxn modelId="{7DC4F239-0400-422E-BF6E-7D53B0A89C01}" srcId="{C59B4613-AFE1-42CC-B6B0-685AD7CBAD88}" destId="{5609C6F4-0D18-48C0-95BB-392C4D311E58}" srcOrd="0" destOrd="0" parTransId="{980B3A20-42B7-40D7-9558-90E3A121DA44}" sibTransId="{EC6FFC38-9523-4455-8814-7A1079710EBB}"/>
    <dgm:cxn modelId="{21E5F43F-BAA6-431E-81AD-56531BB7F17E}" type="presOf" srcId="{A50F1C2B-DE62-4ABB-8C95-64E3EA366CDB}" destId="{E222AB85-1D77-460C-8228-869940488872}" srcOrd="0" destOrd="0" presId="urn:microsoft.com/office/officeart/2005/8/layout/hProcess6"/>
    <dgm:cxn modelId="{AA02A561-3BD9-4F2E-B5C1-95A3CA5EAE2C}" srcId="{D2EDC06A-BE5D-462A-81A3-289FD6C7FD3B}" destId="{AB5B45FB-5969-4A03-A625-951917AF9C45}" srcOrd="0" destOrd="0" parTransId="{AA82C0FB-8306-4AA6-A73E-2BD81E94CBCF}" sibTransId="{6F100266-C99F-4FE5-8E96-0C30A667250C}"/>
    <dgm:cxn modelId="{5ED0AD47-4B34-49FD-92C6-6D3668187EA9}" type="presOf" srcId="{C99E9C33-26CB-4522-B4C6-F1EC86CB09BB}" destId="{A7905595-7DC1-456C-BB15-80EDB7EF944D}" srcOrd="0" destOrd="0" presId="urn:microsoft.com/office/officeart/2005/8/layout/hProcess6"/>
    <dgm:cxn modelId="{CB8F7B54-1287-4BD7-9578-92F444227B85}" type="presOf" srcId="{C99E9C33-26CB-4522-B4C6-F1EC86CB09BB}" destId="{E995FF56-BC0E-41F3-9A4B-127A9C71F6E3}" srcOrd="1" destOrd="0" presId="urn:microsoft.com/office/officeart/2005/8/layout/hProcess6"/>
    <dgm:cxn modelId="{FEEFBF7D-9B8F-4CEF-AFCD-68718E957434}" type="presOf" srcId="{C59B4613-AFE1-42CC-B6B0-685AD7CBAD88}" destId="{59451308-01B0-49DF-9A1F-7048BDF3F2D7}" srcOrd="0" destOrd="0" presId="urn:microsoft.com/office/officeart/2005/8/layout/hProcess6"/>
    <dgm:cxn modelId="{4A56EB8E-EE6A-4EC5-BC9E-BBEC7D21B567}" type="presOf" srcId="{5609C6F4-0D18-48C0-95BB-392C4D311E58}" destId="{98698C05-94F2-4713-94D6-FB6AAB371BC6}" srcOrd="0" destOrd="0" presId="urn:microsoft.com/office/officeart/2005/8/layout/hProcess6"/>
    <dgm:cxn modelId="{97F2F58E-74D5-44E1-B22C-EAEF833A2A2A}" srcId="{A50F1C2B-DE62-4ABB-8C95-64E3EA366CDB}" destId="{D2EDC06A-BE5D-462A-81A3-289FD6C7FD3B}" srcOrd="0" destOrd="0" parTransId="{899B5C74-3A79-4ED4-943D-B08AC4163E9F}" sibTransId="{A2E0EBD6-81E7-4AE4-BA56-8C3E1F07882E}"/>
    <dgm:cxn modelId="{BA87E8AC-2E2E-4A92-B7B5-721B3465696D}" type="presOf" srcId="{AB5B45FB-5969-4A03-A625-951917AF9C45}" destId="{9B9BC9D9-E838-4038-8F9E-E801AE0EA561}" srcOrd="0" destOrd="0" presId="urn:microsoft.com/office/officeart/2005/8/layout/hProcess6"/>
    <dgm:cxn modelId="{291B1FC5-7888-4A3C-95F7-04FD560E9E42}" srcId="{A50F1C2B-DE62-4ABB-8C95-64E3EA366CDB}" destId="{C59B4613-AFE1-42CC-B6B0-685AD7CBAD88}" srcOrd="2" destOrd="0" parTransId="{6D2EFC7C-43C7-41A6-87D5-8C6F7064C727}" sibTransId="{5DB17742-55F0-4AD2-A9E7-386485BC23BB}"/>
    <dgm:cxn modelId="{B453C2CF-E9D8-49B4-829D-64A319CCD5DE}" type="presOf" srcId="{5609C6F4-0D18-48C0-95BB-392C4D311E58}" destId="{C7B5F775-69E7-4222-A4E4-E5CFF31FF14D}" srcOrd="1" destOrd="0" presId="urn:microsoft.com/office/officeart/2005/8/layout/hProcess6"/>
    <dgm:cxn modelId="{FD264BD8-6E70-413D-A2DA-7A57BC20CD37}" type="presOf" srcId="{AB5B45FB-5969-4A03-A625-951917AF9C45}" destId="{ED2E487E-C73F-48D6-A094-CD5826692107}" srcOrd="1" destOrd="0" presId="urn:microsoft.com/office/officeart/2005/8/layout/hProcess6"/>
    <dgm:cxn modelId="{A49502E6-0D4B-4C2A-B629-F371621E9E93}" type="presOf" srcId="{D2EDC06A-BE5D-462A-81A3-289FD6C7FD3B}" destId="{5FFA13C0-F8BF-407F-B602-7F0A8619AC44}" srcOrd="0" destOrd="0" presId="urn:microsoft.com/office/officeart/2005/8/layout/hProcess6"/>
    <dgm:cxn modelId="{BCE7E6FE-6ECD-4635-8E08-0091659ABF53}" srcId="{F9A393E9-66A6-479D-BAF9-5F8C7F9B0C10}" destId="{C99E9C33-26CB-4522-B4C6-F1EC86CB09BB}" srcOrd="0" destOrd="0" parTransId="{31BB9FEA-ABDE-4110-9817-56A649456709}" sibTransId="{70C038FD-884E-4D22-B9E8-F0F9389697BE}"/>
    <dgm:cxn modelId="{76A8B979-9710-4443-97E0-732AB66B0726}" type="presParOf" srcId="{E222AB85-1D77-460C-8228-869940488872}" destId="{80BF8AD6-F249-4887-A260-C42C5F4EB215}" srcOrd="0" destOrd="0" presId="urn:microsoft.com/office/officeart/2005/8/layout/hProcess6"/>
    <dgm:cxn modelId="{04B85E79-424A-4FAC-A3EB-04A30580CC34}" type="presParOf" srcId="{80BF8AD6-F249-4887-A260-C42C5F4EB215}" destId="{E73366B1-8B40-471E-AD1D-508EA3C0E853}" srcOrd="0" destOrd="0" presId="urn:microsoft.com/office/officeart/2005/8/layout/hProcess6"/>
    <dgm:cxn modelId="{E08E033B-9C6B-46B5-A87D-9157DF1BEA90}" type="presParOf" srcId="{80BF8AD6-F249-4887-A260-C42C5F4EB215}" destId="{9B9BC9D9-E838-4038-8F9E-E801AE0EA561}" srcOrd="1" destOrd="0" presId="urn:microsoft.com/office/officeart/2005/8/layout/hProcess6"/>
    <dgm:cxn modelId="{71E0AD88-7AB4-4F43-9487-5AFE217BBABF}" type="presParOf" srcId="{80BF8AD6-F249-4887-A260-C42C5F4EB215}" destId="{ED2E487E-C73F-48D6-A094-CD5826692107}" srcOrd="2" destOrd="0" presId="urn:microsoft.com/office/officeart/2005/8/layout/hProcess6"/>
    <dgm:cxn modelId="{96DDCFD2-6620-477C-8F14-B3C9914FA5DF}" type="presParOf" srcId="{80BF8AD6-F249-4887-A260-C42C5F4EB215}" destId="{5FFA13C0-F8BF-407F-B602-7F0A8619AC44}" srcOrd="3" destOrd="0" presId="urn:microsoft.com/office/officeart/2005/8/layout/hProcess6"/>
    <dgm:cxn modelId="{24DB2C6A-C3B8-4AD8-AD79-29AD05152CC4}" type="presParOf" srcId="{E222AB85-1D77-460C-8228-869940488872}" destId="{FF076D8D-0C65-48D4-9B51-C1997C1962E9}" srcOrd="1" destOrd="0" presId="urn:microsoft.com/office/officeart/2005/8/layout/hProcess6"/>
    <dgm:cxn modelId="{3F0D909B-E535-423E-8AE9-96742FF001B0}" type="presParOf" srcId="{E222AB85-1D77-460C-8228-869940488872}" destId="{B2A4987F-D0A7-4CBC-91EF-2926D06E13DC}" srcOrd="2" destOrd="0" presId="urn:microsoft.com/office/officeart/2005/8/layout/hProcess6"/>
    <dgm:cxn modelId="{96993F0E-3B6D-490B-8018-DEC28D88B7C9}" type="presParOf" srcId="{B2A4987F-D0A7-4CBC-91EF-2926D06E13DC}" destId="{CB350167-D177-49A3-991E-16C1C6296B9A}" srcOrd="0" destOrd="0" presId="urn:microsoft.com/office/officeart/2005/8/layout/hProcess6"/>
    <dgm:cxn modelId="{AD1A664D-CC2F-4EA4-828E-E7EEC31A516A}" type="presParOf" srcId="{B2A4987F-D0A7-4CBC-91EF-2926D06E13DC}" destId="{A7905595-7DC1-456C-BB15-80EDB7EF944D}" srcOrd="1" destOrd="0" presId="urn:microsoft.com/office/officeart/2005/8/layout/hProcess6"/>
    <dgm:cxn modelId="{4C8FA852-FDEB-4425-BA00-86B6ACAB4642}" type="presParOf" srcId="{B2A4987F-D0A7-4CBC-91EF-2926D06E13DC}" destId="{E995FF56-BC0E-41F3-9A4B-127A9C71F6E3}" srcOrd="2" destOrd="0" presId="urn:microsoft.com/office/officeart/2005/8/layout/hProcess6"/>
    <dgm:cxn modelId="{F4AF910B-7003-4F25-A87E-7A6B5D2A0E5D}" type="presParOf" srcId="{B2A4987F-D0A7-4CBC-91EF-2926D06E13DC}" destId="{98F85274-F823-42E9-A23E-B3EE0D7E846A}" srcOrd="3" destOrd="0" presId="urn:microsoft.com/office/officeart/2005/8/layout/hProcess6"/>
    <dgm:cxn modelId="{E47BA068-7D20-4E60-AFB8-50CBAE772C56}" type="presParOf" srcId="{E222AB85-1D77-460C-8228-869940488872}" destId="{2DE4C479-B1A3-411D-A03D-760981B69B61}" srcOrd="3" destOrd="0" presId="urn:microsoft.com/office/officeart/2005/8/layout/hProcess6"/>
    <dgm:cxn modelId="{20EE821F-F0BB-43EF-8A3C-D63AC118B499}" type="presParOf" srcId="{E222AB85-1D77-460C-8228-869940488872}" destId="{3BBD957A-BA6C-4AC5-A8B9-03870E24CF68}" srcOrd="4" destOrd="0" presId="urn:microsoft.com/office/officeart/2005/8/layout/hProcess6"/>
    <dgm:cxn modelId="{C93BF21B-E204-4D17-BD60-1CAFBFC258D6}" type="presParOf" srcId="{3BBD957A-BA6C-4AC5-A8B9-03870E24CF68}" destId="{2B9FFCD8-D30B-48C2-92E1-3A623E1550FA}" srcOrd="0" destOrd="0" presId="urn:microsoft.com/office/officeart/2005/8/layout/hProcess6"/>
    <dgm:cxn modelId="{70E980E6-1E77-4C1F-B8CA-F23ACEEF53D4}" type="presParOf" srcId="{3BBD957A-BA6C-4AC5-A8B9-03870E24CF68}" destId="{98698C05-94F2-4713-94D6-FB6AAB371BC6}" srcOrd="1" destOrd="0" presId="urn:microsoft.com/office/officeart/2005/8/layout/hProcess6"/>
    <dgm:cxn modelId="{23F2BC82-FC34-405C-A055-B2D669E03558}" type="presParOf" srcId="{3BBD957A-BA6C-4AC5-A8B9-03870E24CF68}" destId="{C7B5F775-69E7-4222-A4E4-E5CFF31FF14D}" srcOrd="2" destOrd="0" presId="urn:microsoft.com/office/officeart/2005/8/layout/hProcess6"/>
    <dgm:cxn modelId="{0A5F4396-1E1A-4002-9B78-4AB10BBE659C}" type="presParOf" srcId="{3BBD957A-BA6C-4AC5-A8B9-03870E24CF68}" destId="{59451308-01B0-49DF-9A1F-7048BDF3F2D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D1CFF65-C830-40A8-8B6A-40E8FB2FA2B7}" type="doc">
      <dgm:prSet loTypeId="urn:microsoft.com/office/officeart/2005/8/layout/chevron2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it-IT"/>
        </a:p>
      </dgm:t>
    </dgm:pt>
    <dgm:pt modelId="{1B20267D-BE3B-4733-8995-53D1869BD3A0}">
      <dgm:prSet phldrT="[Text]" phldr="1"/>
      <dgm:spPr/>
      <dgm:t>
        <a:bodyPr/>
        <a:lstStyle/>
        <a:p>
          <a:endParaRPr lang="it-IT" dirty="0"/>
        </a:p>
      </dgm:t>
    </dgm:pt>
    <dgm:pt modelId="{C26799F7-891F-4D25-AD00-3CCC8AF9EAEF}" type="parTrans" cxnId="{35EDD6CA-B1FE-4308-86B8-A029C647E178}">
      <dgm:prSet/>
      <dgm:spPr/>
      <dgm:t>
        <a:bodyPr/>
        <a:lstStyle/>
        <a:p>
          <a:endParaRPr lang="it-IT"/>
        </a:p>
      </dgm:t>
    </dgm:pt>
    <dgm:pt modelId="{EFD438C7-E162-49CC-857E-D7C50B0BCA1F}" type="sibTrans" cxnId="{35EDD6CA-B1FE-4308-86B8-A029C647E178}">
      <dgm:prSet/>
      <dgm:spPr/>
      <dgm:t>
        <a:bodyPr/>
        <a:lstStyle/>
        <a:p>
          <a:endParaRPr lang="it-IT"/>
        </a:p>
      </dgm:t>
    </dgm:pt>
    <dgm:pt modelId="{531EB26F-E3D1-49C8-9191-4A32AE8ABF61}">
      <dgm:prSet phldrT="[Text]"/>
      <dgm:spPr/>
      <dgm:t>
        <a:bodyPr/>
        <a:lstStyle/>
        <a:p>
          <a:pPr>
            <a:buNone/>
          </a:pPr>
          <a:r>
            <a:rPr lang="it-IT" dirty="0"/>
            <a:t>Best </a:t>
          </a:r>
          <a:r>
            <a:rPr lang="it-IT" dirty="0" err="1"/>
            <a:t>Overfitting</a:t>
          </a:r>
          <a:r>
            <a:rPr lang="it-IT" dirty="0"/>
            <a:t> Model</a:t>
          </a:r>
        </a:p>
      </dgm:t>
    </dgm:pt>
    <dgm:pt modelId="{24E8B9DF-DF91-4E96-832C-E6EBC37F414C}" type="parTrans" cxnId="{F20FA447-300C-4771-8119-FBB7E1946081}">
      <dgm:prSet/>
      <dgm:spPr/>
      <dgm:t>
        <a:bodyPr/>
        <a:lstStyle/>
        <a:p>
          <a:endParaRPr lang="it-IT"/>
        </a:p>
      </dgm:t>
    </dgm:pt>
    <dgm:pt modelId="{54C35F17-061E-4106-883A-C7BC7E861221}" type="sibTrans" cxnId="{F20FA447-300C-4771-8119-FBB7E1946081}">
      <dgm:prSet/>
      <dgm:spPr/>
      <dgm:t>
        <a:bodyPr/>
        <a:lstStyle/>
        <a:p>
          <a:endParaRPr lang="it-IT"/>
        </a:p>
      </dgm:t>
    </dgm:pt>
    <dgm:pt modelId="{AC751E4E-F109-409B-8D82-D28694C5A241}">
      <dgm:prSet phldrT="[Text]"/>
      <dgm:spPr/>
      <dgm:t>
        <a:bodyPr/>
        <a:lstStyle/>
        <a:p>
          <a:pPr>
            <a:buNone/>
          </a:pPr>
          <a:r>
            <a:rPr lang="it-IT" dirty="0"/>
            <a:t>Use Data </a:t>
          </a:r>
          <a:r>
            <a:rPr lang="it-IT" dirty="0" err="1"/>
            <a:t>Augmentation</a:t>
          </a:r>
          <a:endParaRPr lang="it-IT" dirty="0"/>
        </a:p>
      </dgm:t>
    </dgm:pt>
    <dgm:pt modelId="{511DC4F9-C6EC-4CA5-AB61-D113526BC172}" type="parTrans" cxnId="{A822F684-C810-4613-9123-83C316301379}">
      <dgm:prSet/>
      <dgm:spPr/>
      <dgm:t>
        <a:bodyPr/>
        <a:lstStyle/>
        <a:p>
          <a:endParaRPr lang="it-IT"/>
        </a:p>
      </dgm:t>
    </dgm:pt>
    <dgm:pt modelId="{7ACA76F1-7A31-4256-A98B-8621E39DA54A}" type="sibTrans" cxnId="{A822F684-C810-4613-9123-83C316301379}">
      <dgm:prSet/>
      <dgm:spPr/>
      <dgm:t>
        <a:bodyPr/>
        <a:lstStyle/>
        <a:p>
          <a:endParaRPr lang="it-IT"/>
        </a:p>
      </dgm:t>
    </dgm:pt>
    <dgm:pt modelId="{B48DA7CA-FF63-4253-A807-31B5E0B99631}">
      <dgm:prSet phldrT="[Text]" phldr="1"/>
      <dgm:spPr/>
      <dgm:t>
        <a:bodyPr/>
        <a:lstStyle/>
        <a:p>
          <a:endParaRPr lang="it-IT" dirty="0"/>
        </a:p>
      </dgm:t>
    </dgm:pt>
    <dgm:pt modelId="{6F55867D-1E94-4462-91E6-C9FA2F637327}" type="parTrans" cxnId="{188A2BED-39C4-4B83-83E3-8FC06926F7E5}">
      <dgm:prSet/>
      <dgm:spPr/>
      <dgm:t>
        <a:bodyPr/>
        <a:lstStyle/>
        <a:p>
          <a:endParaRPr lang="it-IT"/>
        </a:p>
      </dgm:t>
    </dgm:pt>
    <dgm:pt modelId="{354CB721-516A-4BAD-92E9-44B8F234B49C}" type="sibTrans" cxnId="{188A2BED-39C4-4B83-83E3-8FC06926F7E5}">
      <dgm:prSet/>
      <dgm:spPr/>
      <dgm:t>
        <a:bodyPr/>
        <a:lstStyle/>
        <a:p>
          <a:endParaRPr lang="it-IT"/>
        </a:p>
      </dgm:t>
    </dgm:pt>
    <dgm:pt modelId="{64E5FB31-2311-4521-A495-3748AB45AE6A}">
      <dgm:prSet phldrT="[Text]"/>
      <dgm:spPr/>
      <dgm:t>
        <a:bodyPr/>
        <a:lstStyle/>
        <a:p>
          <a:pPr>
            <a:buNone/>
          </a:pPr>
          <a:r>
            <a:rPr lang="it-IT" dirty="0" err="1"/>
            <a:t>Add</a:t>
          </a:r>
          <a:r>
            <a:rPr lang="it-IT" dirty="0"/>
            <a:t> Dropout</a:t>
          </a:r>
        </a:p>
      </dgm:t>
    </dgm:pt>
    <dgm:pt modelId="{0559C646-D44F-49A5-97B6-9B244618A275}" type="parTrans" cxnId="{76A44515-1964-4269-A1B2-7501F0BD9E2F}">
      <dgm:prSet/>
      <dgm:spPr/>
      <dgm:t>
        <a:bodyPr/>
        <a:lstStyle/>
        <a:p>
          <a:endParaRPr lang="it-IT"/>
        </a:p>
      </dgm:t>
    </dgm:pt>
    <dgm:pt modelId="{87B2D845-F7C6-4D1D-81DD-3A4219363A18}" type="sibTrans" cxnId="{76A44515-1964-4269-A1B2-7501F0BD9E2F}">
      <dgm:prSet/>
      <dgm:spPr/>
      <dgm:t>
        <a:bodyPr/>
        <a:lstStyle/>
        <a:p>
          <a:endParaRPr lang="it-IT"/>
        </a:p>
      </dgm:t>
    </dgm:pt>
    <dgm:pt modelId="{0D62B00F-4E03-43F7-8B49-9F315587A145}">
      <dgm:prSet phldrT="[Text]" phldr="1"/>
      <dgm:spPr/>
      <dgm:t>
        <a:bodyPr/>
        <a:lstStyle/>
        <a:p>
          <a:endParaRPr lang="it-IT" dirty="0"/>
        </a:p>
      </dgm:t>
    </dgm:pt>
    <dgm:pt modelId="{E5A7CE06-53AF-4367-AED6-314A32E443B1}" type="sibTrans" cxnId="{FDBF2174-04CC-4582-AF6F-48533F9AF640}">
      <dgm:prSet/>
      <dgm:spPr/>
      <dgm:t>
        <a:bodyPr/>
        <a:lstStyle/>
        <a:p>
          <a:endParaRPr lang="it-IT"/>
        </a:p>
      </dgm:t>
    </dgm:pt>
    <dgm:pt modelId="{F19E5782-FA21-4684-AD61-E38A1BCB778C}" type="parTrans" cxnId="{FDBF2174-04CC-4582-AF6F-48533F9AF640}">
      <dgm:prSet/>
      <dgm:spPr/>
      <dgm:t>
        <a:bodyPr/>
        <a:lstStyle/>
        <a:p>
          <a:endParaRPr lang="it-IT"/>
        </a:p>
      </dgm:t>
    </dgm:pt>
    <dgm:pt modelId="{4D78E90D-114D-4CD2-9B3D-5DA1D2291C0B}" type="pres">
      <dgm:prSet presAssocID="{5D1CFF65-C830-40A8-8B6A-40E8FB2FA2B7}" presName="linearFlow" presStyleCnt="0">
        <dgm:presLayoutVars>
          <dgm:dir/>
          <dgm:animLvl val="lvl"/>
          <dgm:resizeHandles val="exact"/>
        </dgm:presLayoutVars>
      </dgm:prSet>
      <dgm:spPr/>
    </dgm:pt>
    <dgm:pt modelId="{9F0424C9-03A6-4C67-A750-53157FEB147E}" type="pres">
      <dgm:prSet presAssocID="{1B20267D-BE3B-4733-8995-53D1869BD3A0}" presName="composite" presStyleCnt="0"/>
      <dgm:spPr/>
    </dgm:pt>
    <dgm:pt modelId="{C04BDE3A-C6CA-412B-8F66-F89104FFC10E}" type="pres">
      <dgm:prSet presAssocID="{1B20267D-BE3B-4733-8995-53D1869BD3A0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703BC9D-72A4-4A36-B38B-0E2A16B772D1}" type="pres">
      <dgm:prSet presAssocID="{1B20267D-BE3B-4733-8995-53D1869BD3A0}" presName="descendantText" presStyleLbl="alignAcc1" presStyleIdx="0" presStyleCnt="3">
        <dgm:presLayoutVars>
          <dgm:bulletEnabled val="1"/>
        </dgm:presLayoutVars>
      </dgm:prSet>
      <dgm:spPr/>
    </dgm:pt>
    <dgm:pt modelId="{D9200EB8-61D3-4292-88FC-507108809028}" type="pres">
      <dgm:prSet presAssocID="{EFD438C7-E162-49CC-857E-D7C50B0BCA1F}" presName="sp" presStyleCnt="0"/>
      <dgm:spPr/>
    </dgm:pt>
    <dgm:pt modelId="{68D88CB1-FB0A-485A-8AA7-BBBA5127E0AB}" type="pres">
      <dgm:prSet presAssocID="{0D62B00F-4E03-43F7-8B49-9F315587A145}" presName="composite" presStyleCnt="0"/>
      <dgm:spPr/>
    </dgm:pt>
    <dgm:pt modelId="{4EA9A5F5-E306-4E2D-AAB9-7B78B832EB78}" type="pres">
      <dgm:prSet presAssocID="{0D62B00F-4E03-43F7-8B49-9F315587A14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E1997ED7-AC89-4205-A13A-6AD6A8F06B28}" type="pres">
      <dgm:prSet presAssocID="{0D62B00F-4E03-43F7-8B49-9F315587A145}" presName="descendantText" presStyleLbl="alignAcc1" presStyleIdx="1" presStyleCnt="3">
        <dgm:presLayoutVars>
          <dgm:bulletEnabled val="1"/>
        </dgm:presLayoutVars>
      </dgm:prSet>
      <dgm:spPr/>
    </dgm:pt>
    <dgm:pt modelId="{04E0B5DB-53C9-451A-8D90-4A8833A50FF9}" type="pres">
      <dgm:prSet presAssocID="{E5A7CE06-53AF-4367-AED6-314A32E443B1}" presName="sp" presStyleCnt="0"/>
      <dgm:spPr/>
    </dgm:pt>
    <dgm:pt modelId="{990494D0-1143-4454-B83D-F9AC24E8D8B6}" type="pres">
      <dgm:prSet presAssocID="{B48DA7CA-FF63-4253-A807-31B5E0B99631}" presName="composite" presStyleCnt="0"/>
      <dgm:spPr/>
    </dgm:pt>
    <dgm:pt modelId="{0F948268-D88C-4867-AA70-E45D438D1D52}" type="pres">
      <dgm:prSet presAssocID="{B48DA7CA-FF63-4253-A807-31B5E0B9963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55436FC1-4A1B-476B-A4F8-47D24C1DCD6F}" type="pres">
      <dgm:prSet presAssocID="{B48DA7CA-FF63-4253-A807-31B5E0B9963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E8640B10-7995-4CBC-9534-C313EBF3701A}" type="presOf" srcId="{0D62B00F-4E03-43F7-8B49-9F315587A145}" destId="{4EA9A5F5-E306-4E2D-AAB9-7B78B832EB78}" srcOrd="0" destOrd="0" presId="urn:microsoft.com/office/officeart/2005/8/layout/chevron2"/>
    <dgm:cxn modelId="{76A44515-1964-4269-A1B2-7501F0BD9E2F}" srcId="{B48DA7CA-FF63-4253-A807-31B5E0B99631}" destId="{64E5FB31-2311-4521-A495-3748AB45AE6A}" srcOrd="0" destOrd="0" parTransId="{0559C646-D44F-49A5-97B6-9B244618A275}" sibTransId="{87B2D845-F7C6-4D1D-81DD-3A4219363A18}"/>
    <dgm:cxn modelId="{420BCC1F-82F8-4B6D-BF0F-B14B0F772F5B}" type="presOf" srcId="{64E5FB31-2311-4521-A495-3748AB45AE6A}" destId="{55436FC1-4A1B-476B-A4F8-47D24C1DCD6F}" srcOrd="0" destOrd="0" presId="urn:microsoft.com/office/officeart/2005/8/layout/chevron2"/>
    <dgm:cxn modelId="{F20FA447-300C-4771-8119-FBB7E1946081}" srcId="{1B20267D-BE3B-4733-8995-53D1869BD3A0}" destId="{531EB26F-E3D1-49C8-9191-4A32AE8ABF61}" srcOrd="0" destOrd="0" parTransId="{24E8B9DF-DF91-4E96-832C-E6EBC37F414C}" sibTransId="{54C35F17-061E-4106-883A-C7BC7E861221}"/>
    <dgm:cxn modelId="{FDBF2174-04CC-4582-AF6F-48533F9AF640}" srcId="{5D1CFF65-C830-40A8-8B6A-40E8FB2FA2B7}" destId="{0D62B00F-4E03-43F7-8B49-9F315587A145}" srcOrd="1" destOrd="0" parTransId="{F19E5782-FA21-4684-AD61-E38A1BCB778C}" sibTransId="{E5A7CE06-53AF-4367-AED6-314A32E443B1}"/>
    <dgm:cxn modelId="{A822F684-C810-4613-9123-83C316301379}" srcId="{0D62B00F-4E03-43F7-8B49-9F315587A145}" destId="{AC751E4E-F109-409B-8D82-D28694C5A241}" srcOrd="0" destOrd="0" parTransId="{511DC4F9-C6EC-4CA5-AB61-D113526BC172}" sibTransId="{7ACA76F1-7A31-4256-A98B-8621E39DA54A}"/>
    <dgm:cxn modelId="{096F629F-E666-4340-9C75-1FF8449D83A0}" type="presOf" srcId="{531EB26F-E3D1-49C8-9191-4A32AE8ABF61}" destId="{A703BC9D-72A4-4A36-B38B-0E2A16B772D1}" srcOrd="0" destOrd="0" presId="urn:microsoft.com/office/officeart/2005/8/layout/chevron2"/>
    <dgm:cxn modelId="{60489FA1-0EE3-41D5-90A9-AF2CAB424026}" type="presOf" srcId="{1B20267D-BE3B-4733-8995-53D1869BD3A0}" destId="{C04BDE3A-C6CA-412B-8F66-F89104FFC10E}" srcOrd="0" destOrd="0" presId="urn:microsoft.com/office/officeart/2005/8/layout/chevron2"/>
    <dgm:cxn modelId="{0E190BA3-51F2-4498-A8BB-F064440ED162}" type="presOf" srcId="{B48DA7CA-FF63-4253-A807-31B5E0B99631}" destId="{0F948268-D88C-4867-AA70-E45D438D1D52}" srcOrd="0" destOrd="0" presId="urn:microsoft.com/office/officeart/2005/8/layout/chevron2"/>
    <dgm:cxn modelId="{35EDD6CA-B1FE-4308-86B8-A029C647E178}" srcId="{5D1CFF65-C830-40A8-8B6A-40E8FB2FA2B7}" destId="{1B20267D-BE3B-4733-8995-53D1869BD3A0}" srcOrd="0" destOrd="0" parTransId="{C26799F7-891F-4D25-AD00-3CCC8AF9EAEF}" sibTransId="{EFD438C7-E162-49CC-857E-D7C50B0BCA1F}"/>
    <dgm:cxn modelId="{23EB56E0-C929-4F6E-BD1B-0A958342920F}" type="presOf" srcId="{5D1CFF65-C830-40A8-8B6A-40E8FB2FA2B7}" destId="{4D78E90D-114D-4CD2-9B3D-5DA1D2291C0B}" srcOrd="0" destOrd="0" presId="urn:microsoft.com/office/officeart/2005/8/layout/chevron2"/>
    <dgm:cxn modelId="{188A2BED-39C4-4B83-83E3-8FC06926F7E5}" srcId="{5D1CFF65-C830-40A8-8B6A-40E8FB2FA2B7}" destId="{B48DA7CA-FF63-4253-A807-31B5E0B99631}" srcOrd="2" destOrd="0" parTransId="{6F55867D-1E94-4462-91E6-C9FA2F637327}" sibTransId="{354CB721-516A-4BAD-92E9-44B8F234B49C}"/>
    <dgm:cxn modelId="{7349F9F7-75A2-4993-817B-62850C4A11F1}" type="presOf" srcId="{AC751E4E-F109-409B-8D82-D28694C5A241}" destId="{E1997ED7-AC89-4205-A13A-6AD6A8F06B28}" srcOrd="0" destOrd="0" presId="urn:microsoft.com/office/officeart/2005/8/layout/chevron2"/>
    <dgm:cxn modelId="{18D9AB8A-E4B5-4765-AF8D-67F6D8EC38A5}" type="presParOf" srcId="{4D78E90D-114D-4CD2-9B3D-5DA1D2291C0B}" destId="{9F0424C9-03A6-4C67-A750-53157FEB147E}" srcOrd="0" destOrd="0" presId="urn:microsoft.com/office/officeart/2005/8/layout/chevron2"/>
    <dgm:cxn modelId="{C3CD5325-D835-4815-A44A-F1C605A7E67A}" type="presParOf" srcId="{9F0424C9-03A6-4C67-A750-53157FEB147E}" destId="{C04BDE3A-C6CA-412B-8F66-F89104FFC10E}" srcOrd="0" destOrd="0" presId="urn:microsoft.com/office/officeart/2005/8/layout/chevron2"/>
    <dgm:cxn modelId="{26063E36-5E5D-4B45-B3A9-C8D7EB5F0396}" type="presParOf" srcId="{9F0424C9-03A6-4C67-A750-53157FEB147E}" destId="{A703BC9D-72A4-4A36-B38B-0E2A16B772D1}" srcOrd="1" destOrd="0" presId="urn:microsoft.com/office/officeart/2005/8/layout/chevron2"/>
    <dgm:cxn modelId="{06ED42E7-98BB-43A5-9E95-7C9B6A6C02CA}" type="presParOf" srcId="{4D78E90D-114D-4CD2-9B3D-5DA1D2291C0B}" destId="{D9200EB8-61D3-4292-88FC-507108809028}" srcOrd="1" destOrd="0" presId="urn:microsoft.com/office/officeart/2005/8/layout/chevron2"/>
    <dgm:cxn modelId="{68EBAEBA-1E6E-451F-9F48-4C26860B626D}" type="presParOf" srcId="{4D78E90D-114D-4CD2-9B3D-5DA1D2291C0B}" destId="{68D88CB1-FB0A-485A-8AA7-BBBA5127E0AB}" srcOrd="2" destOrd="0" presId="urn:microsoft.com/office/officeart/2005/8/layout/chevron2"/>
    <dgm:cxn modelId="{DF9D73AC-0967-484A-BA2A-F01DA5AA3FB2}" type="presParOf" srcId="{68D88CB1-FB0A-485A-8AA7-BBBA5127E0AB}" destId="{4EA9A5F5-E306-4E2D-AAB9-7B78B832EB78}" srcOrd="0" destOrd="0" presId="urn:microsoft.com/office/officeart/2005/8/layout/chevron2"/>
    <dgm:cxn modelId="{D76CFA5F-2B90-4CEE-8498-1BDD414186FA}" type="presParOf" srcId="{68D88CB1-FB0A-485A-8AA7-BBBA5127E0AB}" destId="{E1997ED7-AC89-4205-A13A-6AD6A8F06B28}" srcOrd="1" destOrd="0" presId="urn:microsoft.com/office/officeart/2005/8/layout/chevron2"/>
    <dgm:cxn modelId="{34DE0B89-5A72-439A-AD50-C82B2BCF97EE}" type="presParOf" srcId="{4D78E90D-114D-4CD2-9B3D-5DA1D2291C0B}" destId="{04E0B5DB-53C9-451A-8D90-4A8833A50FF9}" srcOrd="3" destOrd="0" presId="urn:microsoft.com/office/officeart/2005/8/layout/chevron2"/>
    <dgm:cxn modelId="{31C001BA-9573-4FCF-8BCB-F8ED2BADF2E8}" type="presParOf" srcId="{4D78E90D-114D-4CD2-9B3D-5DA1D2291C0B}" destId="{990494D0-1143-4454-B83D-F9AC24E8D8B6}" srcOrd="4" destOrd="0" presId="urn:microsoft.com/office/officeart/2005/8/layout/chevron2"/>
    <dgm:cxn modelId="{CE86BA36-D4B3-441E-A16C-7E99E042AD68}" type="presParOf" srcId="{990494D0-1143-4454-B83D-F9AC24E8D8B6}" destId="{0F948268-D88C-4867-AA70-E45D438D1D52}" srcOrd="0" destOrd="0" presId="urn:microsoft.com/office/officeart/2005/8/layout/chevron2"/>
    <dgm:cxn modelId="{60E63817-3284-41F9-B71B-904881D36F88}" type="presParOf" srcId="{990494D0-1143-4454-B83D-F9AC24E8D8B6}" destId="{55436FC1-4A1B-476B-A4F8-47D24C1DCD6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9BC9D9-E838-4038-8F9E-E801AE0EA561}">
      <dsp:nvSpPr>
        <dsp:cNvPr id="0" name=""/>
        <dsp:cNvSpPr/>
      </dsp:nvSpPr>
      <dsp:spPr>
        <a:xfrm>
          <a:off x="527843" y="1793468"/>
          <a:ext cx="2095500" cy="1831730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/>
            <a:t>Increase</a:t>
          </a:r>
          <a:r>
            <a:rPr lang="it-IT" sz="1300" kern="1200" dirty="0"/>
            <a:t> Model Size</a:t>
          </a:r>
        </a:p>
      </dsp:txBody>
      <dsp:txXfrm>
        <a:off x="1051718" y="2068228"/>
        <a:ext cx="1021556" cy="1282211"/>
      </dsp:txXfrm>
    </dsp:sp>
    <dsp:sp modelId="{5FFA13C0-F8BF-407F-B602-7F0A8619AC44}">
      <dsp:nvSpPr>
        <dsp:cNvPr id="0" name=""/>
        <dsp:cNvSpPr/>
      </dsp:nvSpPr>
      <dsp:spPr>
        <a:xfrm>
          <a:off x="3968" y="2185458"/>
          <a:ext cx="1047750" cy="10477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Too Little </a:t>
          </a:r>
          <a:r>
            <a:rPr lang="it-IT" sz="1200" kern="1200" dirty="0" err="1"/>
            <a:t>Capacity</a:t>
          </a:r>
          <a:endParaRPr lang="it-IT" sz="1200" kern="1200" dirty="0"/>
        </a:p>
      </dsp:txBody>
      <dsp:txXfrm>
        <a:off x="157407" y="2338897"/>
        <a:ext cx="740872" cy="740872"/>
      </dsp:txXfrm>
    </dsp:sp>
    <dsp:sp modelId="{A7905595-7DC1-456C-BB15-80EDB7EF944D}">
      <dsp:nvSpPr>
        <dsp:cNvPr id="0" name=""/>
        <dsp:cNvSpPr/>
      </dsp:nvSpPr>
      <dsp:spPr>
        <a:xfrm>
          <a:off x="3278187" y="1793468"/>
          <a:ext cx="2095500" cy="1831730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/>
            <a:t>Try</a:t>
          </a:r>
          <a:r>
            <a:rPr lang="it-IT" sz="1300" kern="1200" dirty="0"/>
            <a:t> multiple </a:t>
          </a:r>
          <a:r>
            <a:rPr lang="it-IT" sz="1300" kern="1200" dirty="0" err="1"/>
            <a:t>configurations</a:t>
          </a:r>
          <a:endParaRPr lang="it-IT" sz="1300" kern="1200" dirty="0"/>
        </a:p>
      </dsp:txBody>
      <dsp:txXfrm>
        <a:off x="3802062" y="2068228"/>
        <a:ext cx="1021556" cy="1282211"/>
      </dsp:txXfrm>
    </dsp:sp>
    <dsp:sp modelId="{98F85274-F823-42E9-A23E-B3EE0D7E846A}">
      <dsp:nvSpPr>
        <dsp:cNvPr id="0" name=""/>
        <dsp:cNvSpPr/>
      </dsp:nvSpPr>
      <dsp:spPr>
        <a:xfrm>
          <a:off x="2754312" y="2185458"/>
          <a:ext cx="1047750" cy="10477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 err="1"/>
            <a:t>Overfitting</a:t>
          </a:r>
          <a:endParaRPr lang="it-IT" sz="1000" kern="1200" dirty="0"/>
        </a:p>
      </dsp:txBody>
      <dsp:txXfrm>
        <a:off x="2907751" y="2338897"/>
        <a:ext cx="740872" cy="740872"/>
      </dsp:txXfrm>
    </dsp:sp>
    <dsp:sp modelId="{98698C05-94F2-4713-94D6-FB6AAB371BC6}">
      <dsp:nvSpPr>
        <dsp:cNvPr id="0" name=""/>
        <dsp:cNvSpPr/>
      </dsp:nvSpPr>
      <dsp:spPr>
        <a:xfrm>
          <a:off x="6028531" y="1793468"/>
          <a:ext cx="2095500" cy="1831730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Second </a:t>
          </a:r>
          <a:r>
            <a:rPr lang="it-IT" sz="1300" kern="1200" dirty="0" err="1"/>
            <a:t>Modeling</a:t>
          </a:r>
          <a:r>
            <a:rPr lang="it-IT" sz="1300" kern="1200" dirty="0"/>
            <a:t> </a:t>
          </a:r>
          <a:r>
            <a:rPr lang="it-IT" sz="1300" kern="1200" dirty="0" err="1"/>
            <a:t>Phase</a:t>
          </a:r>
          <a:endParaRPr lang="it-IT" sz="1300" kern="1200" dirty="0"/>
        </a:p>
      </dsp:txBody>
      <dsp:txXfrm>
        <a:off x="6552406" y="2068228"/>
        <a:ext cx="1021556" cy="1282211"/>
      </dsp:txXfrm>
    </dsp:sp>
    <dsp:sp modelId="{59451308-01B0-49DF-9A1F-7048BDF3F2D7}">
      <dsp:nvSpPr>
        <dsp:cNvPr id="0" name=""/>
        <dsp:cNvSpPr/>
      </dsp:nvSpPr>
      <dsp:spPr>
        <a:xfrm>
          <a:off x="5504656" y="2185458"/>
          <a:ext cx="1047750" cy="10477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Best </a:t>
          </a:r>
          <a:r>
            <a:rPr lang="it-IT" sz="1200" kern="1200" dirty="0" err="1"/>
            <a:t>Overfitting</a:t>
          </a:r>
          <a:r>
            <a:rPr lang="it-IT" sz="1200" kern="1200" dirty="0"/>
            <a:t> Model</a:t>
          </a:r>
        </a:p>
      </dsp:txBody>
      <dsp:txXfrm>
        <a:off x="5658095" y="2338897"/>
        <a:ext cx="740872" cy="74087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4BDE3A-C6CA-412B-8F66-F89104FFC10E}">
      <dsp:nvSpPr>
        <dsp:cNvPr id="0" name=""/>
        <dsp:cNvSpPr/>
      </dsp:nvSpPr>
      <dsp:spPr>
        <a:xfrm rot="5400000">
          <a:off x="-214744" y="215782"/>
          <a:ext cx="1431627" cy="1002139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900" kern="1200" dirty="0"/>
        </a:p>
      </dsp:txBody>
      <dsp:txXfrm rot="-5400000">
        <a:off x="1" y="502108"/>
        <a:ext cx="1002139" cy="429488"/>
      </dsp:txXfrm>
    </dsp:sp>
    <dsp:sp modelId="{A703BC9D-72A4-4A36-B38B-0E2A16B772D1}">
      <dsp:nvSpPr>
        <dsp:cNvPr id="0" name=""/>
        <dsp:cNvSpPr/>
      </dsp:nvSpPr>
      <dsp:spPr>
        <a:xfrm rot="5400000">
          <a:off x="2995264" y="-1992087"/>
          <a:ext cx="930557" cy="49168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3700" kern="1200" dirty="0"/>
            <a:t>Best </a:t>
          </a:r>
          <a:r>
            <a:rPr lang="it-IT" sz="3700" kern="1200" dirty="0" err="1"/>
            <a:t>Overfitting</a:t>
          </a:r>
          <a:r>
            <a:rPr lang="it-IT" sz="3700" kern="1200" dirty="0"/>
            <a:t> Model</a:t>
          </a:r>
        </a:p>
      </dsp:txBody>
      <dsp:txXfrm rot="-5400000">
        <a:off x="1002139" y="46464"/>
        <a:ext cx="4871382" cy="839705"/>
      </dsp:txXfrm>
    </dsp:sp>
    <dsp:sp modelId="{4EA9A5F5-E306-4E2D-AAB9-7B78B832EB78}">
      <dsp:nvSpPr>
        <dsp:cNvPr id="0" name=""/>
        <dsp:cNvSpPr/>
      </dsp:nvSpPr>
      <dsp:spPr>
        <a:xfrm rot="5400000">
          <a:off x="-214744" y="1450976"/>
          <a:ext cx="1431627" cy="1002139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900" kern="1200" dirty="0"/>
        </a:p>
      </dsp:txBody>
      <dsp:txXfrm rot="-5400000">
        <a:off x="1" y="1737302"/>
        <a:ext cx="1002139" cy="429488"/>
      </dsp:txXfrm>
    </dsp:sp>
    <dsp:sp modelId="{E1997ED7-AC89-4205-A13A-6AD6A8F06B28}">
      <dsp:nvSpPr>
        <dsp:cNvPr id="0" name=""/>
        <dsp:cNvSpPr/>
      </dsp:nvSpPr>
      <dsp:spPr>
        <a:xfrm rot="5400000">
          <a:off x="2995264" y="-756893"/>
          <a:ext cx="930557" cy="49168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3700" kern="1200" dirty="0"/>
            <a:t>Use Data </a:t>
          </a:r>
          <a:r>
            <a:rPr lang="it-IT" sz="3700" kern="1200" dirty="0" err="1"/>
            <a:t>Augmentation</a:t>
          </a:r>
          <a:endParaRPr lang="it-IT" sz="3700" kern="1200" dirty="0"/>
        </a:p>
      </dsp:txBody>
      <dsp:txXfrm rot="-5400000">
        <a:off x="1002139" y="1281658"/>
        <a:ext cx="4871382" cy="839705"/>
      </dsp:txXfrm>
    </dsp:sp>
    <dsp:sp modelId="{0F948268-D88C-4867-AA70-E45D438D1D52}">
      <dsp:nvSpPr>
        <dsp:cNvPr id="0" name=""/>
        <dsp:cNvSpPr/>
      </dsp:nvSpPr>
      <dsp:spPr>
        <a:xfrm rot="5400000">
          <a:off x="-214744" y="2686170"/>
          <a:ext cx="1431627" cy="1002139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900" kern="1200" dirty="0"/>
        </a:p>
      </dsp:txBody>
      <dsp:txXfrm rot="-5400000">
        <a:off x="1" y="2972496"/>
        <a:ext cx="1002139" cy="429488"/>
      </dsp:txXfrm>
    </dsp:sp>
    <dsp:sp modelId="{55436FC1-4A1B-476B-A4F8-47D24C1DCD6F}">
      <dsp:nvSpPr>
        <dsp:cNvPr id="0" name=""/>
        <dsp:cNvSpPr/>
      </dsp:nvSpPr>
      <dsp:spPr>
        <a:xfrm rot="5400000">
          <a:off x="2995264" y="478300"/>
          <a:ext cx="930557" cy="49168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3700" kern="1200" dirty="0" err="1"/>
            <a:t>Add</a:t>
          </a:r>
          <a:r>
            <a:rPr lang="it-IT" sz="3700" kern="1200" dirty="0"/>
            <a:t> Dropout</a:t>
          </a:r>
        </a:p>
      </dsp:txBody>
      <dsp:txXfrm rot="-5400000">
        <a:off x="1002139" y="2516851"/>
        <a:ext cx="4871382" cy="8397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9BC9D9-E838-4038-8F9E-E801AE0EA561}">
      <dsp:nvSpPr>
        <dsp:cNvPr id="0" name=""/>
        <dsp:cNvSpPr/>
      </dsp:nvSpPr>
      <dsp:spPr>
        <a:xfrm>
          <a:off x="527843" y="1793468"/>
          <a:ext cx="2095500" cy="1831730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/>
            <a:t>Increase</a:t>
          </a:r>
          <a:r>
            <a:rPr lang="it-IT" sz="1300" kern="1200" dirty="0"/>
            <a:t> Model Size</a:t>
          </a:r>
        </a:p>
      </dsp:txBody>
      <dsp:txXfrm>
        <a:off x="1051718" y="2068228"/>
        <a:ext cx="1021556" cy="1282211"/>
      </dsp:txXfrm>
    </dsp:sp>
    <dsp:sp modelId="{5FFA13C0-F8BF-407F-B602-7F0A8619AC44}">
      <dsp:nvSpPr>
        <dsp:cNvPr id="0" name=""/>
        <dsp:cNvSpPr/>
      </dsp:nvSpPr>
      <dsp:spPr>
        <a:xfrm>
          <a:off x="3968" y="2185458"/>
          <a:ext cx="1047750" cy="1047750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Too Little </a:t>
          </a:r>
          <a:r>
            <a:rPr lang="it-IT" sz="1200" kern="1200" dirty="0" err="1"/>
            <a:t>Capacity</a:t>
          </a:r>
          <a:endParaRPr lang="it-IT" sz="1200" kern="1200" dirty="0"/>
        </a:p>
      </dsp:txBody>
      <dsp:txXfrm>
        <a:off x="157407" y="2338897"/>
        <a:ext cx="740872" cy="740872"/>
      </dsp:txXfrm>
    </dsp:sp>
    <dsp:sp modelId="{A7905595-7DC1-456C-BB15-80EDB7EF944D}">
      <dsp:nvSpPr>
        <dsp:cNvPr id="0" name=""/>
        <dsp:cNvSpPr/>
      </dsp:nvSpPr>
      <dsp:spPr>
        <a:xfrm>
          <a:off x="3278187" y="1793468"/>
          <a:ext cx="2095500" cy="1831730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/>
            <a:t>Try</a:t>
          </a:r>
          <a:r>
            <a:rPr lang="it-IT" sz="1300" kern="1200" dirty="0"/>
            <a:t> multiple </a:t>
          </a:r>
          <a:r>
            <a:rPr lang="it-IT" sz="1300" kern="1200" dirty="0" err="1"/>
            <a:t>configurations</a:t>
          </a:r>
          <a:endParaRPr lang="it-IT" sz="1300" kern="1200" dirty="0"/>
        </a:p>
      </dsp:txBody>
      <dsp:txXfrm>
        <a:off x="3802062" y="2068228"/>
        <a:ext cx="1021556" cy="1282211"/>
      </dsp:txXfrm>
    </dsp:sp>
    <dsp:sp modelId="{98F85274-F823-42E9-A23E-B3EE0D7E846A}">
      <dsp:nvSpPr>
        <dsp:cNvPr id="0" name=""/>
        <dsp:cNvSpPr/>
      </dsp:nvSpPr>
      <dsp:spPr>
        <a:xfrm>
          <a:off x="2754312" y="2185458"/>
          <a:ext cx="1047750" cy="10477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 err="1"/>
            <a:t>Overfitting</a:t>
          </a:r>
          <a:endParaRPr lang="it-IT" sz="1000" kern="1200" dirty="0"/>
        </a:p>
      </dsp:txBody>
      <dsp:txXfrm>
        <a:off x="2907751" y="2338897"/>
        <a:ext cx="740872" cy="740872"/>
      </dsp:txXfrm>
    </dsp:sp>
    <dsp:sp modelId="{98698C05-94F2-4713-94D6-FB6AAB371BC6}">
      <dsp:nvSpPr>
        <dsp:cNvPr id="0" name=""/>
        <dsp:cNvSpPr/>
      </dsp:nvSpPr>
      <dsp:spPr>
        <a:xfrm>
          <a:off x="6028531" y="1793468"/>
          <a:ext cx="2095500" cy="1831730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Second </a:t>
          </a:r>
          <a:r>
            <a:rPr lang="it-IT" sz="1300" kern="1200" dirty="0" err="1"/>
            <a:t>Modeling</a:t>
          </a:r>
          <a:r>
            <a:rPr lang="it-IT" sz="1300" kern="1200" dirty="0"/>
            <a:t> </a:t>
          </a:r>
          <a:r>
            <a:rPr lang="it-IT" sz="1300" kern="1200" dirty="0" err="1"/>
            <a:t>Phase</a:t>
          </a:r>
          <a:endParaRPr lang="it-IT" sz="1300" kern="1200" dirty="0"/>
        </a:p>
      </dsp:txBody>
      <dsp:txXfrm>
        <a:off x="6552406" y="2068228"/>
        <a:ext cx="1021556" cy="1282211"/>
      </dsp:txXfrm>
    </dsp:sp>
    <dsp:sp modelId="{59451308-01B0-49DF-9A1F-7048BDF3F2D7}">
      <dsp:nvSpPr>
        <dsp:cNvPr id="0" name=""/>
        <dsp:cNvSpPr/>
      </dsp:nvSpPr>
      <dsp:spPr>
        <a:xfrm>
          <a:off x="5504656" y="2185458"/>
          <a:ext cx="1047750" cy="10477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Best </a:t>
          </a:r>
          <a:r>
            <a:rPr lang="it-IT" sz="1200" kern="1200" dirty="0" err="1"/>
            <a:t>Overfitting</a:t>
          </a:r>
          <a:r>
            <a:rPr lang="it-IT" sz="1200" kern="1200" dirty="0"/>
            <a:t> Model</a:t>
          </a:r>
        </a:p>
      </dsp:txBody>
      <dsp:txXfrm>
        <a:off x="5658095" y="2338897"/>
        <a:ext cx="740872" cy="7408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9BC9D9-E838-4038-8F9E-E801AE0EA561}">
      <dsp:nvSpPr>
        <dsp:cNvPr id="0" name=""/>
        <dsp:cNvSpPr/>
      </dsp:nvSpPr>
      <dsp:spPr>
        <a:xfrm>
          <a:off x="527843" y="1793468"/>
          <a:ext cx="2095500" cy="1831730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/>
            <a:t>Increase</a:t>
          </a:r>
          <a:r>
            <a:rPr lang="it-IT" sz="1300" kern="1200" dirty="0"/>
            <a:t> Model Size</a:t>
          </a:r>
        </a:p>
      </dsp:txBody>
      <dsp:txXfrm>
        <a:off x="1051718" y="2068228"/>
        <a:ext cx="1021556" cy="1282211"/>
      </dsp:txXfrm>
    </dsp:sp>
    <dsp:sp modelId="{5FFA13C0-F8BF-407F-B602-7F0A8619AC44}">
      <dsp:nvSpPr>
        <dsp:cNvPr id="0" name=""/>
        <dsp:cNvSpPr/>
      </dsp:nvSpPr>
      <dsp:spPr>
        <a:xfrm>
          <a:off x="3968" y="2185458"/>
          <a:ext cx="1047750" cy="1047750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Too Little </a:t>
          </a:r>
          <a:r>
            <a:rPr lang="it-IT" sz="1200" kern="1200" dirty="0" err="1"/>
            <a:t>Capacity</a:t>
          </a:r>
          <a:endParaRPr lang="it-IT" sz="1200" kern="1200" dirty="0"/>
        </a:p>
      </dsp:txBody>
      <dsp:txXfrm>
        <a:off x="157407" y="2338897"/>
        <a:ext cx="740872" cy="740872"/>
      </dsp:txXfrm>
    </dsp:sp>
    <dsp:sp modelId="{A7905595-7DC1-456C-BB15-80EDB7EF944D}">
      <dsp:nvSpPr>
        <dsp:cNvPr id="0" name=""/>
        <dsp:cNvSpPr/>
      </dsp:nvSpPr>
      <dsp:spPr>
        <a:xfrm>
          <a:off x="3278187" y="1793468"/>
          <a:ext cx="2095500" cy="1831730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/>
            <a:t>Try</a:t>
          </a:r>
          <a:r>
            <a:rPr lang="it-IT" sz="1300" kern="1200" dirty="0"/>
            <a:t> multiple </a:t>
          </a:r>
          <a:r>
            <a:rPr lang="it-IT" sz="1300" kern="1200" dirty="0" err="1"/>
            <a:t>configurations</a:t>
          </a:r>
          <a:endParaRPr lang="it-IT" sz="1300" kern="1200" dirty="0"/>
        </a:p>
      </dsp:txBody>
      <dsp:txXfrm>
        <a:off x="3802062" y="2068228"/>
        <a:ext cx="1021556" cy="1282211"/>
      </dsp:txXfrm>
    </dsp:sp>
    <dsp:sp modelId="{98F85274-F823-42E9-A23E-B3EE0D7E846A}">
      <dsp:nvSpPr>
        <dsp:cNvPr id="0" name=""/>
        <dsp:cNvSpPr/>
      </dsp:nvSpPr>
      <dsp:spPr>
        <a:xfrm>
          <a:off x="2754312" y="2185458"/>
          <a:ext cx="1047750" cy="10477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 err="1"/>
            <a:t>Overfitting</a:t>
          </a:r>
          <a:endParaRPr lang="it-IT" sz="1000" kern="1200" dirty="0"/>
        </a:p>
      </dsp:txBody>
      <dsp:txXfrm>
        <a:off x="2907751" y="2338897"/>
        <a:ext cx="740872" cy="740872"/>
      </dsp:txXfrm>
    </dsp:sp>
    <dsp:sp modelId="{98698C05-94F2-4713-94D6-FB6AAB371BC6}">
      <dsp:nvSpPr>
        <dsp:cNvPr id="0" name=""/>
        <dsp:cNvSpPr/>
      </dsp:nvSpPr>
      <dsp:spPr>
        <a:xfrm>
          <a:off x="6028531" y="1793468"/>
          <a:ext cx="2095500" cy="1831730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Second </a:t>
          </a:r>
          <a:r>
            <a:rPr lang="it-IT" sz="1300" kern="1200" dirty="0" err="1"/>
            <a:t>Modeling</a:t>
          </a:r>
          <a:r>
            <a:rPr lang="it-IT" sz="1300" kern="1200" dirty="0"/>
            <a:t> </a:t>
          </a:r>
          <a:r>
            <a:rPr lang="it-IT" sz="1300" kern="1200" dirty="0" err="1"/>
            <a:t>Phase</a:t>
          </a:r>
          <a:endParaRPr lang="it-IT" sz="1300" kern="1200" dirty="0"/>
        </a:p>
      </dsp:txBody>
      <dsp:txXfrm>
        <a:off x="6552406" y="2068228"/>
        <a:ext cx="1021556" cy="1282211"/>
      </dsp:txXfrm>
    </dsp:sp>
    <dsp:sp modelId="{59451308-01B0-49DF-9A1F-7048BDF3F2D7}">
      <dsp:nvSpPr>
        <dsp:cNvPr id="0" name=""/>
        <dsp:cNvSpPr/>
      </dsp:nvSpPr>
      <dsp:spPr>
        <a:xfrm>
          <a:off x="5504656" y="2185458"/>
          <a:ext cx="1047750" cy="10477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Best </a:t>
          </a:r>
          <a:r>
            <a:rPr lang="it-IT" sz="1200" kern="1200" dirty="0" err="1"/>
            <a:t>Overfitting</a:t>
          </a:r>
          <a:r>
            <a:rPr lang="it-IT" sz="1200" kern="1200" dirty="0"/>
            <a:t> Model</a:t>
          </a:r>
        </a:p>
      </dsp:txBody>
      <dsp:txXfrm>
        <a:off x="5658095" y="2338897"/>
        <a:ext cx="740872" cy="7408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9BC9D9-E838-4038-8F9E-E801AE0EA561}">
      <dsp:nvSpPr>
        <dsp:cNvPr id="0" name=""/>
        <dsp:cNvSpPr/>
      </dsp:nvSpPr>
      <dsp:spPr>
        <a:xfrm>
          <a:off x="527843" y="1793468"/>
          <a:ext cx="2095500" cy="1831730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/>
            <a:t>Increase</a:t>
          </a:r>
          <a:r>
            <a:rPr lang="it-IT" sz="1300" kern="1200" dirty="0"/>
            <a:t> Model Size</a:t>
          </a:r>
        </a:p>
      </dsp:txBody>
      <dsp:txXfrm>
        <a:off x="1051718" y="2068228"/>
        <a:ext cx="1021556" cy="1282211"/>
      </dsp:txXfrm>
    </dsp:sp>
    <dsp:sp modelId="{5FFA13C0-F8BF-407F-B602-7F0A8619AC44}">
      <dsp:nvSpPr>
        <dsp:cNvPr id="0" name=""/>
        <dsp:cNvSpPr/>
      </dsp:nvSpPr>
      <dsp:spPr>
        <a:xfrm>
          <a:off x="3968" y="2185458"/>
          <a:ext cx="1047750" cy="1047750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Too Little Capacity</a:t>
          </a:r>
          <a:endParaRPr lang="it-IT" sz="1200" kern="1200" dirty="0"/>
        </a:p>
      </dsp:txBody>
      <dsp:txXfrm>
        <a:off x="157407" y="2338897"/>
        <a:ext cx="740872" cy="740872"/>
      </dsp:txXfrm>
    </dsp:sp>
    <dsp:sp modelId="{A7905595-7DC1-456C-BB15-80EDB7EF944D}">
      <dsp:nvSpPr>
        <dsp:cNvPr id="0" name=""/>
        <dsp:cNvSpPr/>
      </dsp:nvSpPr>
      <dsp:spPr>
        <a:xfrm>
          <a:off x="3278187" y="1793468"/>
          <a:ext cx="2095500" cy="1831730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/>
            <a:t>Try</a:t>
          </a:r>
          <a:r>
            <a:rPr lang="it-IT" sz="1300" kern="1200" dirty="0"/>
            <a:t> multiple </a:t>
          </a:r>
          <a:r>
            <a:rPr lang="it-IT" sz="1300" kern="1200" dirty="0" err="1"/>
            <a:t>configurations</a:t>
          </a:r>
          <a:endParaRPr lang="it-IT" sz="1300" kern="1200" dirty="0"/>
        </a:p>
      </dsp:txBody>
      <dsp:txXfrm>
        <a:off x="3802062" y="2068228"/>
        <a:ext cx="1021556" cy="1282211"/>
      </dsp:txXfrm>
    </dsp:sp>
    <dsp:sp modelId="{98F85274-F823-42E9-A23E-B3EE0D7E846A}">
      <dsp:nvSpPr>
        <dsp:cNvPr id="0" name=""/>
        <dsp:cNvSpPr/>
      </dsp:nvSpPr>
      <dsp:spPr>
        <a:xfrm>
          <a:off x="2754312" y="2185458"/>
          <a:ext cx="1047750" cy="1047750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Overfitting</a:t>
          </a:r>
          <a:endParaRPr lang="it-IT" sz="1000" kern="1200" dirty="0"/>
        </a:p>
      </dsp:txBody>
      <dsp:txXfrm>
        <a:off x="2907751" y="2338897"/>
        <a:ext cx="740872" cy="740872"/>
      </dsp:txXfrm>
    </dsp:sp>
    <dsp:sp modelId="{98698C05-94F2-4713-94D6-FB6AAB371BC6}">
      <dsp:nvSpPr>
        <dsp:cNvPr id="0" name=""/>
        <dsp:cNvSpPr/>
      </dsp:nvSpPr>
      <dsp:spPr>
        <a:xfrm>
          <a:off x="6028531" y="1793468"/>
          <a:ext cx="2095500" cy="1831730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Second </a:t>
          </a:r>
          <a:r>
            <a:rPr lang="it-IT" sz="1300" kern="1200" dirty="0" err="1"/>
            <a:t>Modeling</a:t>
          </a:r>
          <a:r>
            <a:rPr lang="it-IT" sz="1300" kern="1200" dirty="0"/>
            <a:t> </a:t>
          </a:r>
          <a:r>
            <a:rPr lang="it-IT" sz="1300" kern="1200" dirty="0" err="1"/>
            <a:t>Phase</a:t>
          </a:r>
          <a:endParaRPr lang="it-IT" sz="1300" kern="1200" dirty="0"/>
        </a:p>
      </dsp:txBody>
      <dsp:txXfrm>
        <a:off x="6552406" y="2068228"/>
        <a:ext cx="1021556" cy="1282211"/>
      </dsp:txXfrm>
    </dsp:sp>
    <dsp:sp modelId="{59451308-01B0-49DF-9A1F-7048BDF3F2D7}">
      <dsp:nvSpPr>
        <dsp:cNvPr id="0" name=""/>
        <dsp:cNvSpPr/>
      </dsp:nvSpPr>
      <dsp:spPr>
        <a:xfrm>
          <a:off x="5504656" y="2185458"/>
          <a:ext cx="1047750" cy="10477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Best </a:t>
          </a:r>
          <a:r>
            <a:rPr lang="it-IT" sz="1200" kern="1200" dirty="0" err="1"/>
            <a:t>Overfitting</a:t>
          </a:r>
          <a:r>
            <a:rPr lang="it-IT" sz="1200" kern="1200" dirty="0"/>
            <a:t> Model</a:t>
          </a:r>
        </a:p>
      </dsp:txBody>
      <dsp:txXfrm>
        <a:off x="5658095" y="2338897"/>
        <a:ext cx="740872" cy="7408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9BC9D9-E838-4038-8F9E-E801AE0EA561}">
      <dsp:nvSpPr>
        <dsp:cNvPr id="0" name=""/>
        <dsp:cNvSpPr/>
      </dsp:nvSpPr>
      <dsp:spPr>
        <a:xfrm>
          <a:off x="527843" y="1793468"/>
          <a:ext cx="2095500" cy="1831730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/>
            <a:t>Increase</a:t>
          </a:r>
          <a:r>
            <a:rPr lang="it-IT" sz="1300" kern="1200" dirty="0"/>
            <a:t> Model Size</a:t>
          </a:r>
        </a:p>
      </dsp:txBody>
      <dsp:txXfrm>
        <a:off x="1051718" y="2068228"/>
        <a:ext cx="1021556" cy="1282211"/>
      </dsp:txXfrm>
    </dsp:sp>
    <dsp:sp modelId="{5FFA13C0-F8BF-407F-B602-7F0A8619AC44}">
      <dsp:nvSpPr>
        <dsp:cNvPr id="0" name=""/>
        <dsp:cNvSpPr/>
      </dsp:nvSpPr>
      <dsp:spPr>
        <a:xfrm>
          <a:off x="3968" y="2185458"/>
          <a:ext cx="1047750" cy="1047750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Too Little </a:t>
          </a:r>
          <a:r>
            <a:rPr lang="it-IT" sz="1200" kern="1200" dirty="0" err="1"/>
            <a:t>Capacity</a:t>
          </a:r>
          <a:endParaRPr lang="it-IT" sz="1200" kern="1200" dirty="0"/>
        </a:p>
      </dsp:txBody>
      <dsp:txXfrm>
        <a:off x="157407" y="2338897"/>
        <a:ext cx="740872" cy="740872"/>
      </dsp:txXfrm>
    </dsp:sp>
    <dsp:sp modelId="{A7905595-7DC1-456C-BB15-80EDB7EF944D}">
      <dsp:nvSpPr>
        <dsp:cNvPr id="0" name=""/>
        <dsp:cNvSpPr/>
      </dsp:nvSpPr>
      <dsp:spPr>
        <a:xfrm>
          <a:off x="3278187" y="1793468"/>
          <a:ext cx="2095500" cy="1831730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/>
            <a:t>Try</a:t>
          </a:r>
          <a:r>
            <a:rPr lang="it-IT" sz="1300" kern="1200" dirty="0"/>
            <a:t> multiple </a:t>
          </a:r>
          <a:r>
            <a:rPr lang="it-IT" sz="1300" kern="1200" dirty="0" err="1"/>
            <a:t>configurations</a:t>
          </a:r>
          <a:endParaRPr lang="it-IT" sz="1300" kern="1200" dirty="0"/>
        </a:p>
      </dsp:txBody>
      <dsp:txXfrm>
        <a:off x="3802062" y="2068228"/>
        <a:ext cx="1021556" cy="1282211"/>
      </dsp:txXfrm>
    </dsp:sp>
    <dsp:sp modelId="{98F85274-F823-42E9-A23E-B3EE0D7E846A}">
      <dsp:nvSpPr>
        <dsp:cNvPr id="0" name=""/>
        <dsp:cNvSpPr/>
      </dsp:nvSpPr>
      <dsp:spPr>
        <a:xfrm>
          <a:off x="2754312" y="2185458"/>
          <a:ext cx="1047750" cy="1047750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 err="1"/>
            <a:t>Overfitting</a:t>
          </a:r>
          <a:endParaRPr lang="it-IT" sz="1000" kern="1200" dirty="0"/>
        </a:p>
      </dsp:txBody>
      <dsp:txXfrm>
        <a:off x="2907751" y="2338897"/>
        <a:ext cx="740872" cy="740872"/>
      </dsp:txXfrm>
    </dsp:sp>
    <dsp:sp modelId="{98698C05-94F2-4713-94D6-FB6AAB371BC6}">
      <dsp:nvSpPr>
        <dsp:cNvPr id="0" name=""/>
        <dsp:cNvSpPr/>
      </dsp:nvSpPr>
      <dsp:spPr>
        <a:xfrm>
          <a:off x="6028531" y="1793468"/>
          <a:ext cx="2095500" cy="1831730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Second </a:t>
          </a:r>
          <a:r>
            <a:rPr lang="it-IT" sz="1300" kern="1200" dirty="0" err="1"/>
            <a:t>Modeling</a:t>
          </a:r>
          <a:r>
            <a:rPr lang="it-IT" sz="1300" kern="1200" dirty="0"/>
            <a:t> </a:t>
          </a:r>
          <a:r>
            <a:rPr lang="it-IT" sz="1300" kern="1200" dirty="0" err="1"/>
            <a:t>Phase</a:t>
          </a:r>
          <a:endParaRPr lang="it-IT" sz="1300" kern="1200" dirty="0"/>
        </a:p>
      </dsp:txBody>
      <dsp:txXfrm>
        <a:off x="6552406" y="2068228"/>
        <a:ext cx="1021556" cy="1282211"/>
      </dsp:txXfrm>
    </dsp:sp>
    <dsp:sp modelId="{59451308-01B0-49DF-9A1F-7048BDF3F2D7}">
      <dsp:nvSpPr>
        <dsp:cNvPr id="0" name=""/>
        <dsp:cNvSpPr/>
      </dsp:nvSpPr>
      <dsp:spPr>
        <a:xfrm>
          <a:off x="5504656" y="2185458"/>
          <a:ext cx="1047750" cy="10477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Best </a:t>
          </a:r>
          <a:r>
            <a:rPr lang="it-IT" sz="1200" kern="1200" dirty="0" err="1"/>
            <a:t>Overfitting</a:t>
          </a:r>
          <a:r>
            <a:rPr lang="it-IT" sz="1200" kern="1200" dirty="0"/>
            <a:t> Model</a:t>
          </a:r>
        </a:p>
      </dsp:txBody>
      <dsp:txXfrm>
        <a:off x="5658095" y="2338897"/>
        <a:ext cx="740872" cy="7408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9BC9D9-E838-4038-8F9E-E801AE0EA561}">
      <dsp:nvSpPr>
        <dsp:cNvPr id="0" name=""/>
        <dsp:cNvSpPr/>
      </dsp:nvSpPr>
      <dsp:spPr>
        <a:xfrm>
          <a:off x="527843" y="1793468"/>
          <a:ext cx="2095500" cy="1831730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/>
            <a:t>Increase</a:t>
          </a:r>
          <a:r>
            <a:rPr lang="it-IT" sz="1300" kern="1200" dirty="0"/>
            <a:t> Model Size</a:t>
          </a:r>
        </a:p>
      </dsp:txBody>
      <dsp:txXfrm>
        <a:off x="1051718" y="2068228"/>
        <a:ext cx="1021556" cy="1282211"/>
      </dsp:txXfrm>
    </dsp:sp>
    <dsp:sp modelId="{5FFA13C0-F8BF-407F-B602-7F0A8619AC44}">
      <dsp:nvSpPr>
        <dsp:cNvPr id="0" name=""/>
        <dsp:cNvSpPr/>
      </dsp:nvSpPr>
      <dsp:spPr>
        <a:xfrm>
          <a:off x="3968" y="2185458"/>
          <a:ext cx="1047750" cy="1047750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Too Little Capacity</a:t>
          </a:r>
          <a:endParaRPr lang="it-IT" sz="1200" kern="1200" dirty="0"/>
        </a:p>
      </dsp:txBody>
      <dsp:txXfrm>
        <a:off x="157407" y="2338897"/>
        <a:ext cx="740872" cy="740872"/>
      </dsp:txXfrm>
    </dsp:sp>
    <dsp:sp modelId="{A7905595-7DC1-456C-BB15-80EDB7EF944D}">
      <dsp:nvSpPr>
        <dsp:cNvPr id="0" name=""/>
        <dsp:cNvSpPr/>
      </dsp:nvSpPr>
      <dsp:spPr>
        <a:xfrm>
          <a:off x="3278187" y="1793468"/>
          <a:ext cx="2095500" cy="1831730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/>
            <a:t>Try</a:t>
          </a:r>
          <a:r>
            <a:rPr lang="it-IT" sz="1300" kern="1200" dirty="0"/>
            <a:t> multiple </a:t>
          </a:r>
          <a:r>
            <a:rPr lang="it-IT" sz="1300" kern="1200" dirty="0" err="1"/>
            <a:t>configurations</a:t>
          </a:r>
          <a:endParaRPr lang="it-IT" sz="1300" kern="1200" dirty="0"/>
        </a:p>
      </dsp:txBody>
      <dsp:txXfrm>
        <a:off x="3802062" y="2068228"/>
        <a:ext cx="1021556" cy="1282211"/>
      </dsp:txXfrm>
    </dsp:sp>
    <dsp:sp modelId="{98F85274-F823-42E9-A23E-B3EE0D7E846A}">
      <dsp:nvSpPr>
        <dsp:cNvPr id="0" name=""/>
        <dsp:cNvSpPr/>
      </dsp:nvSpPr>
      <dsp:spPr>
        <a:xfrm>
          <a:off x="2754312" y="2185458"/>
          <a:ext cx="1047750" cy="1047750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Overfitting</a:t>
          </a:r>
          <a:endParaRPr lang="it-IT" sz="1000" kern="1200" dirty="0"/>
        </a:p>
      </dsp:txBody>
      <dsp:txXfrm>
        <a:off x="2907751" y="2338897"/>
        <a:ext cx="740872" cy="740872"/>
      </dsp:txXfrm>
    </dsp:sp>
    <dsp:sp modelId="{98698C05-94F2-4713-94D6-FB6AAB371BC6}">
      <dsp:nvSpPr>
        <dsp:cNvPr id="0" name=""/>
        <dsp:cNvSpPr/>
      </dsp:nvSpPr>
      <dsp:spPr>
        <a:xfrm>
          <a:off x="6028531" y="1793468"/>
          <a:ext cx="2095500" cy="1831730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Second </a:t>
          </a:r>
          <a:r>
            <a:rPr lang="it-IT" sz="1300" kern="1200" dirty="0" err="1"/>
            <a:t>Modeling</a:t>
          </a:r>
          <a:r>
            <a:rPr lang="it-IT" sz="1300" kern="1200" dirty="0"/>
            <a:t> </a:t>
          </a:r>
          <a:r>
            <a:rPr lang="it-IT" sz="1300" kern="1200" dirty="0" err="1"/>
            <a:t>Phase</a:t>
          </a:r>
          <a:endParaRPr lang="it-IT" sz="1300" kern="1200" dirty="0"/>
        </a:p>
      </dsp:txBody>
      <dsp:txXfrm>
        <a:off x="6552406" y="2068228"/>
        <a:ext cx="1021556" cy="1282211"/>
      </dsp:txXfrm>
    </dsp:sp>
    <dsp:sp modelId="{59451308-01B0-49DF-9A1F-7048BDF3F2D7}">
      <dsp:nvSpPr>
        <dsp:cNvPr id="0" name=""/>
        <dsp:cNvSpPr/>
      </dsp:nvSpPr>
      <dsp:spPr>
        <a:xfrm>
          <a:off x="5504656" y="2185458"/>
          <a:ext cx="1047750" cy="10477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Best </a:t>
          </a:r>
          <a:r>
            <a:rPr lang="it-IT" sz="1200" kern="1200" dirty="0" err="1"/>
            <a:t>Overfitting</a:t>
          </a:r>
          <a:r>
            <a:rPr lang="it-IT" sz="1200" kern="1200" dirty="0"/>
            <a:t> Model</a:t>
          </a:r>
        </a:p>
      </dsp:txBody>
      <dsp:txXfrm>
        <a:off x="5658095" y="2338897"/>
        <a:ext cx="740872" cy="7408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9BC9D9-E838-4038-8F9E-E801AE0EA561}">
      <dsp:nvSpPr>
        <dsp:cNvPr id="0" name=""/>
        <dsp:cNvSpPr/>
      </dsp:nvSpPr>
      <dsp:spPr>
        <a:xfrm>
          <a:off x="527843" y="1793468"/>
          <a:ext cx="2095500" cy="1831730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/>
            <a:t>Increase</a:t>
          </a:r>
          <a:r>
            <a:rPr lang="it-IT" sz="1300" kern="1200" dirty="0"/>
            <a:t> Model Size</a:t>
          </a:r>
        </a:p>
      </dsp:txBody>
      <dsp:txXfrm>
        <a:off x="1051718" y="2068228"/>
        <a:ext cx="1021556" cy="1282211"/>
      </dsp:txXfrm>
    </dsp:sp>
    <dsp:sp modelId="{5FFA13C0-F8BF-407F-B602-7F0A8619AC44}">
      <dsp:nvSpPr>
        <dsp:cNvPr id="0" name=""/>
        <dsp:cNvSpPr/>
      </dsp:nvSpPr>
      <dsp:spPr>
        <a:xfrm>
          <a:off x="3968" y="2185458"/>
          <a:ext cx="1047750" cy="1047750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Too Little </a:t>
          </a:r>
          <a:r>
            <a:rPr lang="it-IT" sz="1200" kern="1200" dirty="0" err="1"/>
            <a:t>Capacity</a:t>
          </a:r>
          <a:endParaRPr lang="it-IT" sz="1200" kern="1200" dirty="0"/>
        </a:p>
      </dsp:txBody>
      <dsp:txXfrm>
        <a:off x="157407" y="2338897"/>
        <a:ext cx="740872" cy="740872"/>
      </dsp:txXfrm>
    </dsp:sp>
    <dsp:sp modelId="{A7905595-7DC1-456C-BB15-80EDB7EF944D}">
      <dsp:nvSpPr>
        <dsp:cNvPr id="0" name=""/>
        <dsp:cNvSpPr/>
      </dsp:nvSpPr>
      <dsp:spPr>
        <a:xfrm>
          <a:off x="3278187" y="1793468"/>
          <a:ext cx="2095500" cy="1831730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/>
            <a:t>Try</a:t>
          </a:r>
          <a:r>
            <a:rPr lang="it-IT" sz="1300" kern="1200" dirty="0"/>
            <a:t> multiple </a:t>
          </a:r>
          <a:r>
            <a:rPr lang="it-IT" sz="1300" kern="1200" dirty="0" err="1"/>
            <a:t>configurations</a:t>
          </a:r>
          <a:endParaRPr lang="it-IT" sz="1300" kern="1200" dirty="0"/>
        </a:p>
      </dsp:txBody>
      <dsp:txXfrm>
        <a:off x="3802062" y="2068228"/>
        <a:ext cx="1021556" cy="1282211"/>
      </dsp:txXfrm>
    </dsp:sp>
    <dsp:sp modelId="{98F85274-F823-42E9-A23E-B3EE0D7E846A}">
      <dsp:nvSpPr>
        <dsp:cNvPr id="0" name=""/>
        <dsp:cNvSpPr/>
      </dsp:nvSpPr>
      <dsp:spPr>
        <a:xfrm>
          <a:off x="2754312" y="2185458"/>
          <a:ext cx="1047750" cy="1047750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 err="1"/>
            <a:t>Overfitting</a:t>
          </a:r>
          <a:endParaRPr lang="it-IT" sz="1000" kern="1200" dirty="0"/>
        </a:p>
      </dsp:txBody>
      <dsp:txXfrm>
        <a:off x="2907751" y="2338897"/>
        <a:ext cx="740872" cy="740872"/>
      </dsp:txXfrm>
    </dsp:sp>
    <dsp:sp modelId="{98698C05-94F2-4713-94D6-FB6AAB371BC6}">
      <dsp:nvSpPr>
        <dsp:cNvPr id="0" name=""/>
        <dsp:cNvSpPr/>
      </dsp:nvSpPr>
      <dsp:spPr>
        <a:xfrm>
          <a:off x="6028531" y="1793468"/>
          <a:ext cx="2095500" cy="1831730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Second </a:t>
          </a:r>
          <a:r>
            <a:rPr lang="it-IT" sz="1300" kern="1200" dirty="0" err="1"/>
            <a:t>Modeling</a:t>
          </a:r>
          <a:r>
            <a:rPr lang="it-IT" sz="1300" kern="1200" dirty="0"/>
            <a:t> </a:t>
          </a:r>
          <a:r>
            <a:rPr lang="it-IT" sz="1300" kern="1200" dirty="0" err="1"/>
            <a:t>Phase</a:t>
          </a:r>
          <a:endParaRPr lang="it-IT" sz="1300" kern="1200" dirty="0"/>
        </a:p>
      </dsp:txBody>
      <dsp:txXfrm>
        <a:off x="6552406" y="2068228"/>
        <a:ext cx="1021556" cy="1282211"/>
      </dsp:txXfrm>
    </dsp:sp>
    <dsp:sp modelId="{59451308-01B0-49DF-9A1F-7048BDF3F2D7}">
      <dsp:nvSpPr>
        <dsp:cNvPr id="0" name=""/>
        <dsp:cNvSpPr/>
      </dsp:nvSpPr>
      <dsp:spPr>
        <a:xfrm>
          <a:off x="5504656" y="2185458"/>
          <a:ext cx="1047750" cy="10477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Best </a:t>
          </a:r>
          <a:r>
            <a:rPr lang="it-IT" sz="1200" kern="1200" dirty="0" err="1"/>
            <a:t>Overfitting</a:t>
          </a:r>
          <a:r>
            <a:rPr lang="it-IT" sz="1200" kern="1200" dirty="0"/>
            <a:t> Model</a:t>
          </a:r>
        </a:p>
      </dsp:txBody>
      <dsp:txXfrm>
        <a:off x="5658095" y="2338897"/>
        <a:ext cx="740872" cy="74087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9BC9D9-E838-4038-8F9E-E801AE0EA561}">
      <dsp:nvSpPr>
        <dsp:cNvPr id="0" name=""/>
        <dsp:cNvSpPr/>
      </dsp:nvSpPr>
      <dsp:spPr>
        <a:xfrm>
          <a:off x="527843" y="1793468"/>
          <a:ext cx="2095500" cy="1831730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/>
            <a:t>Increase</a:t>
          </a:r>
          <a:r>
            <a:rPr lang="it-IT" sz="1300" kern="1200" dirty="0"/>
            <a:t> Model Size</a:t>
          </a:r>
        </a:p>
      </dsp:txBody>
      <dsp:txXfrm>
        <a:off x="1051718" y="2068228"/>
        <a:ext cx="1021556" cy="1282211"/>
      </dsp:txXfrm>
    </dsp:sp>
    <dsp:sp modelId="{5FFA13C0-F8BF-407F-B602-7F0A8619AC44}">
      <dsp:nvSpPr>
        <dsp:cNvPr id="0" name=""/>
        <dsp:cNvSpPr/>
      </dsp:nvSpPr>
      <dsp:spPr>
        <a:xfrm>
          <a:off x="3968" y="2185458"/>
          <a:ext cx="1047750" cy="1047750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Too Little </a:t>
          </a:r>
          <a:r>
            <a:rPr lang="it-IT" sz="1200" kern="1200" dirty="0" err="1"/>
            <a:t>Capacity</a:t>
          </a:r>
          <a:endParaRPr lang="it-IT" sz="1200" kern="1200" dirty="0"/>
        </a:p>
      </dsp:txBody>
      <dsp:txXfrm>
        <a:off x="157407" y="2338897"/>
        <a:ext cx="740872" cy="740872"/>
      </dsp:txXfrm>
    </dsp:sp>
    <dsp:sp modelId="{A7905595-7DC1-456C-BB15-80EDB7EF944D}">
      <dsp:nvSpPr>
        <dsp:cNvPr id="0" name=""/>
        <dsp:cNvSpPr/>
      </dsp:nvSpPr>
      <dsp:spPr>
        <a:xfrm>
          <a:off x="3278187" y="1793468"/>
          <a:ext cx="2095500" cy="1831730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/>
            <a:t>Try</a:t>
          </a:r>
          <a:r>
            <a:rPr lang="it-IT" sz="1300" kern="1200" dirty="0"/>
            <a:t> multiple </a:t>
          </a:r>
          <a:r>
            <a:rPr lang="it-IT" sz="1300" kern="1200" dirty="0" err="1"/>
            <a:t>configurations</a:t>
          </a:r>
          <a:endParaRPr lang="it-IT" sz="1300" kern="1200" dirty="0"/>
        </a:p>
      </dsp:txBody>
      <dsp:txXfrm>
        <a:off x="3802062" y="2068228"/>
        <a:ext cx="1021556" cy="1282211"/>
      </dsp:txXfrm>
    </dsp:sp>
    <dsp:sp modelId="{98F85274-F823-42E9-A23E-B3EE0D7E846A}">
      <dsp:nvSpPr>
        <dsp:cNvPr id="0" name=""/>
        <dsp:cNvSpPr/>
      </dsp:nvSpPr>
      <dsp:spPr>
        <a:xfrm>
          <a:off x="2754312" y="2185458"/>
          <a:ext cx="1047750" cy="1047750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 err="1"/>
            <a:t>Overfitting</a:t>
          </a:r>
          <a:endParaRPr lang="it-IT" sz="1000" kern="1200" dirty="0"/>
        </a:p>
      </dsp:txBody>
      <dsp:txXfrm>
        <a:off x="2907751" y="2338897"/>
        <a:ext cx="740872" cy="740872"/>
      </dsp:txXfrm>
    </dsp:sp>
    <dsp:sp modelId="{98698C05-94F2-4713-94D6-FB6AAB371BC6}">
      <dsp:nvSpPr>
        <dsp:cNvPr id="0" name=""/>
        <dsp:cNvSpPr/>
      </dsp:nvSpPr>
      <dsp:spPr>
        <a:xfrm>
          <a:off x="6028531" y="1793468"/>
          <a:ext cx="2095500" cy="1831730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Second </a:t>
          </a:r>
          <a:r>
            <a:rPr lang="it-IT" sz="1300" kern="1200" dirty="0" err="1"/>
            <a:t>Modeling</a:t>
          </a:r>
          <a:r>
            <a:rPr lang="it-IT" sz="1300" kern="1200" dirty="0"/>
            <a:t> </a:t>
          </a:r>
          <a:r>
            <a:rPr lang="it-IT" sz="1300" kern="1200" dirty="0" err="1"/>
            <a:t>Phase</a:t>
          </a:r>
          <a:endParaRPr lang="it-IT" sz="1300" kern="1200" dirty="0"/>
        </a:p>
      </dsp:txBody>
      <dsp:txXfrm>
        <a:off x="6552406" y="2068228"/>
        <a:ext cx="1021556" cy="1282211"/>
      </dsp:txXfrm>
    </dsp:sp>
    <dsp:sp modelId="{59451308-01B0-49DF-9A1F-7048BDF3F2D7}">
      <dsp:nvSpPr>
        <dsp:cNvPr id="0" name=""/>
        <dsp:cNvSpPr/>
      </dsp:nvSpPr>
      <dsp:spPr>
        <a:xfrm>
          <a:off x="5504656" y="2185458"/>
          <a:ext cx="1047750" cy="1047750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Best </a:t>
          </a:r>
          <a:r>
            <a:rPr lang="it-IT" sz="1200" kern="1200" dirty="0" err="1"/>
            <a:t>Overfitting</a:t>
          </a:r>
          <a:r>
            <a:rPr lang="it-IT" sz="1200" kern="1200" dirty="0"/>
            <a:t> Model</a:t>
          </a:r>
        </a:p>
      </dsp:txBody>
      <dsp:txXfrm>
        <a:off x="5658095" y="2338897"/>
        <a:ext cx="740872" cy="7408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4BDE3A-C6CA-412B-8F66-F89104FFC10E}">
      <dsp:nvSpPr>
        <dsp:cNvPr id="0" name=""/>
        <dsp:cNvSpPr/>
      </dsp:nvSpPr>
      <dsp:spPr>
        <a:xfrm rot="5400000">
          <a:off x="-214744" y="215782"/>
          <a:ext cx="1431627" cy="1002139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900" kern="1200" dirty="0"/>
        </a:p>
      </dsp:txBody>
      <dsp:txXfrm rot="-5400000">
        <a:off x="1" y="502108"/>
        <a:ext cx="1002139" cy="429488"/>
      </dsp:txXfrm>
    </dsp:sp>
    <dsp:sp modelId="{A703BC9D-72A4-4A36-B38B-0E2A16B772D1}">
      <dsp:nvSpPr>
        <dsp:cNvPr id="0" name=""/>
        <dsp:cNvSpPr/>
      </dsp:nvSpPr>
      <dsp:spPr>
        <a:xfrm rot="5400000">
          <a:off x="2995264" y="-1992087"/>
          <a:ext cx="930557" cy="49168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3700" kern="1200" dirty="0"/>
            <a:t>Best </a:t>
          </a:r>
          <a:r>
            <a:rPr lang="it-IT" sz="3700" kern="1200" dirty="0" err="1"/>
            <a:t>Overfitting</a:t>
          </a:r>
          <a:r>
            <a:rPr lang="it-IT" sz="3700" kern="1200" dirty="0"/>
            <a:t> Model</a:t>
          </a:r>
        </a:p>
      </dsp:txBody>
      <dsp:txXfrm rot="-5400000">
        <a:off x="1002139" y="46464"/>
        <a:ext cx="4871382" cy="839705"/>
      </dsp:txXfrm>
    </dsp:sp>
    <dsp:sp modelId="{4EA9A5F5-E306-4E2D-AAB9-7B78B832EB78}">
      <dsp:nvSpPr>
        <dsp:cNvPr id="0" name=""/>
        <dsp:cNvSpPr/>
      </dsp:nvSpPr>
      <dsp:spPr>
        <a:xfrm rot="5400000">
          <a:off x="-214744" y="1450976"/>
          <a:ext cx="1431627" cy="1002139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900" kern="1200" dirty="0"/>
        </a:p>
      </dsp:txBody>
      <dsp:txXfrm rot="-5400000">
        <a:off x="1" y="1737302"/>
        <a:ext cx="1002139" cy="429488"/>
      </dsp:txXfrm>
    </dsp:sp>
    <dsp:sp modelId="{E1997ED7-AC89-4205-A13A-6AD6A8F06B28}">
      <dsp:nvSpPr>
        <dsp:cNvPr id="0" name=""/>
        <dsp:cNvSpPr/>
      </dsp:nvSpPr>
      <dsp:spPr>
        <a:xfrm rot="5400000">
          <a:off x="2995264" y="-756893"/>
          <a:ext cx="930557" cy="49168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3700" kern="1200" dirty="0"/>
            <a:t>Use Data </a:t>
          </a:r>
          <a:r>
            <a:rPr lang="it-IT" sz="3700" kern="1200" dirty="0" err="1"/>
            <a:t>Augmentation</a:t>
          </a:r>
          <a:endParaRPr lang="it-IT" sz="3700" kern="1200" dirty="0"/>
        </a:p>
      </dsp:txBody>
      <dsp:txXfrm rot="-5400000">
        <a:off x="1002139" y="1281658"/>
        <a:ext cx="4871382" cy="839705"/>
      </dsp:txXfrm>
    </dsp:sp>
    <dsp:sp modelId="{0F948268-D88C-4867-AA70-E45D438D1D52}">
      <dsp:nvSpPr>
        <dsp:cNvPr id="0" name=""/>
        <dsp:cNvSpPr/>
      </dsp:nvSpPr>
      <dsp:spPr>
        <a:xfrm rot="5400000">
          <a:off x="-214744" y="2686170"/>
          <a:ext cx="1431627" cy="1002139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900" kern="1200" dirty="0"/>
        </a:p>
      </dsp:txBody>
      <dsp:txXfrm rot="-5400000">
        <a:off x="1" y="2972496"/>
        <a:ext cx="1002139" cy="429488"/>
      </dsp:txXfrm>
    </dsp:sp>
    <dsp:sp modelId="{55436FC1-4A1B-476B-A4F8-47D24C1DCD6F}">
      <dsp:nvSpPr>
        <dsp:cNvPr id="0" name=""/>
        <dsp:cNvSpPr/>
      </dsp:nvSpPr>
      <dsp:spPr>
        <a:xfrm rot="5400000">
          <a:off x="2995264" y="478300"/>
          <a:ext cx="930557" cy="49168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3700" kern="1200" dirty="0" err="1"/>
            <a:t>Add</a:t>
          </a:r>
          <a:r>
            <a:rPr lang="it-IT" sz="3700" kern="1200" dirty="0"/>
            <a:t> Dropout</a:t>
          </a:r>
        </a:p>
      </dsp:txBody>
      <dsp:txXfrm rot="-5400000">
        <a:off x="1002139" y="2516851"/>
        <a:ext cx="4871382" cy="8397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57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44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10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14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65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20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2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74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it-IT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it-IT"/>
              <a:t>Tuesday, February 2, 20XX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it-IT"/>
              <a:t>Tuesday, February 2, 20XX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it-IT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it-IT"/>
              <a:t>Tuesday, February 2, 20XX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it-IT"/>
              <a:t>Tuesday, February 2, 20XX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it-IT"/>
              <a:t>Tuesday, February 2, 20XX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it-IT"/>
              <a:t>Tuesday, February 2, 20XX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it-IT"/>
              <a:t>Tuesday, February 2, 20XX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Tuesday, February 2, 20XX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it-IT"/>
              <a:t>Tuesday, February 2, 20XX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it-IT"/>
              <a:t>Tuesday, February 2, 20XX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it-IT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it-IT"/>
              <a:t>Tuesday, February 2, 20XX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it-IT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9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30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27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31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7" Type="http://schemas.openxmlformats.org/officeDocument/2006/relationships/image" Target="../media/image6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fif"/><Relationship Id="rId5" Type="http://schemas.openxmlformats.org/officeDocument/2006/relationships/image" Target="../media/image4.jfif"/><Relationship Id="rId4" Type="http://schemas.openxmlformats.org/officeDocument/2006/relationships/image" Target="../media/image3.jf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7" Type="http://schemas.openxmlformats.org/officeDocument/2006/relationships/image" Target="../media/image6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fif"/><Relationship Id="rId5" Type="http://schemas.openxmlformats.org/officeDocument/2006/relationships/image" Target="../media/image4.jfif"/><Relationship Id="rId4" Type="http://schemas.openxmlformats.org/officeDocument/2006/relationships/image" Target="../media/image3.jf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0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0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0.svg"/><Relationship Id="rId20" Type="http://schemas.openxmlformats.org/officeDocument/2006/relationships/image" Target="../media/image24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/>
              <a:t>iNaturalist</a:t>
            </a:r>
            <a:br>
              <a:rPr lang="en-US"/>
            </a:br>
            <a:r>
              <a:rPr lang="en-US" sz="2800"/>
              <a:t>Species Classification</a:t>
            </a:r>
            <a:endParaRPr lang="en-US" dirty="0"/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/>
              <a:t>Presentation by Stefano Di Filippo</a:t>
            </a:r>
          </a:p>
          <a:p>
            <a:r>
              <a:rPr lang="en-US" sz="1800"/>
              <a:t>Deep Learning for Computer Vision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08"/>
    </mc:Choice>
    <mc:Fallback xmlns="">
      <p:transition spd="slow" advTm="1030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2309"/>
            <a:ext cx="6764337" cy="821847"/>
          </a:xfrm>
        </p:spPr>
        <p:txBody>
          <a:bodyPr/>
          <a:lstStyle/>
          <a:p>
            <a:r>
              <a:rPr lang="en-US" dirty="0"/>
              <a:t>Modeling: Optimization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C200F92-7DDD-4EB7-CB03-E214FB9A1D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3241873"/>
              </p:ext>
            </p:extLst>
          </p:nvPr>
        </p:nvGraphicFramePr>
        <p:xfrm>
          <a:off x="2032000" y="-42723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311ECAB-FF99-77AE-BCA4-AB3BD88235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2000" y="3805953"/>
            <a:ext cx="8373644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2309"/>
            <a:ext cx="6764337" cy="821847"/>
          </a:xfrm>
        </p:spPr>
        <p:txBody>
          <a:bodyPr/>
          <a:lstStyle/>
          <a:p>
            <a:r>
              <a:rPr lang="en-US" dirty="0"/>
              <a:t>Modeling: Optimization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C200F92-7DDD-4EB7-CB03-E214FB9A1D24}"/>
              </a:ext>
            </a:extLst>
          </p:cNvPr>
          <p:cNvGraphicFramePr/>
          <p:nvPr/>
        </p:nvGraphicFramePr>
        <p:xfrm>
          <a:off x="2032000" y="-42723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AA280EB-42C1-8522-FFD0-16D6DC8FDAF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" r="192" b="49919"/>
          <a:stretch/>
        </p:blipFill>
        <p:spPr>
          <a:xfrm>
            <a:off x="1548964" y="3307576"/>
            <a:ext cx="3885678" cy="29329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9EDCDE-BCD0-2062-89A9-C2841A4808C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0000" r="559"/>
          <a:stretch/>
        </p:blipFill>
        <p:spPr>
          <a:xfrm>
            <a:off x="6577335" y="3321169"/>
            <a:ext cx="3901844" cy="295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17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2309"/>
            <a:ext cx="6764337" cy="821847"/>
          </a:xfrm>
        </p:spPr>
        <p:txBody>
          <a:bodyPr/>
          <a:lstStyle/>
          <a:p>
            <a:r>
              <a:rPr lang="en-US"/>
              <a:t>Modeling: Optimization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C200F92-7DDD-4EB7-CB03-E214FB9A1D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2082307"/>
              </p:ext>
            </p:extLst>
          </p:nvPr>
        </p:nvGraphicFramePr>
        <p:xfrm>
          <a:off x="2032000" y="-42723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51A8FFE9-C529-8446-9A6A-2C6AC72E90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7283" y="3593126"/>
            <a:ext cx="8297433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36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2309"/>
            <a:ext cx="6764337" cy="821847"/>
          </a:xfrm>
        </p:spPr>
        <p:txBody>
          <a:bodyPr/>
          <a:lstStyle/>
          <a:p>
            <a:r>
              <a:rPr lang="en-US" dirty="0"/>
              <a:t>Modeling: Optimization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C200F92-7DDD-4EB7-CB03-E214FB9A1D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2922548"/>
              </p:ext>
            </p:extLst>
          </p:nvPr>
        </p:nvGraphicFramePr>
        <p:xfrm>
          <a:off x="2032000" y="-42723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17B561E-7E40-3F0C-0564-39CB36769FA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" r="302" b="51003"/>
          <a:stretch/>
        </p:blipFill>
        <p:spPr>
          <a:xfrm>
            <a:off x="1528646" y="3263373"/>
            <a:ext cx="3837248" cy="3025103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5F0B7C6-909D-B2DD-D67C-57152BFA746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8721" r="523"/>
          <a:stretch/>
        </p:blipFill>
        <p:spPr>
          <a:xfrm>
            <a:off x="6373090" y="3263373"/>
            <a:ext cx="3676073" cy="303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3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2309"/>
            <a:ext cx="6764337" cy="821847"/>
          </a:xfrm>
        </p:spPr>
        <p:txBody>
          <a:bodyPr/>
          <a:lstStyle/>
          <a:p>
            <a:r>
              <a:rPr lang="en-US"/>
              <a:t>Modeling: Optimization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C200F92-7DDD-4EB7-CB03-E214FB9A1D24}"/>
              </a:ext>
            </a:extLst>
          </p:cNvPr>
          <p:cNvGraphicFramePr/>
          <p:nvPr/>
        </p:nvGraphicFramePr>
        <p:xfrm>
          <a:off x="2032000" y="-42723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5B1CE67-49B9-85D0-F8D8-1C3A325EFB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1599" y="3315211"/>
            <a:ext cx="6645472" cy="309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36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2309"/>
            <a:ext cx="6764337" cy="821847"/>
          </a:xfrm>
        </p:spPr>
        <p:txBody>
          <a:bodyPr/>
          <a:lstStyle/>
          <a:p>
            <a:r>
              <a:rPr lang="en-US" dirty="0"/>
              <a:t>Modeling: Optimization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C200F92-7DDD-4EB7-CB03-E214FB9A1D24}"/>
              </a:ext>
            </a:extLst>
          </p:cNvPr>
          <p:cNvGraphicFramePr/>
          <p:nvPr/>
        </p:nvGraphicFramePr>
        <p:xfrm>
          <a:off x="2032000" y="-42723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CE229FA7-1790-90DF-8302-928BC2CEB0F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" r="640" b="50000"/>
          <a:stretch/>
        </p:blipFill>
        <p:spPr>
          <a:xfrm>
            <a:off x="1828800" y="3301242"/>
            <a:ext cx="3786910" cy="3018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C7C3BF-8273-A922-399D-5974B46DB36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0000" r="200"/>
          <a:stretch/>
        </p:blipFill>
        <p:spPr>
          <a:xfrm>
            <a:off x="6419866" y="3301242"/>
            <a:ext cx="3943334" cy="312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27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2309"/>
            <a:ext cx="6764337" cy="821847"/>
          </a:xfrm>
        </p:spPr>
        <p:txBody>
          <a:bodyPr/>
          <a:lstStyle/>
          <a:p>
            <a:r>
              <a:rPr lang="en-US" dirty="0"/>
              <a:t>Modeling: Optimization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C200F92-7DDD-4EB7-CB03-E214FB9A1D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7830687"/>
              </p:ext>
            </p:extLst>
          </p:nvPr>
        </p:nvGraphicFramePr>
        <p:xfrm>
          <a:off x="2032000" y="-42723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CB8CA81-5E11-FD0A-ED1D-F252F9575D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7283" y="3601753"/>
            <a:ext cx="8297433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726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90526"/>
            <a:ext cx="6850601" cy="765414"/>
          </a:xfrm>
        </p:spPr>
        <p:txBody>
          <a:bodyPr/>
          <a:lstStyle/>
          <a:p>
            <a:r>
              <a:rPr lang="en-US" dirty="0"/>
              <a:t>Modeling: Regularization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3DE2A5C-DC2B-0D73-787B-B64BB79B2A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611957"/>
              </p:ext>
            </p:extLst>
          </p:nvPr>
        </p:nvGraphicFramePr>
        <p:xfrm>
          <a:off x="550863" y="1451525"/>
          <a:ext cx="5918948" cy="3904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319523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90526"/>
            <a:ext cx="6850601" cy="765414"/>
          </a:xfrm>
        </p:spPr>
        <p:txBody>
          <a:bodyPr/>
          <a:lstStyle/>
          <a:p>
            <a:r>
              <a:rPr lang="en-US" dirty="0"/>
              <a:t>Modeling: Regularization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3DE2A5C-DC2B-0D73-787B-B64BB79B2A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8010098"/>
              </p:ext>
            </p:extLst>
          </p:nvPr>
        </p:nvGraphicFramePr>
        <p:xfrm>
          <a:off x="550863" y="1451525"/>
          <a:ext cx="5918948" cy="3904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D7A6717B-E18A-51DA-AF29-A417536BDE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7714" y="503692"/>
            <a:ext cx="3781292" cy="585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656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7687362" cy="770567"/>
          </a:xfrm>
        </p:spPr>
        <p:txBody>
          <a:bodyPr/>
          <a:lstStyle/>
          <a:p>
            <a:r>
              <a:rPr lang="en-US" dirty="0"/>
              <a:t>Modeling: Transfer Learning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098" name="Picture 2" descr="An overview of VGG16 and NiN models | by Khuyen Le | MLearning.ai | Medium">
            <a:extLst>
              <a:ext uri="{FF2B5EF4-FFF2-40B4-BE49-F238E27FC236}">
                <a16:creationId xmlns:a16="http://schemas.microsoft.com/office/drawing/2014/main" id="{111AB136-D540-F8C5-4452-7B4A87E65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1570488"/>
            <a:ext cx="5840546" cy="37170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99114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56" y="461413"/>
            <a:ext cx="3831356" cy="62551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59E866-F737-730E-C613-63AC03531F5D}"/>
              </a:ext>
            </a:extLst>
          </p:cNvPr>
          <p:cNvSpPr txBox="1"/>
          <p:nvPr/>
        </p:nvSpPr>
        <p:spPr>
          <a:xfrm>
            <a:off x="352455" y="1233578"/>
            <a:ext cx="1056858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40000"/>
                    <a:lumOff val="60000"/>
                    <a:alpha val="60000"/>
                  </a:schemeClr>
                </a:solidFill>
              </a:rPr>
              <a:t>Objective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: classifying images of the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iNaturalist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data set to animal and plant species.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Focus on a subset of the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‘Category’ classes</a:t>
            </a:r>
          </a:p>
          <a:p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	</a:t>
            </a:r>
          </a:p>
        </p:txBody>
      </p:sp>
      <p:pic>
        <p:nvPicPr>
          <p:cNvPr id="20" name="Picture 19" descr="A picture containing outdoor, rock, mountain, rocky&#10;&#10;Description automatically generated">
            <a:extLst>
              <a:ext uri="{FF2B5EF4-FFF2-40B4-BE49-F238E27FC236}">
                <a16:creationId xmlns:a16="http://schemas.microsoft.com/office/drawing/2014/main" id="{FF5FCE8D-0D91-5559-8D68-39386FC0D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789" y="2341443"/>
            <a:ext cx="3457443" cy="2692484"/>
          </a:xfrm>
          <a:prstGeom prst="rect">
            <a:avLst/>
          </a:prstGeom>
        </p:spPr>
      </p:pic>
      <p:pic>
        <p:nvPicPr>
          <p:cNvPr id="22" name="Picture 21" descr="A picture containing reptile, snake&#10;&#10;Description automatically generated">
            <a:extLst>
              <a:ext uri="{FF2B5EF4-FFF2-40B4-BE49-F238E27FC236}">
                <a16:creationId xmlns:a16="http://schemas.microsoft.com/office/drawing/2014/main" id="{9C3FDC52-F539-2C32-487B-1F7E86E54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0" y="2628938"/>
            <a:ext cx="4064000" cy="3048000"/>
          </a:xfrm>
          <a:prstGeom prst="rect">
            <a:avLst/>
          </a:prstGeom>
        </p:spPr>
      </p:pic>
      <p:pic>
        <p:nvPicPr>
          <p:cNvPr id="24" name="Picture 23" descr="A picture containing outdoor, ground, sky, mammal&#10;&#10;Description automatically generated">
            <a:extLst>
              <a:ext uri="{FF2B5EF4-FFF2-40B4-BE49-F238E27FC236}">
                <a16:creationId xmlns:a16="http://schemas.microsoft.com/office/drawing/2014/main" id="{3BF021C8-A138-A565-3D18-5CFA3EC928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8553" y="2319979"/>
            <a:ext cx="2090057" cy="1567543"/>
          </a:xfrm>
          <a:prstGeom prst="rect">
            <a:avLst/>
          </a:prstGeom>
        </p:spPr>
      </p:pic>
      <p:pic>
        <p:nvPicPr>
          <p:cNvPr id="26" name="Picture 25" descr="A picture containing person, hand, holding, palm&#10;&#10;Description automatically generated">
            <a:extLst>
              <a:ext uri="{FF2B5EF4-FFF2-40B4-BE49-F238E27FC236}">
                <a16:creationId xmlns:a16="http://schemas.microsoft.com/office/drawing/2014/main" id="{97DBB875-E0A0-B3FE-C1DA-DBCE3C34DE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9707" y="4585202"/>
            <a:ext cx="2329682" cy="1747261"/>
          </a:xfrm>
          <a:prstGeom prst="rect">
            <a:avLst/>
          </a:prstGeom>
        </p:spPr>
      </p:pic>
      <p:pic>
        <p:nvPicPr>
          <p:cNvPr id="27" name="Picture 26" descr="A school of fish swimming in the water&#10;&#10;Description automatically generated with low confidence">
            <a:extLst>
              <a:ext uri="{FF2B5EF4-FFF2-40B4-BE49-F238E27FC236}">
                <a16:creationId xmlns:a16="http://schemas.microsoft.com/office/drawing/2014/main" id="{7D36A015-B3F3-ED2A-C83D-D14704B505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9310" y="4214968"/>
            <a:ext cx="3141302" cy="235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77583"/>
      </p:ext>
    </p:extLst>
  </p:cSld>
  <p:clrMapOvr>
    <a:masterClrMapping/>
  </p:clrMapOvr>
  <p:transition spd="slow" advTm="18951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7687362" cy="770567"/>
          </a:xfrm>
        </p:spPr>
        <p:txBody>
          <a:bodyPr/>
          <a:lstStyle/>
          <a:p>
            <a:r>
              <a:rPr lang="en-US" dirty="0"/>
              <a:t>Modeling: Transfer Learning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098" name="Picture 2" descr="An overview of VGG16 and NiN models | by Khuyen Le | MLearning.ai | Medium">
            <a:extLst>
              <a:ext uri="{FF2B5EF4-FFF2-40B4-BE49-F238E27FC236}">
                <a16:creationId xmlns:a16="http://schemas.microsoft.com/office/drawing/2014/main" id="{111AB136-D540-F8C5-4452-7B4A87E65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1570488"/>
            <a:ext cx="5840546" cy="37170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C09558-E887-A744-A3D5-3DA2E81B0167}"/>
              </a:ext>
            </a:extLst>
          </p:cNvPr>
          <p:cNvSpPr txBox="1"/>
          <p:nvPr/>
        </p:nvSpPr>
        <p:spPr>
          <a:xfrm>
            <a:off x="7154174" y="1319842"/>
            <a:ext cx="50378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solidFill>
                  <a:schemeClr val="tx1">
                    <a:alpha val="60000"/>
                  </a:schemeClr>
                </a:solidFill>
              </a:rPr>
              <a:t>Approaches</a:t>
            </a:r>
            <a:r>
              <a:rPr lang="it-IT" sz="2400" dirty="0">
                <a:solidFill>
                  <a:schemeClr val="tx1">
                    <a:alpha val="60000"/>
                  </a:schemeClr>
                </a:solidFill>
              </a:rPr>
              <a:t> to Leverage VGG16: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>
                    <a:alpha val="60000"/>
                  </a:schemeClr>
                </a:solidFill>
              </a:rPr>
              <a:t>1. Feature </a:t>
            </a:r>
            <a:r>
              <a:rPr lang="it-IT" sz="2400" dirty="0" err="1">
                <a:solidFill>
                  <a:schemeClr val="tx1">
                    <a:alpha val="60000"/>
                  </a:schemeClr>
                </a:solidFill>
              </a:rPr>
              <a:t>Extraction</a:t>
            </a:r>
            <a:r>
              <a:rPr lang="it-IT" sz="2400" dirty="0">
                <a:solidFill>
                  <a:schemeClr val="tx1">
                    <a:alpha val="60000"/>
                  </a:schemeClr>
                </a:solidFill>
              </a:rPr>
              <a:t> w/o 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tx1">
                  <a:alpha val="6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>
                    <a:alpha val="60000"/>
                  </a:schemeClr>
                </a:solidFill>
              </a:rPr>
              <a:t>2. Feature </a:t>
            </a:r>
            <a:r>
              <a:rPr lang="it-IT" sz="2400" dirty="0" err="1">
                <a:solidFill>
                  <a:schemeClr val="tx1">
                    <a:alpha val="60000"/>
                  </a:schemeClr>
                </a:solidFill>
              </a:rPr>
              <a:t>Extraction</a:t>
            </a:r>
            <a:r>
              <a:rPr lang="it-IT" sz="2400" dirty="0">
                <a:solidFill>
                  <a:schemeClr val="tx1">
                    <a:alpha val="60000"/>
                  </a:schemeClr>
                </a:solidFill>
              </a:rPr>
              <a:t> with 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tx1">
                  <a:alpha val="6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>
                    <a:alpha val="60000"/>
                  </a:schemeClr>
                </a:solidFill>
              </a:rPr>
              <a:t>3. Fine-tuning</a:t>
            </a:r>
          </a:p>
        </p:txBody>
      </p:sp>
    </p:spTree>
    <p:extLst>
      <p:ext uri="{BB962C8B-B14F-4D97-AF65-F5344CB8AC3E}">
        <p14:creationId xmlns:p14="http://schemas.microsoft.com/office/powerpoint/2010/main" val="18173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7687362" cy="770567"/>
          </a:xfrm>
        </p:spPr>
        <p:txBody>
          <a:bodyPr/>
          <a:lstStyle/>
          <a:p>
            <a:r>
              <a:rPr lang="en-US" dirty="0"/>
              <a:t>Modeling: Transfer Learning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4098" name="Picture 2" descr="An overview of VGG16 and NiN models | by Khuyen Le | MLearning.ai | Medium">
            <a:extLst>
              <a:ext uri="{FF2B5EF4-FFF2-40B4-BE49-F238E27FC236}">
                <a16:creationId xmlns:a16="http://schemas.microsoft.com/office/drawing/2014/main" id="{111AB136-D540-F8C5-4452-7B4A87E65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1570488"/>
            <a:ext cx="5840546" cy="37170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C09558-E887-A744-A3D5-3DA2E81B0167}"/>
              </a:ext>
            </a:extLst>
          </p:cNvPr>
          <p:cNvSpPr txBox="1"/>
          <p:nvPr/>
        </p:nvSpPr>
        <p:spPr>
          <a:xfrm>
            <a:off x="7154174" y="1319842"/>
            <a:ext cx="5037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solidFill>
                  <a:schemeClr val="tx1">
                    <a:alpha val="60000"/>
                  </a:schemeClr>
                </a:solidFill>
              </a:rPr>
              <a:t>Approaches</a:t>
            </a:r>
            <a:r>
              <a:rPr lang="it-IT" sz="2400" dirty="0">
                <a:solidFill>
                  <a:schemeClr val="tx1">
                    <a:alpha val="60000"/>
                  </a:schemeClr>
                </a:solidFill>
              </a:rPr>
              <a:t> to Leverage VGG16: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>
                    <a:alpha val="60000"/>
                  </a:schemeClr>
                </a:solidFill>
              </a:rPr>
              <a:t>1. Feature </a:t>
            </a:r>
            <a:r>
              <a:rPr lang="it-IT" sz="2400" dirty="0" err="1">
                <a:solidFill>
                  <a:schemeClr val="tx1">
                    <a:alpha val="60000"/>
                  </a:schemeClr>
                </a:solidFill>
              </a:rPr>
              <a:t>Extraction</a:t>
            </a:r>
            <a:r>
              <a:rPr lang="it-IT" sz="2400" dirty="0">
                <a:solidFill>
                  <a:schemeClr val="tx1">
                    <a:alpha val="60000"/>
                  </a:schemeClr>
                </a:solidFill>
              </a:rPr>
              <a:t> w/o DA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26FE1CAF-AE46-648E-1FC7-1666E26AB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723" y="2150839"/>
            <a:ext cx="2997623" cy="453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2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7687362" cy="770567"/>
          </a:xfrm>
        </p:spPr>
        <p:txBody>
          <a:bodyPr/>
          <a:lstStyle/>
          <a:p>
            <a:r>
              <a:rPr lang="en-US" dirty="0"/>
              <a:t>Modeling: Transfer Learning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4098" name="Picture 2" descr="An overview of VGG16 and NiN models | by Khuyen Le | MLearning.ai | Medium">
            <a:extLst>
              <a:ext uri="{FF2B5EF4-FFF2-40B4-BE49-F238E27FC236}">
                <a16:creationId xmlns:a16="http://schemas.microsoft.com/office/drawing/2014/main" id="{111AB136-D540-F8C5-4452-7B4A87E65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1570488"/>
            <a:ext cx="5840546" cy="37170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C09558-E887-A744-A3D5-3DA2E81B0167}"/>
              </a:ext>
            </a:extLst>
          </p:cNvPr>
          <p:cNvSpPr txBox="1"/>
          <p:nvPr/>
        </p:nvSpPr>
        <p:spPr>
          <a:xfrm>
            <a:off x="7154174" y="1319842"/>
            <a:ext cx="5037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solidFill>
                  <a:schemeClr val="tx1">
                    <a:alpha val="60000"/>
                  </a:schemeClr>
                </a:solidFill>
              </a:rPr>
              <a:t>Approaches</a:t>
            </a:r>
            <a:r>
              <a:rPr lang="it-IT" sz="2400" dirty="0">
                <a:solidFill>
                  <a:schemeClr val="tx1">
                    <a:alpha val="60000"/>
                  </a:schemeClr>
                </a:solidFill>
              </a:rPr>
              <a:t> to Leverage VGG16: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>
                    <a:alpha val="60000"/>
                  </a:schemeClr>
                </a:solidFill>
              </a:rPr>
              <a:t>2. Feature </a:t>
            </a:r>
            <a:r>
              <a:rPr lang="it-IT" sz="2400" dirty="0" err="1">
                <a:solidFill>
                  <a:schemeClr val="tx1">
                    <a:alpha val="60000"/>
                  </a:schemeClr>
                </a:solidFill>
              </a:rPr>
              <a:t>Extraction</a:t>
            </a:r>
            <a:r>
              <a:rPr lang="it-IT" sz="2400" dirty="0">
                <a:solidFill>
                  <a:schemeClr val="tx1">
                    <a:alpha val="60000"/>
                  </a:schemeClr>
                </a:solidFill>
              </a:rPr>
              <a:t> with 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523660-C832-1370-4F91-1DDF3DAAC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521" y="2150839"/>
            <a:ext cx="3000643" cy="454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81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7687362" cy="770567"/>
          </a:xfrm>
        </p:spPr>
        <p:txBody>
          <a:bodyPr/>
          <a:lstStyle/>
          <a:p>
            <a:r>
              <a:rPr lang="en-US" dirty="0"/>
              <a:t>Modeling: Transfer Learning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4098" name="Picture 2" descr="An overview of VGG16 and NiN models | by Khuyen Le | MLearning.ai | Medium">
            <a:extLst>
              <a:ext uri="{FF2B5EF4-FFF2-40B4-BE49-F238E27FC236}">
                <a16:creationId xmlns:a16="http://schemas.microsoft.com/office/drawing/2014/main" id="{111AB136-D540-F8C5-4452-7B4A87E65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1570488"/>
            <a:ext cx="5840546" cy="37170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C09558-E887-A744-A3D5-3DA2E81B0167}"/>
              </a:ext>
            </a:extLst>
          </p:cNvPr>
          <p:cNvSpPr txBox="1"/>
          <p:nvPr/>
        </p:nvSpPr>
        <p:spPr>
          <a:xfrm>
            <a:off x="7154174" y="1319842"/>
            <a:ext cx="5037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solidFill>
                  <a:schemeClr val="tx1">
                    <a:alpha val="60000"/>
                  </a:schemeClr>
                </a:solidFill>
              </a:rPr>
              <a:t>Approaches</a:t>
            </a:r>
            <a:r>
              <a:rPr lang="it-IT" sz="2400" dirty="0">
                <a:solidFill>
                  <a:schemeClr val="tx1">
                    <a:alpha val="60000"/>
                  </a:schemeClr>
                </a:solidFill>
              </a:rPr>
              <a:t> to Leverage VGG16: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>
                    <a:alpha val="60000"/>
                  </a:schemeClr>
                </a:solidFill>
              </a:rPr>
              <a:t>3. Fine-tuning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A364FE1-B31C-EA8E-C50C-BA26893ED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959" y="2150839"/>
            <a:ext cx="2903867" cy="451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6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7687362" cy="770567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C09558-E887-A744-A3D5-3DA2E81B0167}"/>
              </a:ext>
            </a:extLst>
          </p:cNvPr>
          <p:cNvSpPr txBox="1"/>
          <p:nvPr/>
        </p:nvSpPr>
        <p:spPr>
          <a:xfrm>
            <a:off x="550863" y="1319842"/>
            <a:ext cx="50378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solidFill>
                  <a:schemeClr val="tx1">
                    <a:alpha val="60000"/>
                  </a:schemeClr>
                </a:solidFill>
              </a:rPr>
              <a:t>Evaluated</a:t>
            </a:r>
            <a:r>
              <a:rPr lang="it-IT" sz="2400" dirty="0">
                <a:solidFill>
                  <a:schemeClr val="tx1">
                    <a:alpha val="60000"/>
                  </a:schemeClr>
                </a:solidFill>
              </a:rPr>
              <a:t> Models: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>
                    <a:alpha val="60000"/>
                  </a:schemeClr>
                </a:solidFill>
              </a:rPr>
              <a:t>Best </a:t>
            </a:r>
            <a:r>
              <a:rPr lang="it-IT" sz="2400" dirty="0" err="1">
                <a:solidFill>
                  <a:schemeClr val="tx1">
                    <a:alpha val="60000"/>
                  </a:schemeClr>
                </a:solidFill>
              </a:rPr>
              <a:t>Unregularized</a:t>
            </a:r>
            <a:endParaRPr lang="it-IT" sz="2400" dirty="0">
              <a:solidFill>
                <a:schemeClr val="tx1">
                  <a:alpha val="6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tx1">
                  <a:alpha val="6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>
                    <a:alpha val="60000"/>
                  </a:schemeClr>
                </a:solidFill>
              </a:rPr>
              <a:t>Best </a:t>
            </a:r>
            <a:r>
              <a:rPr lang="it-IT" sz="2400" dirty="0" err="1">
                <a:solidFill>
                  <a:schemeClr val="tx1">
                    <a:alpha val="60000"/>
                  </a:schemeClr>
                </a:solidFill>
              </a:rPr>
              <a:t>Regularized</a:t>
            </a:r>
            <a:endParaRPr lang="it-IT" sz="2400" dirty="0">
              <a:solidFill>
                <a:schemeClr val="tx1">
                  <a:alpha val="6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tx1">
                  <a:alpha val="6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>
                    <a:alpha val="60000"/>
                  </a:schemeClr>
                </a:solidFill>
              </a:rPr>
              <a:t>F-EX on VGG16 </a:t>
            </a:r>
            <a:r>
              <a:rPr lang="it-IT" sz="2400" dirty="0" err="1">
                <a:solidFill>
                  <a:schemeClr val="tx1">
                    <a:alpha val="60000"/>
                  </a:schemeClr>
                </a:solidFill>
              </a:rPr>
              <a:t>without</a:t>
            </a:r>
            <a:r>
              <a:rPr lang="it-IT" sz="2400" dirty="0">
                <a:solidFill>
                  <a:schemeClr val="tx1">
                    <a:alpha val="60000"/>
                  </a:schemeClr>
                </a:solidFill>
              </a:rPr>
              <a:t> DA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tx1">
                  <a:alpha val="6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>
                    <a:alpha val="60000"/>
                  </a:schemeClr>
                </a:solidFill>
              </a:rPr>
              <a:t>F-EX on VGG16 with DA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tx1">
                  <a:alpha val="6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>
                    <a:alpha val="60000"/>
                  </a:schemeClr>
                </a:solidFill>
              </a:rPr>
              <a:t>Fine-</a:t>
            </a:r>
            <a:r>
              <a:rPr lang="it-IT" sz="2400" dirty="0" err="1">
                <a:solidFill>
                  <a:schemeClr val="tx1">
                    <a:alpha val="60000"/>
                  </a:schemeClr>
                </a:solidFill>
              </a:rPr>
              <a:t>tuned</a:t>
            </a:r>
            <a:r>
              <a:rPr lang="it-IT" sz="2400" dirty="0">
                <a:solidFill>
                  <a:schemeClr val="tx1">
                    <a:alpha val="60000"/>
                  </a:schemeClr>
                </a:solidFill>
              </a:rPr>
              <a:t> VGG16</a:t>
            </a:r>
          </a:p>
          <a:p>
            <a:endParaRPr lang="it-IT" sz="2400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843736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7687362" cy="770567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C09558-E887-A744-A3D5-3DA2E81B0167}"/>
              </a:ext>
            </a:extLst>
          </p:cNvPr>
          <p:cNvSpPr txBox="1"/>
          <p:nvPr/>
        </p:nvSpPr>
        <p:spPr>
          <a:xfrm>
            <a:off x="550863" y="1319842"/>
            <a:ext cx="541861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solidFill>
                  <a:schemeClr val="tx1">
                    <a:alpha val="60000"/>
                  </a:schemeClr>
                </a:solidFill>
              </a:rPr>
              <a:t>Evaluated</a:t>
            </a:r>
            <a:r>
              <a:rPr lang="it-IT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tx1">
                    <a:alpha val="60000"/>
                  </a:schemeClr>
                </a:solidFill>
              </a:rPr>
              <a:t>Metrics</a:t>
            </a:r>
            <a:r>
              <a:rPr lang="it-IT" sz="2400" dirty="0">
                <a:solidFill>
                  <a:schemeClr val="tx1">
                    <a:alpha val="60000"/>
                  </a:schemeClr>
                </a:solidFill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>
                    <a:alpha val="60000"/>
                  </a:schemeClr>
                </a:solidFill>
              </a:rPr>
              <a:t>(Top-1) </a:t>
            </a:r>
            <a:r>
              <a:rPr lang="it-IT" sz="2400" dirty="0" err="1">
                <a:solidFill>
                  <a:schemeClr val="tx1">
                    <a:alpha val="60000"/>
                  </a:schemeClr>
                </a:solidFill>
              </a:rPr>
              <a:t>Accuracy</a:t>
            </a:r>
            <a:endParaRPr lang="it-IT" sz="2400" dirty="0">
              <a:solidFill>
                <a:schemeClr val="tx1">
                  <a:alpha val="6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tx1">
                  <a:alpha val="6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>
                    <a:alpha val="60000"/>
                  </a:schemeClr>
                </a:solidFill>
              </a:rPr>
              <a:t>Loss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tx1">
                  <a:alpha val="6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>
                    <a:alpha val="60000"/>
                  </a:schemeClr>
                </a:solidFill>
              </a:rPr>
              <a:t>Top-5 </a:t>
            </a:r>
            <a:r>
              <a:rPr lang="it-IT" sz="2400" dirty="0" err="1">
                <a:solidFill>
                  <a:schemeClr val="tx1">
                    <a:alpha val="60000"/>
                  </a:schemeClr>
                </a:solidFill>
              </a:rPr>
              <a:t>Accuracy</a:t>
            </a:r>
            <a:endParaRPr lang="it-IT" sz="2400" dirty="0">
              <a:solidFill>
                <a:schemeClr val="tx1">
                  <a:alpha val="6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tx1">
                  <a:alpha val="6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tx1">
                    <a:alpha val="60000"/>
                  </a:schemeClr>
                </a:solidFill>
              </a:rPr>
              <a:t>Average</a:t>
            </a:r>
            <a:r>
              <a:rPr lang="it-IT" sz="2400" dirty="0">
                <a:solidFill>
                  <a:schemeClr val="tx1">
                    <a:alpha val="60000"/>
                  </a:schemeClr>
                </a:solidFill>
              </a:rPr>
              <a:t> AUC of ROC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tx1">
                  <a:alpha val="6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tx1">
                    <a:alpha val="60000"/>
                  </a:schemeClr>
                </a:solidFill>
              </a:rPr>
              <a:t>Average</a:t>
            </a:r>
            <a:r>
              <a:rPr lang="it-IT" sz="2400" dirty="0">
                <a:solidFill>
                  <a:schemeClr val="tx1">
                    <a:alpha val="60000"/>
                  </a:schemeClr>
                </a:solidFill>
              </a:rPr>
              <a:t> Precision-Recall Curve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tx1">
                  <a:alpha val="6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>
                    <a:alpha val="60000"/>
                  </a:schemeClr>
                </a:solidFill>
              </a:rPr>
              <a:t>Sample of Precision-Recall </a:t>
            </a:r>
            <a:r>
              <a:rPr lang="it-IT" sz="2400" dirty="0" err="1">
                <a:solidFill>
                  <a:schemeClr val="tx1">
                    <a:alpha val="60000"/>
                  </a:schemeClr>
                </a:solidFill>
              </a:rPr>
              <a:t>Curves</a:t>
            </a:r>
            <a:endParaRPr lang="it-IT" sz="2400" dirty="0">
              <a:solidFill>
                <a:schemeClr val="tx1">
                  <a:alpha val="60000"/>
                </a:schemeClr>
              </a:solidFill>
            </a:endParaRPr>
          </a:p>
          <a:p>
            <a:endParaRPr lang="it-IT" sz="2400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85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7687362" cy="770567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C09558-E887-A744-A3D5-3DA2E81B0167}"/>
              </a:ext>
            </a:extLst>
          </p:cNvPr>
          <p:cNvSpPr txBox="1"/>
          <p:nvPr/>
        </p:nvSpPr>
        <p:spPr>
          <a:xfrm>
            <a:off x="550863" y="1319842"/>
            <a:ext cx="541861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solidFill>
                  <a:schemeClr val="tx1">
                    <a:alpha val="60000"/>
                  </a:schemeClr>
                </a:solidFill>
              </a:rPr>
              <a:t>Evaluated</a:t>
            </a:r>
            <a:r>
              <a:rPr lang="it-IT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tx1">
                    <a:alpha val="60000"/>
                  </a:schemeClr>
                </a:solidFill>
              </a:rPr>
              <a:t>Metrics</a:t>
            </a:r>
            <a:r>
              <a:rPr lang="it-IT" sz="2400" dirty="0">
                <a:solidFill>
                  <a:schemeClr val="tx1">
                    <a:alpha val="60000"/>
                  </a:schemeClr>
                </a:solidFill>
              </a:rPr>
              <a:t>: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>
                    <a:alpha val="60000"/>
                  </a:schemeClr>
                </a:solidFill>
              </a:rPr>
              <a:t>(Top-1) </a:t>
            </a:r>
            <a:r>
              <a:rPr lang="it-IT" sz="2400" dirty="0" err="1">
                <a:solidFill>
                  <a:schemeClr val="tx1">
                    <a:alpha val="60000"/>
                  </a:schemeClr>
                </a:solidFill>
              </a:rPr>
              <a:t>Accuracy</a:t>
            </a:r>
            <a:endParaRPr lang="it-IT" sz="2400" dirty="0">
              <a:solidFill>
                <a:schemeClr val="tx1">
                  <a:alpha val="6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tx1">
                  <a:alpha val="60000"/>
                </a:schemeClr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>
                    <a:alpha val="60000"/>
                  </a:schemeClr>
                </a:solidFill>
              </a:rPr>
              <a:t>Loss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tx1">
                  <a:alpha val="6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5">
                    <a:lumMod val="50000"/>
                    <a:alpha val="60000"/>
                  </a:schemeClr>
                </a:solidFill>
              </a:rPr>
              <a:t>Top-5 </a:t>
            </a:r>
            <a:r>
              <a:rPr lang="it-IT" sz="2400" dirty="0" err="1">
                <a:solidFill>
                  <a:schemeClr val="accent5">
                    <a:lumMod val="50000"/>
                    <a:alpha val="60000"/>
                  </a:schemeClr>
                </a:solidFill>
              </a:rPr>
              <a:t>Accuracy</a:t>
            </a:r>
            <a:endParaRPr lang="it-IT" sz="2400" dirty="0">
              <a:solidFill>
                <a:schemeClr val="accent5">
                  <a:lumMod val="50000"/>
                  <a:alpha val="6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5">
                  <a:lumMod val="50000"/>
                  <a:alpha val="6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accent5">
                    <a:lumMod val="50000"/>
                    <a:alpha val="60000"/>
                  </a:schemeClr>
                </a:solidFill>
              </a:rPr>
              <a:t>Average</a:t>
            </a:r>
            <a:r>
              <a:rPr lang="it-IT" sz="2400" dirty="0">
                <a:solidFill>
                  <a:schemeClr val="accent5">
                    <a:lumMod val="50000"/>
                    <a:alpha val="60000"/>
                  </a:schemeClr>
                </a:solidFill>
              </a:rPr>
              <a:t> AUC of ROC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5">
                  <a:lumMod val="50000"/>
                  <a:alpha val="6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accent5">
                    <a:lumMod val="50000"/>
                    <a:alpha val="60000"/>
                  </a:schemeClr>
                </a:solidFill>
              </a:rPr>
              <a:t>Average</a:t>
            </a:r>
            <a:r>
              <a:rPr lang="it-IT" sz="2400" dirty="0">
                <a:solidFill>
                  <a:schemeClr val="accent5">
                    <a:lumMod val="50000"/>
                    <a:alpha val="60000"/>
                  </a:schemeClr>
                </a:solidFill>
              </a:rPr>
              <a:t> Precision-Recall Curve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5">
                  <a:lumMod val="50000"/>
                  <a:alpha val="6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5">
                    <a:lumMod val="50000"/>
                    <a:alpha val="60000"/>
                  </a:schemeClr>
                </a:solidFill>
              </a:rPr>
              <a:t>Sample of Precision-Recall </a:t>
            </a:r>
            <a:r>
              <a:rPr lang="it-IT" sz="2400" dirty="0" err="1">
                <a:solidFill>
                  <a:schemeClr val="accent5">
                    <a:lumMod val="50000"/>
                    <a:alpha val="60000"/>
                  </a:schemeClr>
                </a:solidFill>
              </a:rPr>
              <a:t>Curves</a:t>
            </a:r>
            <a:endParaRPr lang="it-IT" sz="2400" dirty="0">
              <a:solidFill>
                <a:schemeClr val="accent5">
                  <a:lumMod val="50000"/>
                  <a:alpha val="60000"/>
                </a:schemeClr>
              </a:solidFill>
            </a:endParaRPr>
          </a:p>
          <a:p>
            <a:endParaRPr lang="it-IT" sz="24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025646E-EEB2-1730-AF66-DCC95C2C4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766" y="934558"/>
            <a:ext cx="5562049" cy="379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439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7687362" cy="770567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C09558-E887-A744-A3D5-3DA2E81B0167}"/>
              </a:ext>
            </a:extLst>
          </p:cNvPr>
          <p:cNvSpPr txBox="1"/>
          <p:nvPr/>
        </p:nvSpPr>
        <p:spPr>
          <a:xfrm>
            <a:off x="550863" y="1319842"/>
            <a:ext cx="541861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solidFill>
                  <a:schemeClr val="tx1">
                    <a:alpha val="60000"/>
                  </a:schemeClr>
                </a:solidFill>
              </a:rPr>
              <a:t>Evaluated</a:t>
            </a:r>
            <a:r>
              <a:rPr lang="it-IT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tx1">
                    <a:alpha val="60000"/>
                  </a:schemeClr>
                </a:solidFill>
              </a:rPr>
              <a:t>Metrics</a:t>
            </a:r>
            <a:r>
              <a:rPr lang="it-IT" sz="2400" dirty="0">
                <a:solidFill>
                  <a:schemeClr val="tx1">
                    <a:alpha val="60000"/>
                  </a:schemeClr>
                </a:solidFill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5">
                    <a:lumMod val="50000"/>
                    <a:alpha val="60000"/>
                  </a:schemeClr>
                </a:solidFill>
              </a:rPr>
              <a:t>(Top-1) </a:t>
            </a:r>
            <a:r>
              <a:rPr lang="it-IT" sz="2400" dirty="0" err="1">
                <a:solidFill>
                  <a:schemeClr val="accent5">
                    <a:lumMod val="50000"/>
                    <a:alpha val="60000"/>
                  </a:schemeClr>
                </a:solidFill>
              </a:rPr>
              <a:t>Accuracy</a:t>
            </a:r>
            <a:endParaRPr lang="it-IT" sz="2400" dirty="0">
              <a:solidFill>
                <a:schemeClr val="accent5">
                  <a:lumMod val="50000"/>
                  <a:alpha val="6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5">
                  <a:lumMod val="50000"/>
                  <a:alpha val="6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5">
                    <a:lumMod val="50000"/>
                    <a:alpha val="60000"/>
                  </a:schemeClr>
                </a:solidFill>
              </a:rPr>
              <a:t>Loss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tx1">
                  <a:alpha val="60000"/>
                </a:schemeClr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>
                    <a:alpha val="60000"/>
                  </a:schemeClr>
                </a:solidFill>
              </a:rPr>
              <a:t>Top-5 </a:t>
            </a:r>
            <a:r>
              <a:rPr lang="it-IT" sz="2400" dirty="0" err="1">
                <a:solidFill>
                  <a:schemeClr val="tx1">
                    <a:alpha val="60000"/>
                  </a:schemeClr>
                </a:solidFill>
              </a:rPr>
              <a:t>Accuracy</a:t>
            </a:r>
            <a:endParaRPr lang="it-IT" sz="2400" dirty="0">
              <a:solidFill>
                <a:schemeClr val="tx1">
                  <a:alpha val="60000"/>
                </a:schemeClr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tx1">
                  <a:alpha val="60000"/>
                </a:schemeClr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tx1">
                    <a:alpha val="60000"/>
                  </a:schemeClr>
                </a:solidFill>
              </a:rPr>
              <a:t>Average</a:t>
            </a:r>
            <a:r>
              <a:rPr lang="it-IT" sz="2400" dirty="0">
                <a:solidFill>
                  <a:schemeClr val="tx1">
                    <a:alpha val="60000"/>
                  </a:schemeClr>
                </a:solidFill>
              </a:rPr>
              <a:t> AUC of ROC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tx1">
                  <a:alpha val="6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accent5">
                    <a:lumMod val="50000"/>
                    <a:alpha val="60000"/>
                  </a:schemeClr>
                </a:solidFill>
              </a:rPr>
              <a:t>Average</a:t>
            </a:r>
            <a:r>
              <a:rPr lang="it-IT" sz="2400" dirty="0">
                <a:solidFill>
                  <a:schemeClr val="accent5">
                    <a:lumMod val="50000"/>
                    <a:alpha val="60000"/>
                  </a:schemeClr>
                </a:solidFill>
              </a:rPr>
              <a:t> Precision-Recall Curve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5">
                  <a:lumMod val="50000"/>
                  <a:alpha val="6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5">
                    <a:lumMod val="50000"/>
                    <a:alpha val="60000"/>
                  </a:schemeClr>
                </a:solidFill>
              </a:rPr>
              <a:t>Sample of Precision-Recall </a:t>
            </a:r>
            <a:r>
              <a:rPr lang="it-IT" sz="2400" dirty="0" err="1">
                <a:solidFill>
                  <a:schemeClr val="accent5">
                    <a:lumMod val="50000"/>
                    <a:alpha val="60000"/>
                  </a:schemeClr>
                </a:solidFill>
              </a:rPr>
              <a:t>Curves</a:t>
            </a:r>
            <a:endParaRPr lang="it-IT" sz="2400" dirty="0">
              <a:solidFill>
                <a:schemeClr val="accent5">
                  <a:lumMod val="50000"/>
                  <a:alpha val="60000"/>
                </a:schemeClr>
              </a:solidFill>
            </a:endParaRPr>
          </a:p>
          <a:p>
            <a:endParaRPr lang="it-IT" sz="24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5" name="Picture 4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A747F4F0-F6AF-0FBB-CF35-F9AD04A95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444" y="934557"/>
            <a:ext cx="5538607" cy="382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02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7687362" cy="770567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C09558-E887-A744-A3D5-3DA2E81B0167}"/>
              </a:ext>
            </a:extLst>
          </p:cNvPr>
          <p:cNvSpPr txBox="1"/>
          <p:nvPr/>
        </p:nvSpPr>
        <p:spPr>
          <a:xfrm>
            <a:off x="550863" y="1319842"/>
            <a:ext cx="64969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solidFill>
                  <a:schemeClr val="tx1">
                    <a:alpha val="60000"/>
                  </a:schemeClr>
                </a:solidFill>
              </a:rPr>
              <a:t>Evaluated</a:t>
            </a:r>
            <a:r>
              <a:rPr lang="it-IT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tx1">
                    <a:alpha val="60000"/>
                  </a:schemeClr>
                </a:solidFill>
              </a:rPr>
              <a:t>Metrics</a:t>
            </a:r>
            <a:r>
              <a:rPr lang="it-IT" sz="2400" dirty="0">
                <a:solidFill>
                  <a:schemeClr val="tx1">
                    <a:alpha val="60000"/>
                  </a:schemeClr>
                </a:solidFill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5">
                    <a:lumMod val="50000"/>
                    <a:alpha val="60000"/>
                  </a:schemeClr>
                </a:solidFill>
              </a:rPr>
              <a:t>(Top-1) </a:t>
            </a:r>
            <a:r>
              <a:rPr lang="it-IT" sz="2400" dirty="0" err="1">
                <a:solidFill>
                  <a:schemeClr val="accent5">
                    <a:lumMod val="50000"/>
                    <a:alpha val="60000"/>
                  </a:schemeClr>
                </a:solidFill>
              </a:rPr>
              <a:t>Accuracy</a:t>
            </a:r>
            <a:endParaRPr lang="it-IT" sz="2400" dirty="0">
              <a:solidFill>
                <a:schemeClr val="accent5">
                  <a:lumMod val="50000"/>
                  <a:alpha val="6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5">
                  <a:lumMod val="50000"/>
                  <a:alpha val="6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5">
                    <a:lumMod val="50000"/>
                    <a:alpha val="60000"/>
                  </a:schemeClr>
                </a:solidFill>
              </a:rPr>
              <a:t>Loss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5">
                  <a:lumMod val="50000"/>
                  <a:alpha val="6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5">
                    <a:lumMod val="50000"/>
                    <a:alpha val="60000"/>
                  </a:schemeClr>
                </a:solidFill>
              </a:rPr>
              <a:t>Top-5 </a:t>
            </a:r>
            <a:r>
              <a:rPr lang="it-IT" sz="2400" dirty="0" err="1">
                <a:solidFill>
                  <a:schemeClr val="accent5">
                    <a:lumMod val="50000"/>
                    <a:alpha val="60000"/>
                  </a:schemeClr>
                </a:solidFill>
              </a:rPr>
              <a:t>Accuracy</a:t>
            </a:r>
            <a:endParaRPr lang="it-IT" sz="2400" dirty="0">
              <a:solidFill>
                <a:schemeClr val="accent5">
                  <a:lumMod val="50000"/>
                  <a:alpha val="6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5">
                  <a:lumMod val="50000"/>
                  <a:alpha val="6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accent5">
                    <a:lumMod val="50000"/>
                    <a:alpha val="60000"/>
                  </a:schemeClr>
                </a:solidFill>
              </a:rPr>
              <a:t>Average</a:t>
            </a:r>
            <a:r>
              <a:rPr lang="it-IT" sz="2400" dirty="0">
                <a:solidFill>
                  <a:schemeClr val="accent5">
                    <a:lumMod val="50000"/>
                    <a:alpha val="60000"/>
                  </a:schemeClr>
                </a:solidFill>
              </a:rPr>
              <a:t> AUC of ROC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tx1">
                  <a:alpha val="60000"/>
                </a:schemeClr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tx1">
                    <a:alpha val="60000"/>
                  </a:schemeClr>
                </a:solidFill>
              </a:rPr>
              <a:t>Average</a:t>
            </a:r>
            <a:r>
              <a:rPr lang="it-IT" sz="2400" dirty="0">
                <a:solidFill>
                  <a:schemeClr val="tx1">
                    <a:alpha val="60000"/>
                  </a:schemeClr>
                </a:solidFill>
              </a:rPr>
              <a:t> Precision-Recall Curve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tx1">
                  <a:alpha val="60000"/>
                </a:schemeClr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>
                    <a:alpha val="60000"/>
                  </a:schemeClr>
                </a:solidFill>
              </a:rPr>
              <a:t>Sample of Precision-Recall </a:t>
            </a:r>
            <a:r>
              <a:rPr lang="it-IT" sz="2400" dirty="0" err="1">
                <a:solidFill>
                  <a:schemeClr val="tx1">
                    <a:alpha val="60000"/>
                  </a:schemeClr>
                </a:solidFill>
              </a:rPr>
              <a:t>Curves</a:t>
            </a:r>
            <a:endParaRPr lang="it-IT" sz="2400" dirty="0">
              <a:solidFill>
                <a:schemeClr val="tx1">
                  <a:alpha val="60000"/>
                </a:schemeClr>
              </a:solidFill>
            </a:endParaRPr>
          </a:p>
          <a:p>
            <a:endParaRPr lang="it-IT" sz="24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328C7574-47F7-481C-F1A3-613CF8089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749389"/>
            <a:ext cx="5108471" cy="385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56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7687362" cy="770567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C09558-E887-A744-A3D5-3DA2E81B0167}"/>
              </a:ext>
            </a:extLst>
          </p:cNvPr>
          <p:cNvSpPr txBox="1"/>
          <p:nvPr/>
        </p:nvSpPr>
        <p:spPr>
          <a:xfrm>
            <a:off x="550863" y="1319842"/>
            <a:ext cx="64969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solidFill>
                  <a:schemeClr val="tx1">
                    <a:alpha val="60000"/>
                  </a:schemeClr>
                </a:solidFill>
              </a:rPr>
              <a:t>Evaluated</a:t>
            </a:r>
            <a:r>
              <a:rPr lang="it-IT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tx1">
                    <a:alpha val="60000"/>
                  </a:schemeClr>
                </a:solidFill>
              </a:rPr>
              <a:t>Metrics</a:t>
            </a:r>
            <a:r>
              <a:rPr lang="it-IT" sz="2400" dirty="0">
                <a:solidFill>
                  <a:schemeClr val="tx1">
                    <a:alpha val="60000"/>
                  </a:schemeClr>
                </a:solidFill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5">
                    <a:lumMod val="50000"/>
                    <a:alpha val="60000"/>
                  </a:schemeClr>
                </a:solidFill>
              </a:rPr>
              <a:t>(Top-1) </a:t>
            </a:r>
            <a:r>
              <a:rPr lang="it-IT" sz="2400" dirty="0" err="1">
                <a:solidFill>
                  <a:schemeClr val="accent5">
                    <a:lumMod val="50000"/>
                    <a:alpha val="60000"/>
                  </a:schemeClr>
                </a:solidFill>
              </a:rPr>
              <a:t>Accuracy</a:t>
            </a:r>
            <a:endParaRPr lang="it-IT" sz="2400" dirty="0">
              <a:solidFill>
                <a:schemeClr val="accent5">
                  <a:lumMod val="50000"/>
                  <a:alpha val="6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5">
                  <a:lumMod val="50000"/>
                  <a:alpha val="6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5">
                    <a:lumMod val="50000"/>
                    <a:alpha val="60000"/>
                  </a:schemeClr>
                </a:solidFill>
              </a:rPr>
              <a:t>Loss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5">
                  <a:lumMod val="50000"/>
                  <a:alpha val="6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5">
                    <a:lumMod val="50000"/>
                    <a:alpha val="60000"/>
                  </a:schemeClr>
                </a:solidFill>
              </a:rPr>
              <a:t>Top-5 </a:t>
            </a:r>
            <a:r>
              <a:rPr lang="it-IT" sz="2400" dirty="0" err="1">
                <a:solidFill>
                  <a:schemeClr val="accent5">
                    <a:lumMod val="50000"/>
                    <a:alpha val="60000"/>
                  </a:schemeClr>
                </a:solidFill>
              </a:rPr>
              <a:t>Accuracy</a:t>
            </a:r>
            <a:endParaRPr lang="it-IT" sz="2400" dirty="0">
              <a:solidFill>
                <a:schemeClr val="accent5">
                  <a:lumMod val="50000"/>
                  <a:alpha val="6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5">
                  <a:lumMod val="50000"/>
                  <a:alpha val="6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accent5">
                    <a:lumMod val="50000"/>
                    <a:alpha val="60000"/>
                  </a:schemeClr>
                </a:solidFill>
              </a:rPr>
              <a:t>Average</a:t>
            </a:r>
            <a:r>
              <a:rPr lang="it-IT" sz="2400" dirty="0">
                <a:solidFill>
                  <a:schemeClr val="accent5">
                    <a:lumMod val="50000"/>
                    <a:alpha val="60000"/>
                  </a:schemeClr>
                </a:solidFill>
              </a:rPr>
              <a:t> AUC of ROC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tx1">
                  <a:alpha val="60000"/>
                </a:schemeClr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tx1">
                    <a:alpha val="60000"/>
                  </a:schemeClr>
                </a:solidFill>
              </a:rPr>
              <a:t>Average</a:t>
            </a:r>
            <a:r>
              <a:rPr lang="it-IT" sz="2400" dirty="0">
                <a:solidFill>
                  <a:schemeClr val="tx1">
                    <a:alpha val="60000"/>
                  </a:schemeClr>
                </a:solidFill>
              </a:rPr>
              <a:t> Precision-Recall Curve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tx1">
                  <a:alpha val="60000"/>
                </a:schemeClr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>
                    <a:alpha val="60000"/>
                  </a:schemeClr>
                </a:solidFill>
              </a:rPr>
              <a:t>Sample of Precision-Recall </a:t>
            </a:r>
            <a:r>
              <a:rPr lang="it-IT" sz="2400" dirty="0" err="1">
                <a:solidFill>
                  <a:schemeClr val="tx1">
                    <a:alpha val="60000"/>
                  </a:schemeClr>
                </a:solidFill>
              </a:rPr>
              <a:t>Curves</a:t>
            </a:r>
            <a:endParaRPr lang="it-IT" sz="2400" dirty="0">
              <a:solidFill>
                <a:schemeClr val="tx1">
                  <a:alpha val="60000"/>
                </a:schemeClr>
              </a:solidFill>
            </a:endParaRPr>
          </a:p>
          <a:p>
            <a:endParaRPr lang="it-IT" sz="2400" dirty="0">
              <a:solidFill>
                <a:schemeClr val="tx1">
                  <a:alpha val="60000"/>
                </a:schemeClr>
              </a:solidFill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E36F2DF-A385-C70A-71E5-3463DB3A06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866522"/>
              </p:ext>
            </p:extLst>
          </p:nvPr>
        </p:nvGraphicFramePr>
        <p:xfrm>
          <a:off x="7590353" y="-724114"/>
          <a:ext cx="4050783" cy="8099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6858000" imgH="13716000" progId="Acrobat.Document.DC">
                  <p:embed/>
                </p:oleObj>
              </mc:Choice>
              <mc:Fallback>
                <p:oleObj name="Acrobat Document" r:id="rId2" imgW="6858000" imgH="13716000" progId="Acrobat.Document.DC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DE36F2DF-A385-C70A-71E5-3463DB3A06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90353" y="-724114"/>
                        <a:ext cx="4050783" cy="8099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5980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56" y="461413"/>
            <a:ext cx="3831356" cy="62551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59E866-F737-730E-C613-63AC03531F5D}"/>
              </a:ext>
            </a:extLst>
          </p:cNvPr>
          <p:cNvSpPr txBox="1"/>
          <p:nvPr/>
        </p:nvSpPr>
        <p:spPr>
          <a:xfrm>
            <a:off x="352455" y="1233578"/>
            <a:ext cx="1026666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40000"/>
                    <a:lumOff val="60000"/>
                    <a:alpha val="60000"/>
                  </a:schemeClr>
                </a:solidFill>
              </a:rPr>
              <a:t>Objective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: classifying images of the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iNaturalist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data set to animal and plant species.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Focus on a subset of the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‘Category’ classes</a:t>
            </a:r>
          </a:p>
          <a:p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	</a:t>
            </a:r>
          </a:p>
        </p:txBody>
      </p:sp>
      <p:pic>
        <p:nvPicPr>
          <p:cNvPr id="20" name="Picture 19" descr="A picture containing outdoor, rock, mountain, rocky&#10;&#10;Description automatically generated">
            <a:extLst>
              <a:ext uri="{FF2B5EF4-FFF2-40B4-BE49-F238E27FC236}">
                <a16:creationId xmlns:a16="http://schemas.microsoft.com/office/drawing/2014/main" id="{FF5FCE8D-0D91-5559-8D68-39386FC0D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590" y="1709605"/>
            <a:ext cx="3457443" cy="2692484"/>
          </a:xfrm>
          <a:prstGeom prst="rect">
            <a:avLst/>
          </a:prstGeom>
        </p:spPr>
      </p:pic>
      <p:pic>
        <p:nvPicPr>
          <p:cNvPr id="22" name="Picture 21" descr="A picture containing reptile, snake&#10;&#10;Description automatically generated">
            <a:extLst>
              <a:ext uri="{FF2B5EF4-FFF2-40B4-BE49-F238E27FC236}">
                <a16:creationId xmlns:a16="http://schemas.microsoft.com/office/drawing/2014/main" id="{9C3FDC52-F539-2C32-487B-1F7E86E54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049" y="1941449"/>
            <a:ext cx="4064000" cy="3048000"/>
          </a:xfrm>
          <a:prstGeom prst="rect">
            <a:avLst/>
          </a:prstGeom>
        </p:spPr>
      </p:pic>
      <p:pic>
        <p:nvPicPr>
          <p:cNvPr id="24" name="Picture 23" descr="A picture containing outdoor, ground, sky, mammal&#10;&#10;Description automatically generated">
            <a:extLst>
              <a:ext uri="{FF2B5EF4-FFF2-40B4-BE49-F238E27FC236}">
                <a16:creationId xmlns:a16="http://schemas.microsoft.com/office/drawing/2014/main" id="{3BF021C8-A138-A565-3D18-5CFA3EC928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8991" y="2750333"/>
            <a:ext cx="2090057" cy="1567543"/>
          </a:xfrm>
          <a:prstGeom prst="rect">
            <a:avLst/>
          </a:prstGeom>
        </p:spPr>
      </p:pic>
      <p:pic>
        <p:nvPicPr>
          <p:cNvPr id="26" name="Picture 25" descr="A picture containing person, hand, holding, palm&#10;&#10;Description automatically generated">
            <a:extLst>
              <a:ext uri="{FF2B5EF4-FFF2-40B4-BE49-F238E27FC236}">
                <a16:creationId xmlns:a16="http://schemas.microsoft.com/office/drawing/2014/main" id="{97DBB875-E0A0-B3FE-C1DA-DBCE3C34DE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3128" y="4005105"/>
            <a:ext cx="2329682" cy="17472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7903FD-4358-CA14-224F-D76B4BEB9D50}"/>
              </a:ext>
            </a:extLst>
          </p:cNvPr>
          <p:cNvSpPr txBox="1"/>
          <p:nvPr/>
        </p:nvSpPr>
        <p:spPr>
          <a:xfrm>
            <a:off x="374668" y="2854100"/>
            <a:ext cx="44733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solidFill>
                  <a:schemeClr val="accent2">
                    <a:lumMod val="40000"/>
                    <a:lumOff val="60000"/>
                    <a:alpha val="60000"/>
                  </a:schemeClr>
                </a:solidFill>
              </a:rPr>
              <a:t>Scheme</a:t>
            </a:r>
            <a:r>
              <a:rPr lang="it-IT" sz="2400" dirty="0">
                <a:solidFill>
                  <a:schemeClr val="tx1">
                    <a:alpha val="60000"/>
                  </a:schemeClr>
                </a:solidFill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chemeClr val="tx1">
                    <a:alpha val="60000"/>
                  </a:schemeClr>
                </a:solidFill>
              </a:rPr>
              <a:t>Data </a:t>
            </a:r>
            <a:r>
              <a:rPr lang="it-IT" sz="2400" dirty="0" err="1">
                <a:solidFill>
                  <a:schemeClr val="tx1">
                    <a:alpha val="60000"/>
                  </a:schemeClr>
                </a:solidFill>
              </a:rPr>
              <a:t>Preprocessing</a:t>
            </a:r>
            <a:endParaRPr lang="it-IT" sz="2400" dirty="0">
              <a:solidFill>
                <a:schemeClr val="tx1">
                  <a:alpha val="60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 err="1">
                <a:solidFill>
                  <a:schemeClr val="tx1">
                    <a:alpha val="60000"/>
                  </a:schemeClr>
                </a:solidFill>
              </a:rPr>
              <a:t>Modeling</a:t>
            </a:r>
            <a:r>
              <a:rPr lang="it-IT" sz="2400" dirty="0">
                <a:solidFill>
                  <a:schemeClr val="tx1">
                    <a:alpha val="60000"/>
                  </a:schemeClr>
                </a:solidFill>
              </a:rPr>
              <a:t>: Optimization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 err="1">
                <a:solidFill>
                  <a:schemeClr val="tx1">
                    <a:alpha val="60000"/>
                  </a:schemeClr>
                </a:solidFill>
              </a:rPr>
              <a:t>Modeling</a:t>
            </a:r>
            <a:r>
              <a:rPr lang="it-IT" sz="2400" dirty="0">
                <a:solidFill>
                  <a:schemeClr val="tx1">
                    <a:alpha val="60000"/>
                  </a:schemeClr>
                </a:solidFill>
              </a:rPr>
              <a:t>: </a:t>
            </a:r>
            <a:r>
              <a:rPr lang="it-IT" sz="2400" dirty="0" err="1">
                <a:solidFill>
                  <a:schemeClr val="tx1">
                    <a:alpha val="60000"/>
                  </a:schemeClr>
                </a:solidFill>
              </a:rPr>
              <a:t>Regularization</a:t>
            </a:r>
            <a:endParaRPr lang="it-IT" sz="2400" dirty="0">
              <a:solidFill>
                <a:schemeClr val="tx1">
                  <a:alpha val="60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 err="1">
                <a:solidFill>
                  <a:schemeClr val="tx1">
                    <a:alpha val="60000"/>
                  </a:schemeClr>
                </a:solidFill>
              </a:rPr>
              <a:t>Modeling</a:t>
            </a:r>
            <a:r>
              <a:rPr lang="it-IT" sz="2400" dirty="0">
                <a:solidFill>
                  <a:schemeClr val="tx1">
                    <a:alpha val="60000"/>
                  </a:schemeClr>
                </a:solidFill>
              </a:rPr>
              <a:t>: Transfer Learning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chemeClr val="tx1">
                    <a:alpha val="60000"/>
                  </a:schemeClr>
                </a:solidFill>
              </a:rPr>
              <a:t>Evaluation</a:t>
            </a:r>
          </a:p>
        </p:txBody>
      </p:sp>
      <p:pic>
        <p:nvPicPr>
          <p:cNvPr id="3" name="Picture 2" descr="A school of fish swimming in the water&#10;&#10;Description automatically generated with low confidence">
            <a:extLst>
              <a:ext uri="{FF2B5EF4-FFF2-40B4-BE49-F238E27FC236}">
                <a16:creationId xmlns:a16="http://schemas.microsoft.com/office/drawing/2014/main" id="{84C1C1F5-1680-6A8E-7E93-24F996100F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0350" y="3853568"/>
            <a:ext cx="3141302" cy="235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489">
        <p159:morph option="byObject"/>
      </p:transition>
    </mc:Choice>
    <mc:Fallback xmlns="">
      <p:transition spd="slow" advTm="4489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Stefano Di Filippo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56" y="461413"/>
            <a:ext cx="5427242" cy="625515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59E866-F737-730E-C613-63AC03531F5D}"/>
              </a:ext>
            </a:extLst>
          </p:cNvPr>
          <p:cNvSpPr txBox="1"/>
          <p:nvPr/>
        </p:nvSpPr>
        <p:spPr>
          <a:xfrm>
            <a:off x="352456" y="1088556"/>
            <a:ext cx="45646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1. Inspection of: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Dimensions</a:t>
            </a:r>
          </a:p>
          <a:p>
            <a:pPr lvl="1"/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>
                    <a:alpha val="60000"/>
                  </a:schemeClr>
                </a:solidFill>
              </a:rPr>
              <a:t>Format</a:t>
            </a:r>
          </a:p>
          <a:p>
            <a:pPr lvl="1"/>
            <a:endParaRPr lang="it-IT" sz="2400" dirty="0">
              <a:solidFill>
                <a:schemeClr val="tx1">
                  <a:alpha val="6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>
                    <a:alpha val="60000"/>
                  </a:schemeClr>
                </a:solidFill>
              </a:rPr>
              <a:t>Mode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	</a:t>
            </a:r>
          </a:p>
        </p:txBody>
      </p:sp>
      <p:pic>
        <p:nvPicPr>
          <p:cNvPr id="3" name="Graphic 2" descr="Cube with solid fill">
            <a:extLst>
              <a:ext uri="{FF2B5EF4-FFF2-40B4-BE49-F238E27FC236}">
                <a16:creationId xmlns:a16="http://schemas.microsoft.com/office/drawing/2014/main" id="{1E80AC2B-E473-F734-2572-FF2356C5F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01950" y="1125851"/>
            <a:ext cx="914400" cy="914400"/>
          </a:xfrm>
          <a:prstGeom prst="rect">
            <a:avLst/>
          </a:prstGeom>
        </p:spPr>
      </p:pic>
      <p:pic>
        <p:nvPicPr>
          <p:cNvPr id="8" name="Graphic 7" descr="Images with solid fill">
            <a:extLst>
              <a:ext uri="{FF2B5EF4-FFF2-40B4-BE49-F238E27FC236}">
                <a16:creationId xmlns:a16="http://schemas.microsoft.com/office/drawing/2014/main" id="{4D27B43F-F4E0-D3F1-7C01-258B072AD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01950" y="1955076"/>
            <a:ext cx="914400" cy="914400"/>
          </a:xfrm>
          <a:prstGeom prst="rect">
            <a:avLst/>
          </a:prstGeom>
        </p:spPr>
      </p:pic>
      <p:pic>
        <p:nvPicPr>
          <p:cNvPr id="10" name="Graphic 9" descr="Palette with solid fill">
            <a:extLst>
              <a:ext uri="{FF2B5EF4-FFF2-40B4-BE49-F238E27FC236}">
                <a16:creationId xmlns:a16="http://schemas.microsoft.com/office/drawing/2014/main" id="{EBB8DB88-ED92-B2F7-A8C1-B3F6602BB0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64060" y="277176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40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895">
        <p159:morph option="byObject"/>
      </p:transition>
    </mc:Choice>
    <mc:Fallback xmlns="">
      <p:transition spd="slow" advTm="6895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56" y="461413"/>
            <a:ext cx="5427242" cy="625515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59E866-F737-730E-C613-63AC03531F5D}"/>
              </a:ext>
            </a:extLst>
          </p:cNvPr>
          <p:cNvSpPr txBox="1"/>
          <p:nvPr/>
        </p:nvSpPr>
        <p:spPr>
          <a:xfrm>
            <a:off x="352456" y="1088556"/>
            <a:ext cx="45646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1. Inspection of: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Dimensions</a:t>
            </a:r>
          </a:p>
          <a:p>
            <a:pPr lvl="1"/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>
                    <a:alpha val="60000"/>
                  </a:schemeClr>
                </a:solidFill>
              </a:rPr>
              <a:t>Format</a:t>
            </a:r>
          </a:p>
          <a:p>
            <a:pPr lvl="1"/>
            <a:endParaRPr lang="it-IT" sz="2400" dirty="0">
              <a:solidFill>
                <a:schemeClr val="tx1">
                  <a:alpha val="6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>
                    <a:alpha val="60000"/>
                  </a:schemeClr>
                </a:solidFill>
              </a:rPr>
              <a:t>Mode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	</a:t>
            </a:r>
          </a:p>
        </p:txBody>
      </p:sp>
      <p:pic>
        <p:nvPicPr>
          <p:cNvPr id="3" name="Graphic 2" descr="Cube with solid fill">
            <a:extLst>
              <a:ext uri="{FF2B5EF4-FFF2-40B4-BE49-F238E27FC236}">
                <a16:creationId xmlns:a16="http://schemas.microsoft.com/office/drawing/2014/main" id="{1E80AC2B-E473-F734-2572-FF2356C5F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01950" y="1125851"/>
            <a:ext cx="914400" cy="914400"/>
          </a:xfrm>
          <a:prstGeom prst="rect">
            <a:avLst/>
          </a:prstGeom>
        </p:spPr>
      </p:pic>
      <p:pic>
        <p:nvPicPr>
          <p:cNvPr id="8" name="Graphic 7" descr="Images with solid fill">
            <a:extLst>
              <a:ext uri="{FF2B5EF4-FFF2-40B4-BE49-F238E27FC236}">
                <a16:creationId xmlns:a16="http://schemas.microsoft.com/office/drawing/2014/main" id="{4D27B43F-F4E0-D3F1-7C01-258B072AD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01950" y="1955076"/>
            <a:ext cx="914400" cy="914400"/>
          </a:xfrm>
          <a:prstGeom prst="rect">
            <a:avLst/>
          </a:prstGeom>
        </p:spPr>
      </p:pic>
      <p:pic>
        <p:nvPicPr>
          <p:cNvPr id="10" name="Graphic 9" descr="Palette with solid fill">
            <a:extLst>
              <a:ext uri="{FF2B5EF4-FFF2-40B4-BE49-F238E27FC236}">
                <a16:creationId xmlns:a16="http://schemas.microsoft.com/office/drawing/2014/main" id="{EBB8DB88-ED92-B2F7-A8C1-B3F6602BB0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64060" y="2771765"/>
            <a:ext cx="914400" cy="914400"/>
          </a:xfrm>
          <a:prstGeom prst="rect">
            <a:avLst/>
          </a:prstGeom>
        </p:spPr>
      </p:pic>
      <p:pic>
        <p:nvPicPr>
          <p:cNvPr id="9" name="Graphic 8" descr="Thumbs Down with solid fill">
            <a:extLst>
              <a:ext uri="{FF2B5EF4-FFF2-40B4-BE49-F238E27FC236}">
                <a16:creationId xmlns:a16="http://schemas.microsoft.com/office/drawing/2014/main" id="{9D23BD38-9A08-9891-8CC7-8D69C7CE1C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21459" y="2786048"/>
            <a:ext cx="769188" cy="769188"/>
          </a:xfrm>
          <a:prstGeom prst="rect">
            <a:avLst/>
          </a:prstGeom>
        </p:spPr>
      </p:pic>
      <p:pic>
        <p:nvPicPr>
          <p:cNvPr id="13" name="Graphic 12" descr="Thumbs up sign with solid fill">
            <a:extLst>
              <a:ext uri="{FF2B5EF4-FFF2-40B4-BE49-F238E27FC236}">
                <a16:creationId xmlns:a16="http://schemas.microsoft.com/office/drawing/2014/main" id="{5AC73F96-E437-F2B1-FE9F-3B3172F060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21459" y="1999457"/>
            <a:ext cx="769188" cy="769188"/>
          </a:xfrm>
          <a:prstGeom prst="rect">
            <a:avLst/>
          </a:prstGeom>
        </p:spPr>
      </p:pic>
      <p:pic>
        <p:nvPicPr>
          <p:cNvPr id="14" name="Graphic 13" descr="Thumbs Down with solid fill">
            <a:extLst>
              <a:ext uri="{FF2B5EF4-FFF2-40B4-BE49-F238E27FC236}">
                <a16:creationId xmlns:a16="http://schemas.microsoft.com/office/drawing/2014/main" id="{0675E8B9-3A1B-EF8D-0D19-26B5A6D83A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21459" y="1301359"/>
            <a:ext cx="769188" cy="7691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E528FD0-1EED-9220-999E-0D24D9647CAA}"/>
              </a:ext>
            </a:extLst>
          </p:cNvPr>
          <p:cNvSpPr txBox="1"/>
          <p:nvPr/>
        </p:nvSpPr>
        <p:spPr>
          <a:xfrm>
            <a:off x="5496286" y="1485898"/>
            <a:ext cx="3793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	Resize to common shape</a:t>
            </a:r>
            <a:endParaRPr lang="it-IT" sz="2000" dirty="0"/>
          </a:p>
        </p:txBody>
      </p:sp>
      <p:pic>
        <p:nvPicPr>
          <p:cNvPr id="18" name="Graphic 17" descr="Arrow Right outline">
            <a:extLst>
              <a:ext uri="{FF2B5EF4-FFF2-40B4-BE49-F238E27FC236}">
                <a16:creationId xmlns:a16="http://schemas.microsoft.com/office/drawing/2014/main" id="{EFBA7DA4-C993-3F3B-B0AE-88D6E4E72B4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50278" y="1228753"/>
            <a:ext cx="914400" cy="914400"/>
          </a:xfrm>
          <a:prstGeom prst="rect">
            <a:avLst/>
          </a:prstGeom>
        </p:spPr>
      </p:pic>
      <p:pic>
        <p:nvPicPr>
          <p:cNvPr id="19" name="Graphic 18" descr="Arrow Right outline">
            <a:extLst>
              <a:ext uri="{FF2B5EF4-FFF2-40B4-BE49-F238E27FC236}">
                <a16:creationId xmlns:a16="http://schemas.microsoft.com/office/drawing/2014/main" id="{374DDD90-B3D6-B510-58F3-5C075B97DCD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56029" y="2640836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912860C-CE80-C487-779F-4E64BDE74091}"/>
              </a:ext>
            </a:extLst>
          </p:cNvPr>
          <p:cNvSpPr txBox="1"/>
          <p:nvPr/>
        </p:nvSpPr>
        <p:spPr>
          <a:xfrm>
            <a:off x="5560056" y="2897981"/>
            <a:ext cx="3793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	Keep only RGB images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6762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6784">
        <p:fade/>
      </p:transition>
    </mc:Choice>
    <mc:Fallback xmlns="">
      <p:transition spd="med" advTm="36784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56" y="461413"/>
            <a:ext cx="5427242" cy="625515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59E866-F737-730E-C613-63AC03531F5D}"/>
              </a:ext>
            </a:extLst>
          </p:cNvPr>
          <p:cNvSpPr txBox="1"/>
          <p:nvPr/>
        </p:nvSpPr>
        <p:spPr>
          <a:xfrm>
            <a:off x="352456" y="1088556"/>
            <a:ext cx="45646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1. Inspection of: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Dimensions</a:t>
            </a:r>
          </a:p>
          <a:p>
            <a:pPr lvl="1"/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>
                    <a:alpha val="60000"/>
                  </a:schemeClr>
                </a:solidFill>
              </a:rPr>
              <a:t>Format</a:t>
            </a:r>
          </a:p>
          <a:p>
            <a:pPr lvl="1"/>
            <a:endParaRPr lang="it-IT" sz="2400" dirty="0">
              <a:solidFill>
                <a:schemeClr val="tx1">
                  <a:alpha val="6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>
                    <a:alpha val="60000"/>
                  </a:schemeClr>
                </a:solidFill>
              </a:rPr>
              <a:t>Mode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	</a:t>
            </a:r>
          </a:p>
        </p:txBody>
      </p:sp>
      <p:pic>
        <p:nvPicPr>
          <p:cNvPr id="3" name="Graphic 2" descr="Cube with solid fill">
            <a:extLst>
              <a:ext uri="{FF2B5EF4-FFF2-40B4-BE49-F238E27FC236}">
                <a16:creationId xmlns:a16="http://schemas.microsoft.com/office/drawing/2014/main" id="{1E80AC2B-E473-F734-2572-FF2356C5F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01950" y="1125851"/>
            <a:ext cx="914400" cy="914400"/>
          </a:xfrm>
          <a:prstGeom prst="rect">
            <a:avLst/>
          </a:prstGeom>
        </p:spPr>
      </p:pic>
      <p:pic>
        <p:nvPicPr>
          <p:cNvPr id="8" name="Graphic 7" descr="Images with solid fill">
            <a:extLst>
              <a:ext uri="{FF2B5EF4-FFF2-40B4-BE49-F238E27FC236}">
                <a16:creationId xmlns:a16="http://schemas.microsoft.com/office/drawing/2014/main" id="{4D27B43F-F4E0-D3F1-7C01-258B072AD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01950" y="1955076"/>
            <a:ext cx="914400" cy="914400"/>
          </a:xfrm>
          <a:prstGeom prst="rect">
            <a:avLst/>
          </a:prstGeom>
        </p:spPr>
      </p:pic>
      <p:pic>
        <p:nvPicPr>
          <p:cNvPr id="10" name="Graphic 9" descr="Palette with solid fill">
            <a:extLst>
              <a:ext uri="{FF2B5EF4-FFF2-40B4-BE49-F238E27FC236}">
                <a16:creationId xmlns:a16="http://schemas.microsoft.com/office/drawing/2014/main" id="{EBB8DB88-ED92-B2F7-A8C1-B3F6602BB0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64060" y="2771765"/>
            <a:ext cx="914400" cy="914400"/>
          </a:xfrm>
          <a:prstGeom prst="rect">
            <a:avLst/>
          </a:prstGeom>
        </p:spPr>
      </p:pic>
      <p:pic>
        <p:nvPicPr>
          <p:cNvPr id="9" name="Graphic 8" descr="Thumbs Down with solid fill">
            <a:extLst>
              <a:ext uri="{FF2B5EF4-FFF2-40B4-BE49-F238E27FC236}">
                <a16:creationId xmlns:a16="http://schemas.microsoft.com/office/drawing/2014/main" id="{9D23BD38-9A08-9891-8CC7-8D69C7CE1C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21459" y="2786048"/>
            <a:ext cx="769188" cy="769188"/>
          </a:xfrm>
          <a:prstGeom prst="rect">
            <a:avLst/>
          </a:prstGeom>
        </p:spPr>
      </p:pic>
      <p:pic>
        <p:nvPicPr>
          <p:cNvPr id="13" name="Graphic 12" descr="Thumbs up sign with solid fill">
            <a:extLst>
              <a:ext uri="{FF2B5EF4-FFF2-40B4-BE49-F238E27FC236}">
                <a16:creationId xmlns:a16="http://schemas.microsoft.com/office/drawing/2014/main" id="{5AC73F96-E437-F2B1-FE9F-3B3172F060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21459" y="1999457"/>
            <a:ext cx="769188" cy="769188"/>
          </a:xfrm>
          <a:prstGeom prst="rect">
            <a:avLst/>
          </a:prstGeom>
        </p:spPr>
      </p:pic>
      <p:pic>
        <p:nvPicPr>
          <p:cNvPr id="14" name="Graphic 13" descr="Thumbs Down with solid fill">
            <a:extLst>
              <a:ext uri="{FF2B5EF4-FFF2-40B4-BE49-F238E27FC236}">
                <a16:creationId xmlns:a16="http://schemas.microsoft.com/office/drawing/2014/main" id="{0675E8B9-3A1B-EF8D-0D19-26B5A6D83A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21459" y="1301359"/>
            <a:ext cx="769188" cy="7691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E528FD0-1EED-9220-999E-0D24D9647CAA}"/>
              </a:ext>
            </a:extLst>
          </p:cNvPr>
          <p:cNvSpPr txBox="1"/>
          <p:nvPr/>
        </p:nvSpPr>
        <p:spPr>
          <a:xfrm>
            <a:off x="5496286" y="1485898"/>
            <a:ext cx="3793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	Resize to common shape</a:t>
            </a:r>
            <a:endParaRPr lang="it-IT" sz="2000" dirty="0"/>
          </a:p>
        </p:txBody>
      </p:sp>
      <p:pic>
        <p:nvPicPr>
          <p:cNvPr id="18" name="Graphic 17" descr="Arrow Right outline">
            <a:extLst>
              <a:ext uri="{FF2B5EF4-FFF2-40B4-BE49-F238E27FC236}">
                <a16:creationId xmlns:a16="http://schemas.microsoft.com/office/drawing/2014/main" id="{EFBA7DA4-C993-3F3B-B0AE-88D6E4E72B4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50278" y="1228753"/>
            <a:ext cx="914400" cy="914400"/>
          </a:xfrm>
          <a:prstGeom prst="rect">
            <a:avLst/>
          </a:prstGeom>
        </p:spPr>
      </p:pic>
      <p:pic>
        <p:nvPicPr>
          <p:cNvPr id="19" name="Graphic 18" descr="Arrow Right outline">
            <a:extLst>
              <a:ext uri="{FF2B5EF4-FFF2-40B4-BE49-F238E27FC236}">
                <a16:creationId xmlns:a16="http://schemas.microsoft.com/office/drawing/2014/main" id="{374DDD90-B3D6-B510-58F3-5C075B97DCD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56029" y="2640836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912860C-CE80-C487-779F-4E64BDE74091}"/>
              </a:ext>
            </a:extLst>
          </p:cNvPr>
          <p:cNvSpPr txBox="1"/>
          <p:nvPr/>
        </p:nvSpPr>
        <p:spPr>
          <a:xfrm>
            <a:off x="5560056" y="2897981"/>
            <a:ext cx="3793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	Keep only RGB images</a:t>
            </a:r>
            <a:endParaRPr lang="it-IT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EF4C97-B121-78A7-9CD5-5839197BA860}"/>
              </a:ext>
            </a:extLst>
          </p:cNvPr>
          <p:cNvSpPr txBox="1"/>
          <p:nvPr/>
        </p:nvSpPr>
        <p:spPr>
          <a:xfrm>
            <a:off x="352454" y="3613445"/>
            <a:ext cx="50978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2. Subsample Categories: Keep Top 10%</a:t>
            </a:r>
          </a:p>
          <a:p>
            <a:endParaRPr lang="en-US" sz="24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22" name="Graphic 21" descr="Bar graph with downward trend with solid fill">
            <a:extLst>
              <a:ext uri="{FF2B5EF4-FFF2-40B4-BE49-F238E27FC236}">
                <a16:creationId xmlns:a16="http://schemas.microsoft.com/office/drawing/2014/main" id="{3696DE87-EC6E-1A82-F129-D3FB6BAE93C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398519" y="34107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8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646">
        <p:fade/>
      </p:transition>
    </mc:Choice>
    <mc:Fallback xmlns="">
      <p:transition spd="med" advTm="22646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56" y="461413"/>
            <a:ext cx="5427242" cy="625515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59E866-F737-730E-C613-63AC03531F5D}"/>
              </a:ext>
            </a:extLst>
          </p:cNvPr>
          <p:cNvSpPr txBox="1"/>
          <p:nvPr/>
        </p:nvSpPr>
        <p:spPr>
          <a:xfrm>
            <a:off x="352456" y="1088556"/>
            <a:ext cx="45646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1. Inspection of: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Dimensions</a:t>
            </a:r>
          </a:p>
          <a:p>
            <a:pPr lvl="1"/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>
                    <a:alpha val="60000"/>
                  </a:schemeClr>
                </a:solidFill>
              </a:rPr>
              <a:t>Format</a:t>
            </a:r>
          </a:p>
          <a:p>
            <a:pPr lvl="1"/>
            <a:endParaRPr lang="it-IT" sz="2400" dirty="0">
              <a:solidFill>
                <a:schemeClr val="tx1">
                  <a:alpha val="6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>
                    <a:alpha val="60000"/>
                  </a:schemeClr>
                </a:solidFill>
              </a:rPr>
              <a:t>Mode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	</a:t>
            </a:r>
          </a:p>
        </p:txBody>
      </p:sp>
      <p:pic>
        <p:nvPicPr>
          <p:cNvPr id="3" name="Graphic 2" descr="Cube with solid fill">
            <a:extLst>
              <a:ext uri="{FF2B5EF4-FFF2-40B4-BE49-F238E27FC236}">
                <a16:creationId xmlns:a16="http://schemas.microsoft.com/office/drawing/2014/main" id="{1E80AC2B-E473-F734-2572-FF2356C5F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01950" y="1125851"/>
            <a:ext cx="914400" cy="914400"/>
          </a:xfrm>
          <a:prstGeom prst="rect">
            <a:avLst/>
          </a:prstGeom>
        </p:spPr>
      </p:pic>
      <p:pic>
        <p:nvPicPr>
          <p:cNvPr id="8" name="Graphic 7" descr="Images with solid fill">
            <a:extLst>
              <a:ext uri="{FF2B5EF4-FFF2-40B4-BE49-F238E27FC236}">
                <a16:creationId xmlns:a16="http://schemas.microsoft.com/office/drawing/2014/main" id="{4D27B43F-F4E0-D3F1-7C01-258B072AD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01950" y="1955076"/>
            <a:ext cx="914400" cy="914400"/>
          </a:xfrm>
          <a:prstGeom prst="rect">
            <a:avLst/>
          </a:prstGeom>
        </p:spPr>
      </p:pic>
      <p:pic>
        <p:nvPicPr>
          <p:cNvPr id="10" name="Graphic 9" descr="Palette with solid fill">
            <a:extLst>
              <a:ext uri="{FF2B5EF4-FFF2-40B4-BE49-F238E27FC236}">
                <a16:creationId xmlns:a16="http://schemas.microsoft.com/office/drawing/2014/main" id="{EBB8DB88-ED92-B2F7-A8C1-B3F6602BB0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64060" y="2771765"/>
            <a:ext cx="914400" cy="914400"/>
          </a:xfrm>
          <a:prstGeom prst="rect">
            <a:avLst/>
          </a:prstGeom>
        </p:spPr>
      </p:pic>
      <p:pic>
        <p:nvPicPr>
          <p:cNvPr id="9" name="Graphic 8" descr="Thumbs Down with solid fill">
            <a:extLst>
              <a:ext uri="{FF2B5EF4-FFF2-40B4-BE49-F238E27FC236}">
                <a16:creationId xmlns:a16="http://schemas.microsoft.com/office/drawing/2014/main" id="{9D23BD38-9A08-9891-8CC7-8D69C7CE1C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21459" y="2786048"/>
            <a:ext cx="769188" cy="769188"/>
          </a:xfrm>
          <a:prstGeom prst="rect">
            <a:avLst/>
          </a:prstGeom>
        </p:spPr>
      </p:pic>
      <p:pic>
        <p:nvPicPr>
          <p:cNvPr id="13" name="Graphic 12" descr="Thumbs up sign with solid fill">
            <a:extLst>
              <a:ext uri="{FF2B5EF4-FFF2-40B4-BE49-F238E27FC236}">
                <a16:creationId xmlns:a16="http://schemas.microsoft.com/office/drawing/2014/main" id="{5AC73F96-E437-F2B1-FE9F-3B3172F060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21459" y="1999457"/>
            <a:ext cx="769188" cy="769188"/>
          </a:xfrm>
          <a:prstGeom prst="rect">
            <a:avLst/>
          </a:prstGeom>
        </p:spPr>
      </p:pic>
      <p:pic>
        <p:nvPicPr>
          <p:cNvPr id="14" name="Graphic 13" descr="Thumbs Down with solid fill">
            <a:extLst>
              <a:ext uri="{FF2B5EF4-FFF2-40B4-BE49-F238E27FC236}">
                <a16:creationId xmlns:a16="http://schemas.microsoft.com/office/drawing/2014/main" id="{0675E8B9-3A1B-EF8D-0D19-26B5A6D83A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21459" y="1301359"/>
            <a:ext cx="769188" cy="7691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E528FD0-1EED-9220-999E-0D24D9647CAA}"/>
              </a:ext>
            </a:extLst>
          </p:cNvPr>
          <p:cNvSpPr txBox="1"/>
          <p:nvPr/>
        </p:nvSpPr>
        <p:spPr>
          <a:xfrm>
            <a:off x="5496286" y="1485898"/>
            <a:ext cx="3793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	Resize to common shape</a:t>
            </a:r>
            <a:endParaRPr lang="it-IT" sz="2000" dirty="0"/>
          </a:p>
        </p:txBody>
      </p:sp>
      <p:pic>
        <p:nvPicPr>
          <p:cNvPr id="18" name="Graphic 17" descr="Arrow Right outline">
            <a:extLst>
              <a:ext uri="{FF2B5EF4-FFF2-40B4-BE49-F238E27FC236}">
                <a16:creationId xmlns:a16="http://schemas.microsoft.com/office/drawing/2014/main" id="{EFBA7DA4-C993-3F3B-B0AE-88D6E4E72B4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50278" y="1228753"/>
            <a:ext cx="914400" cy="914400"/>
          </a:xfrm>
          <a:prstGeom prst="rect">
            <a:avLst/>
          </a:prstGeom>
        </p:spPr>
      </p:pic>
      <p:pic>
        <p:nvPicPr>
          <p:cNvPr id="19" name="Graphic 18" descr="Arrow Right outline">
            <a:extLst>
              <a:ext uri="{FF2B5EF4-FFF2-40B4-BE49-F238E27FC236}">
                <a16:creationId xmlns:a16="http://schemas.microsoft.com/office/drawing/2014/main" id="{374DDD90-B3D6-B510-58F3-5C075B97DCD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56029" y="2640836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912860C-CE80-C487-779F-4E64BDE74091}"/>
              </a:ext>
            </a:extLst>
          </p:cNvPr>
          <p:cNvSpPr txBox="1"/>
          <p:nvPr/>
        </p:nvSpPr>
        <p:spPr>
          <a:xfrm>
            <a:off x="5560056" y="2897981"/>
            <a:ext cx="3793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	Keep only RGB images</a:t>
            </a:r>
            <a:endParaRPr lang="it-IT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EF4C97-B121-78A7-9CD5-5839197BA860}"/>
              </a:ext>
            </a:extLst>
          </p:cNvPr>
          <p:cNvSpPr txBox="1"/>
          <p:nvPr/>
        </p:nvSpPr>
        <p:spPr>
          <a:xfrm>
            <a:off x="352454" y="3613445"/>
            <a:ext cx="50978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2. Subsample Categories: Keep Top 10%</a:t>
            </a:r>
          </a:p>
          <a:p>
            <a:endParaRPr lang="en-US" sz="2400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3. Pixels Rescaling to [0, 1]</a:t>
            </a:r>
          </a:p>
          <a:p>
            <a:endParaRPr lang="en-US" sz="24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4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22" name="Graphic 21" descr="Bar graph with downward trend with solid fill">
            <a:extLst>
              <a:ext uri="{FF2B5EF4-FFF2-40B4-BE49-F238E27FC236}">
                <a16:creationId xmlns:a16="http://schemas.microsoft.com/office/drawing/2014/main" id="{3696DE87-EC6E-1A82-F129-D3FB6BAE93C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398519" y="3410782"/>
            <a:ext cx="914400" cy="914400"/>
          </a:xfrm>
          <a:prstGeom prst="rect">
            <a:avLst/>
          </a:prstGeom>
        </p:spPr>
      </p:pic>
      <p:pic>
        <p:nvPicPr>
          <p:cNvPr id="26" name="Graphic 25" descr="Downward trend graph with solid fill">
            <a:extLst>
              <a:ext uri="{FF2B5EF4-FFF2-40B4-BE49-F238E27FC236}">
                <a16:creationId xmlns:a16="http://schemas.microsoft.com/office/drawing/2014/main" id="{A92E8DE1-DDB0-0838-0D8A-C0298A8E0AF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91653" y="411682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97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872">
        <p:fade/>
      </p:transition>
    </mc:Choice>
    <mc:Fallback xmlns="">
      <p:transition spd="med" advTm="8872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56" y="461413"/>
            <a:ext cx="5427242" cy="625515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59E866-F737-730E-C613-63AC03531F5D}"/>
              </a:ext>
            </a:extLst>
          </p:cNvPr>
          <p:cNvSpPr txBox="1"/>
          <p:nvPr/>
        </p:nvSpPr>
        <p:spPr>
          <a:xfrm>
            <a:off x="352456" y="1088556"/>
            <a:ext cx="45646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1. Inspection of: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Dimensions</a:t>
            </a:r>
          </a:p>
          <a:p>
            <a:pPr lvl="1"/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>
                    <a:alpha val="60000"/>
                  </a:schemeClr>
                </a:solidFill>
              </a:rPr>
              <a:t>Format</a:t>
            </a:r>
          </a:p>
          <a:p>
            <a:pPr lvl="1"/>
            <a:endParaRPr lang="it-IT" sz="2400" dirty="0">
              <a:solidFill>
                <a:schemeClr val="tx1">
                  <a:alpha val="6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>
                    <a:alpha val="60000"/>
                  </a:schemeClr>
                </a:solidFill>
              </a:rPr>
              <a:t>Mode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	</a:t>
            </a:r>
          </a:p>
        </p:txBody>
      </p:sp>
      <p:pic>
        <p:nvPicPr>
          <p:cNvPr id="3" name="Graphic 2" descr="Cube with solid fill">
            <a:extLst>
              <a:ext uri="{FF2B5EF4-FFF2-40B4-BE49-F238E27FC236}">
                <a16:creationId xmlns:a16="http://schemas.microsoft.com/office/drawing/2014/main" id="{1E80AC2B-E473-F734-2572-FF2356C5F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01950" y="1125851"/>
            <a:ext cx="914400" cy="914400"/>
          </a:xfrm>
          <a:prstGeom prst="rect">
            <a:avLst/>
          </a:prstGeom>
        </p:spPr>
      </p:pic>
      <p:pic>
        <p:nvPicPr>
          <p:cNvPr id="8" name="Graphic 7" descr="Images with solid fill">
            <a:extLst>
              <a:ext uri="{FF2B5EF4-FFF2-40B4-BE49-F238E27FC236}">
                <a16:creationId xmlns:a16="http://schemas.microsoft.com/office/drawing/2014/main" id="{4D27B43F-F4E0-D3F1-7C01-258B072AD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01950" y="1955076"/>
            <a:ext cx="914400" cy="914400"/>
          </a:xfrm>
          <a:prstGeom prst="rect">
            <a:avLst/>
          </a:prstGeom>
        </p:spPr>
      </p:pic>
      <p:pic>
        <p:nvPicPr>
          <p:cNvPr id="10" name="Graphic 9" descr="Palette with solid fill">
            <a:extLst>
              <a:ext uri="{FF2B5EF4-FFF2-40B4-BE49-F238E27FC236}">
                <a16:creationId xmlns:a16="http://schemas.microsoft.com/office/drawing/2014/main" id="{EBB8DB88-ED92-B2F7-A8C1-B3F6602BB0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64060" y="2771765"/>
            <a:ext cx="914400" cy="914400"/>
          </a:xfrm>
          <a:prstGeom prst="rect">
            <a:avLst/>
          </a:prstGeom>
        </p:spPr>
      </p:pic>
      <p:pic>
        <p:nvPicPr>
          <p:cNvPr id="9" name="Graphic 8" descr="Thumbs Down with solid fill">
            <a:extLst>
              <a:ext uri="{FF2B5EF4-FFF2-40B4-BE49-F238E27FC236}">
                <a16:creationId xmlns:a16="http://schemas.microsoft.com/office/drawing/2014/main" id="{9D23BD38-9A08-9891-8CC7-8D69C7CE1C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21459" y="2786048"/>
            <a:ext cx="769188" cy="769188"/>
          </a:xfrm>
          <a:prstGeom prst="rect">
            <a:avLst/>
          </a:prstGeom>
        </p:spPr>
      </p:pic>
      <p:pic>
        <p:nvPicPr>
          <p:cNvPr id="13" name="Graphic 12" descr="Thumbs up sign with solid fill">
            <a:extLst>
              <a:ext uri="{FF2B5EF4-FFF2-40B4-BE49-F238E27FC236}">
                <a16:creationId xmlns:a16="http://schemas.microsoft.com/office/drawing/2014/main" id="{5AC73F96-E437-F2B1-FE9F-3B3172F060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21459" y="1999457"/>
            <a:ext cx="769188" cy="769188"/>
          </a:xfrm>
          <a:prstGeom prst="rect">
            <a:avLst/>
          </a:prstGeom>
        </p:spPr>
      </p:pic>
      <p:pic>
        <p:nvPicPr>
          <p:cNvPr id="14" name="Graphic 13" descr="Thumbs Down with solid fill">
            <a:extLst>
              <a:ext uri="{FF2B5EF4-FFF2-40B4-BE49-F238E27FC236}">
                <a16:creationId xmlns:a16="http://schemas.microsoft.com/office/drawing/2014/main" id="{0675E8B9-3A1B-EF8D-0D19-26B5A6D83A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21459" y="1301359"/>
            <a:ext cx="769188" cy="7691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E528FD0-1EED-9220-999E-0D24D9647CAA}"/>
              </a:ext>
            </a:extLst>
          </p:cNvPr>
          <p:cNvSpPr txBox="1"/>
          <p:nvPr/>
        </p:nvSpPr>
        <p:spPr>
          <a:xfrm>
            <a:off x="5496286" y="1485898"/>
            <a:ext cx="3793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	Resize to common shape</a:t>
            </a:r>
            <a:endParaRPr lang="it-IT" sz="2000" dirty="0"/>
          </a:p>
        </p:txBody>
      </p:sp>
      <p:pic>
        <p:nvPicPr>
          <p:cNvPr id="18" name="Graphic 17" descr="Arrow Right outline">
            <a:extLst>
              <a:ext uri="{FF2B5EF4-FFF2-40B4-BE49-F238E27FC236}">
                <a16:creationId xmlns:a16="http://schemas.microsoft.com/office/drawing/2014/main" id="{EFBA7DA4-C993-3F3B-B0AE-88D6E4E72B4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50278" y="1228753"/>
            <a:ext cx="914400" cy="914400"/>
          </a:xfrm>
          <a:prstGeom prst="rect">
            <a:avLst/>
          </a:prstGeom>
        </p:spPr>
      </p:pic>
      <p:pic>
        <p:nvPicPr>
          <p:cNvPr id="19" name="Graphic 18" descr="Arrow Right outline">
            <a:extLst>
              <a:ext uri="{FF2B5EF4-FFF2-40B4-BE49-F238E27FC236}">
                <a16:creationId xmlns:a16="http://schemas.microsoft.com/office/drawing/2014/main" id="{374DDD90-B3D6-B510-58F3-5C075B97DCD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56029" y="2640836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912860C-CE80-C487-779F-4E64BDE74091}"/>
              </a:ext>
            </a:extLst>
          </p:cNvPr>
          <p:cNvSpPr txBox="1"/>
          <p:nvPr/>
        </p:nvSpPr>
        <p:spPr>
          <a:xfrm>
            <a:off x="5560056" y="2897981"/>
            <a:ext cx="3793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	Keep only RGB images</a:t>
            </a:r>
            <a:endParaRPr lang="it-IT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EF4C97-B121-78A7-9CD5-5839197BA860}"/>
              </a:ext>
            </a:extLst>
          </p:cNvPr>
          <p:cNvSpPr txBox="1"/>
          <p:nvPr/>
        </p:nvSpPr>
        <p:spPr>
          <a:xfrm>
            <a:off x="352454" y="3613445"/>
            <a:ext cx="50978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2. Subsample Categories: Keep Top 10%</a:t>
            </a:r>
          </a:p>
          <a:p>
            <a:endParaRPr lang="en-US" sz="2400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3. Pixels Rescaling to [0, 1]</a:t>
            </a:r>
          </a:p>
          <a:p>
            <a:endParaRPr lang="en-US" sz="2400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4.  Train-Validation-Test Split: 60-20-20</a:t>
            </a:r>
          </a:p>
        </p:txBody>
      </p:sp>
      <p:pic>
        <p:nvPicPr>
          <p:cNvPr id="22" name="Graphic 21" descr="Bar graph with downward trend with solid fill">
            <a:extLst>
              <a:ext uri="{FF2B5EF4-FFF2-40B4-BE49-F238E27FC236}">
                <a16:creationId xmlns:a16="http://schemas.microsoft.com/office/drawing/2014/main" id="{3696DE87-EC6E-1A82-F129-D3FB6BAE93C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398519" y="3410782"/>
            <a:ext cx="914400" cy="914400"/>
          </a:xfrm>
          <a:prstGeom prst="rect">
            <a:avLst/>
          </a:prstGeom>
        </p:spPr>
      </p:pic>
      <p:pic>
        <p:nvPicPr>
          <p:cNvPr id="26" name="Graphic 25" descr="Downward trend graph with solid fill">
            <a:extLst>
              <a:ext uri="{FF2B5EF4-FFF2-40B4-BE49-F238E27FC236}">
                <a16:creationId xmlns:a16="http://schemas.microsoft.com/office/drawing/2014/main" id="{A92E8DE1-DDB0-0838-0D8A-C0298A8E0AF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91653" y="4116824"/>
            <a:ext cx="914400" cy="914400"/>
          </a:xfrm>
          <a:prstGeom prst="rect">
            <a:avLst/>
          </a:prstGeom>
        </p:spPr>
      </p:pic>
      <p:pic>
        <p:nvPicPr>
          <p:cNvPr id="28" name="Graphic 27" descr="Harvey Balls 60% with solid fill">
            <a:extLst>
              <a:ext uri="{FF2B5EF4-FFF2-40B4-BE49-F238E27FC236}">
                <a16:creationId xmlns:a16="http://schemas.microsoft.com/office/drawing/2014/main" id="{D8B43D10-09A5-4AF0-8F2F-52021ECB1E9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398519" y="489507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24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463">
        <p:fade/>
      </p:transition>
    </mc:Choice>
    <mc:Fallback xmlns="">
      <p:transition spd="med" advTm="9463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2309"/>
            <a:ext cx="6764337" cy="821847"/>
          </a:xfrm>
        </p:spPr>
        <p:txBody>
          <a:bodyPr/>
          <a:lstStyle/>
          <a:p>
            <a:r>
              <a:rPr lang="en-US" dirty="0"/>
              <a:t>Modeling: Optimization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19D399-86CB-7CDE-3A7E-D905502D131E}"/>
              </a:ext>
            </a:extLst>
          </p:cNvPr>
          <p:cNvSpPr txBox="1"/>
          <p:nvPr/>
        </p:nvSpPr>
        <p:spPr>
          <a:xfrm>
            <a:off x="550863" y="1184156"/>
            <a:ext cx="87169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First Modeling Phase: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Sufficient Capacity for the Problem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Ability to Overfit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	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C200F92-7DDD-4EB7-CB03-E214FB9A1D24}"/>
              </a:ext>
            </a:extLst>
          </p:cNvPr>
          <p:cNvGraphicFramePr/>
          <p:nvPr/>
        </p:nvGraphicFramePr>
        <p:xfrm>
          <a:off x="2032000" y="84085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4987482"/>
      </p:ext>
    </p:extLst>
  </p:cSld>
  <p:clrMapOvr>
    <a:masterClrMapping/>
  </p:clrMapOvr>
  <p:transition spd="slow" advTm="6195">
    <p:push dir="u"/>
  </p:transition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{727863F4-3CB9-4B96-B3F2-4C99C7B5E043}tf33713516_win32</Template>
  <TotalTime>653</TotalTime>
  <Words>672</Words>
  <Application>Microsoft Office PowerPoint</Application>
  <PresentationFormat>Widescreen</PresentationFormat>
  <Paragraphs>274</Paragraphs>
  <Slides>30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Gill Sans MT</vt:lpstr>
      <vt:lpstr>Walbaum Display</vt:lpstr>
      <vt:lpstr>3DFloatVTI</vt:lpstr>
      <vt:lpstr>Acrobat Document</vt:lpstr>
      <vt:lpstr>iNaturalist Species Classification</vt:lpstr>
      <vt:lpstr>Introduction</vt:lpstr>
      <vt:lpstr>Introduction</vt:lpstr>
      <vt:lpstr>Data Preprocessing</vt:lpstr>
      <vt:lpstr>Data Preprocessing</vt:lpstr>
      <vt:lpstr>Data Preprocessing</vt:lpstr>
      <vt:lpstr>Data Preprocessing</vt:lpstr>
      <vt:lpstr>Data Preprocessing</vt:lpstr>
      <vt:lpstr>Modeling: Optimization</vt:lpstr>
      <vt:lpstr>Modeling: Optimization</vt:lpstr>
      <vt:lpstr>Modeling: Optimization</vt:lpstr>
      <vt:lpstr>Modeling: Optimization</vt:lpstr>
      <vt:lpstr>Modeling: Optimization</vt:lpstr>
      <vt:lpstr>Modeling: Optimization</vt:lpstr>
      <vt:lpstr>Modeling: Optimization</vt:lpstr>
      <vt:lpstr>Modeling: Optimization</vt:lpstr>
      <vt:lpstr>Modeling: Regularization</vt:lpstr>
      <vt:lpstr>Modeling: Regularization</vt:lpstr>
      <vt:lpstr>Modeling: Transfer Learning </vt:lpstr>
      <vt:lpstr>Modeling: Transfer Learning </vt:lpstr>
      <vt:lpstr>Modeling: Transfer Learning </vt:lpstr>
      <vt:lpstr>Modeling: Transfer Learning </vt:lpstr>
      <vt:lpstr>Modeling: Transfer Learning </vt:lpstr>
      <vt:lpstr>Evaluation</vt:lpstr>
      <vt:lpstr>Evaluation</vt:lpstr>
      <vt:lpstr>Evaluation</vt:lpstr>
      <vt:lpstr>Evaluation</vt:lpstr>
      <vt:lpstr>Evaluation</vt:lpstr>
      <vt:lpstr>Evaluation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SGMCMC</dc:title>
  <dc:creator>STEFANO DI FILIPPO</dc:creator>
  <cp:lastModifiedBy>STEFANO DI FILIPPO</cp:lastModifiedBy>
  <cp:revision>23</cp:revision>
  <dcterms:created xsi:type="dcterms:W3CDTF">2023-01-29T13:41:44Z</dcterms:created>
  <dcterms:modified xsi:type="dcterms:W3CDTF">2023-02-01T03:15:04Z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