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7" r:id="rId2"/>
    <p:sldId id="266" r:id="rId3"/>
    <p:sldId id="278" r:id="rId4"/>
    <p:sldId id="279" r:id="rId5"/>
    <p:sldId id="276" r:id="rId6"/>
    <p:sldId id="274" r:id="rId7"/>
    <p:sldId id="270" r:id="rId8"/>
    <p:sldId id="271" r:id="rId9"/>
    <p:sldId id="282" r:id="rId10"/>
    <p:sldId id="283" r:id="rId11"/>
    <p:sldId id="265" r:id="rId12"/>
    <p:sldId id="281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6ACC"/>
    <a:srgbClr val="202040"/>
    <a:srgbClr val="454587"/>
    <a:srgbClr val="2D2D59"/>
    <a:srgbClr val="5555A9"/>
    <a:srgbClr val="6969B3"/>
    <a:srgbClr val="1F1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8EF469-ACC0-4E32-A9C2-1353E5AEDD1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D7422A2E-C6D6-44B3-AD8C-4C5C8F18E54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2800" dirty="0"/>
            <a:t>REST Api </a:t>
          </a:r>
          <a:r>
            <a:rPr lang="it-IT" sz="2800" dirty="0" err="1"/>
            <a:t>Servlet</a:t>
          </a:r>
          <a:endParaRPr lang="en-US" sz="2800" dirty="0"/>
        </a:p>
      </dgm:t>
    </dgm:pt>
    <dgm:pt modelId="{5178DCA2-89CE-4439-B947-844F22F1ECF1}" type="parTrans" cxnId="{FAFFBFEA-9F68-4015-AE05-8168F8C80D41}">
      <dgm:prSet/>
      <dgm:spPr/>
      <dgm:t>
        <a:bodyPr/>
        <a:lstStyle/>
        <a:p>
          <a:endParaRPr lang="en-US"/>
        </a:p>
      </dgm:t>
    </dgm:pt>
    <dgm:pt modelId="{29F6F8C4-793E-45DB-A006-FF271D9984A1}" type="sibTrans" cxnId="{FAFFBFEA-9F68-4015-AE05-8168F8C80D41}">
      <dgm:prSet/>
      <dgm:spPr/>
      <dgm:t>
        <a:bodyPr/>
        <a:lstStyle/>
        <a:p>
          <a:endParaRPr lang="en-US"/>
        </a:p>
      </dgm:t>
    </dgm:pt>
    <dgm:pt modelId="{AC42999F-63BF-490A-9F7D-4CB91F374A1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2800"/>
            <a:t>REST resources</a:t>
          </a:r>
          <a:endParaRPr lang="en-US" sz="2800" dirty="0"/>
        </a:p>
      </dgm:t>
    </dgm:pt>
    <dgm:pt modelId="{DBDA18A7-BBC3-4EF0-8E89-61F657729639}" type="parTrans" cxnId="{9CD8B030-E7C8-42CA-B769-2F596A429B49}">
      <dgm:prSet/>
      <dgm:spPr/>
      <dgm:t>
        <a:bodyPr/>
        <a:lstStyle/>
        <a:p>
          <a:endParaRPr lang="en-US"/>
        </a:p>
      </dgm:t>
    </dgm:pt>
    <dgm:pt modelId="{5DA934B1-5DD8-47C0-9308-453029924B29}" type="sibTrans" cxnId="{9CD8B030-E7C8-42CA-B769-2F596A429B49}">
      <dgm:prSet/>
      <dgm:spPr/>
      <dgm:t>
        <a:bodyPr/>
        <a:lstStyle/>
        <a:p>
          <a:endParaRPr lang="en-US"/>
        </a:p>
      </dgm:t>
    </dgm:pt>
    <dgm:pt modelId="{09E7355B-4E96-4468-A3C4-2540B5A57FD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2800"/>
            <a:t>DAOs</a:t>
          </a:r>
          <a:endParaRPr lang="en-US" sz="2800" dirty="0"/>
        </a:p>
      </dgm:t>
    </dgm:pt>
    <dgm:pt modelId="{B2AFE627-B871-4310-B746-8A1832DCA67C}" type="parTrans" cxnId="{0E374DA8-9E78-4EA6-B40B-C2A4F8DD6285}">
      <dgm:prSet/>
      <dgm:spPr/>
      <dgm:t>
        <a:bodyPr/>
        <a:lstStyle/>
        <a:p>
          <a:endParaRPr lang="en-US"/>
        </a:p>
      </dgm:t>
    </dgm:pt>
    <dgm:pt modelId="{1DAD6750-0ACA-414B-B7F4-8BF9339A14AD}" type="sibTrans" cxnId="{0E374DA8-9E78-4EA6-B40B-C2A4F8DD6285}">
      <dgm:prSet/>
      <dgm:spPr/>
      <dgm:t>
        <a:bodyPr/>
        <a:lstStyle/>
        <a:p>
          <a:endParaRPr lang="en-US"/>
        </a:p>
      </dgm:t>
    </dgm:pt>
    <dgm:pt modelId="{F5473052-82BB-4F20-ACCE-8E972076DE6A}" type="pres">
      <dgm:prSet presAssocID="{D28EF469-ACC0-4E32-A9C2-1353E5AEDD19}" presName="Name0" presStyleCnt="0">
        <dgm:presLayoutVars>
          <dgm:dir/>
          <dgm:resizeHandles val="exact"/>
        </dgm:presLayoutVars>
      </dgm:prSet>
      <dgm:spPr/>
    </dgm:pt>
    <dgm:pt modelId="{67C17E1C-59C7-43B4-AF45-A1FDA5076EF9}" type="pres">
      <dgm:prSet presAssocID="{D7422A2E-C6D6-44B3-AD8C-4C5C8F18E548}" presName="node" presStyleLbl="node1" presStyleIdx="0" presStyleCnt="3" custScaleX="92859" custScaleY="61370" custLinFactNeighborX="29890" custLinFactNeighborY="-299">
        <dgm:presLayoutVars>
          <dgm:bulletEnabled val="1"/>
        </dgm:presLayoutVars>
      </dgm:prSet>
      <dgm:spPr/>
    </dgm:pt>
    <dgm:pt modelId="{02015A32-E417-4971-A36D-E0E4458D7E30}" type="pres">
      <dgm:prSet presAssocID="{29F6F8C4-793E-45DB-A006-FF271D9984A1}" presName="sibTrans" presStyleLbl="sibTrans1D1" presStyleIdx="0" presStyleCnt="2"/>
      <dgm:spPr/>
    </dgm:pt>
    <dgm:pt modelId="{6181B8B6-54AD-4077-8684-DE8F679433E3}" type="pres">
      <dgm:prSet presAssocID="{29F6F8C4-793E-45DB-A006-FF271D9984A1}" presName="connectorText" presStyleLbl="sibTrans1D1" presStyleIdx="0" presStyleCnt="2"/>
      <dgm:spPr/>
    </dgm:pt>
    <dgm:pt modelId="{5E454AF2-5E1B-4729-A60A-6C32DD930C35}" type="pres">
      <dgm:prSet presAssocID="{AC42999F-63BF-490A-9F7D-4CB91F374A1A}" presName="node" presStyleLbl="node1" presStyleIdx="1" presStyleCnt="3" custScaleX="152529" custScaleY="63164" custLinFactNeighborX="0" custLinFactNeighborY="-3969">
        <dgm:presLayoutVars>
          <dgm:bulletEnabled val="1"/>
        </dgm:presLayoutVars>
      </dgm:prSet>
      <dgm:spPr/>
    </dgm:pt>
    <dgm:pt modelId="{DCD29DFD-C645-40DD-82B5-F82B200ED3F1}" type="pres">
      <dgm:prSet presAssocID="{5DA934B1-5DD8-47C0-9308-453029924B29}" presName="sibTrans" presStyleLbl="sibTrans1D1" presStyleIdx="1" presStyleCnt="2"/>
      <dgm:spPr/>
    </dgm:pt>
    <dgm:pt modelId="{4B2DFA42-7E16-4AE5-93C0-7342BBB4B347}" type="pres">
      <dgm:prSet presAssocID="{5DA934B1-5DD8-47C0-9308-453029924B29}" presName="connectorText" presStyleLbl="sibTrans1D1" presStyleIdx="1" presStyleCnt="2"/>
      <dgm:spPr/>
    </dgm:pt>
    <dgm:pt modelId="{3D7E97FE-7112-4B7B-BB75-657AB51CE31C}" type="pres">
      <dgm:prSet presAssocID="{09E7355B-4E96-4468-A3C4-2540B5A57FDA}" presName="node" presStyleLbl="node1" presStyleIdx="2" presStyleCnt="3" custScaleX="152529" custScaleY="64803">
        <dgm:presLayoutVars>
          <dgm:bulletEnabled val="1"/>
        </dgm:presLayoutVars>
      </dgm:prSet>
      <dgm:spPr/>
    </dgm:pt>
  </dgm:ptLst>
  <dgm:cxnLst>
    <dgm:cxn modelId="{0165B80F-3F8A-4128-AF40-E04244B1BEB0}" type="presOf" srcId="{D28EF469-ACC0-4E32-A9C2-1353E5AEDD19}" destId="{F5473052-82BB-4F20-ACCE-8E972076DE6A}" srcOrd="0" destOrd="0" presId="urn:microsoft.com/office/officeart/2016/7/layout/RepeatingBendingProcessNew"/>
    <dgm:cxn modelId="{9CD8B030-E7C8-42CA-B769-2F596A429B49}" srcId="{D28EF469-ACC0-4E32-A9C2-1353E5AEDD19}" destId="{AC42999F-63BF-490A-9F7D-4CB91F374A1A}" srcOrd="1" destOrd="0" parTransId="{DBDA18A7-BBC3-4EF0-8E89-61F657729639}" sibTransId="{5DA934B1-5DD8-47C0-9308-453029924B29}"/>
    <dgm:cxn modelId="{A2529E60-03A2-4819-B073-BE2AA3E5880B}" type="presOf" srcId="{29F6F8C4-793E-45DB-A006-FF271D9984A1}" destId="{6181B8B6-54AD-4077-8684-DE8F679433E3}" srcOrd="1" destOrd="0" presId="urn:microsoft.com/office/officeart/2016/7/layout/RepeatingBendingProcessNew"/>
    <dgm:cxn modelId="{FB6E496A-35D9-4C98-910E-19AFC2FFEA4B}" type="presOf" srcId="{5DA934B1-5DD8-47C0-9308-453029924B29}" destId="{4B2DFA42-7E16-4AE5-93C0-7342BBB4B347}" srcOrd="1" destOrd="0" presId="urn:microsoft.com/office/officeart/2016/7/layout/RepeatingBendingProcessNew"/>
    <dgm:cxn modelId="{8976EC73-E4E4-416E-8BBB-B1530397E6F2}" type="presOf" srcId="{29F6F8C4-793E-45DB-A006-FF271D9984A1}" destId="{02015A32-E417-4971-A36D-E0E4458D7E30}" srcOrd="0" destOrd="0" presId="urn:microsoft.com/office/officeart/2016/7/layout/RepeatingBendingProcessNew"/>
    <dgm:cxn modelId="{3823A18D-4781-4494-BCE4-45F247B4E0F1}" type="presOf" srcId="{AC42999F-63BF-490A-9F7D-4CB91F374A1A}" destId="{5E454AF2-5E1B-4729-A60A-6C32DD930C35}" srcOrd="0" destOrd="0" presId="urn:microsoft.com/office/officeart/2016/7/layout/RepeatingBendingProcessNew"/>
    <dgm:cxn modelId="{0E374DA8-9E78-4EA6-B40B-C2A4F8DD6285}" srcId="{D28EF469-ACC0-4E32-A9C2-1353E5AEDD19}" destId="{09E7355B-4E96-4468-A3C4-2540B5A57FDA}" srcOrd="2" destOrd="0" parTransId="{B2AFE627-B871-4310-B746-8A1832DCA67C}" sibTransId="{1DAD6750-0ACA-414B-B7F4-8BF9339A14AD}"/>
    <dgm:cxn modelId="{786C0EB5-FC14-465B-BAEC-09BC33669DDB}" type="presOf" srcId="{09E7355B-4E96-4468-A3C4-2540B5A57FDA}" destId="{3D7E97FE-7112-4B7B-BB75-657AB51CE31C}" srcOrd="0" destOrd="0" presId="urn:microsoft.com/office/officeart/2016/7/layout/RepeatingBendingProcessNew"/>
    <dgm:cxn modelId="{B8DD9EDF-92EB-4027-88FC-99DAE7164992}" type="presOf" srcId="{5DA934B1-5DD8-47C0-9308-453029924B29}" destId="{DCD29DFD-C645-40DD-82B5-F82B200ED3F1}" srcOrd="0" destOrd="0" presId="urn:microsoft.com/office/officeart/2016/7/layout/RepeatingBendingProcessNew"/>
    <dgm:cxn modelId="{A44486E4-D917-4620-AACD-6B88AF236A17}" type="presOf" srcId="{D7422A2E-C6D6-44B3-AD8C-4C5C8F18E548}" destId="{67C17E1C-59C7-43B4-AF45-A1FDA5076EF9}" srcOrd="0" destOrd="0" presId="urn:microsoft.com/office/officeart/2016/7/layout/RepeatingBendingProcessNew"/>
    <dgm:cxn modelId="{FAFFBFEA-9F68-4015-AE05-8168F8C80D41}" srcId="{D28EF469-ACC0-4E32-A9C2-1353E5AEDD19}" destId="{D7422A2E-C6D6-44B3-AD8C-4C5C8F18E548}" srcOrd="0" destOrd="0" parTransId="{5178DCA2-89CE-4439-B947-844F22F1ECF1}" sibTransId="{29F6F8C4-793E-45DB-A006-FF271D9984A1}"/>
    <dgm:cxn modelId="{10C4BF66-1ED1-4CCA-861A-D28C4CBD47BA}" type="presParOf" srcId="{F5473052-82BB-4F20-ACCE-8E972076DE6A}" destId="{67C17E1C-59C7-43B4-AF45-A1FDA5076EF9}" srcOrd="0" destOrd="0" presId="urn:microsoft.com/office/officeart/2016/7/layout/RepeatingBendingProcessNew"/>
    <dgm:cxn modelId="{272A5B5D-0FD2-4D6D-9153-159B2A20F084}" type="presParOf" srcId="{F5473052-82BB-4F20-ACCE-8E972076DE6A}" destId="{02015A32-E417-4971-A36D-E0E4458D7E30}" srcOrd="1" destOrd="0" presId="urn:microsoft.com/office/officeart/2016/7/layout/RepeatingBendingProcessNew"/>
    <dgm:cxn modelId="{CB3B04E9-B167-4B09-849A-0ABBB65DF7C5}" type="presParOf" srcId="{02015A32-E417-4971-A36D-E0E4458D7E30}" destId="{6181B8B6-54AD-4077-8684-DE8F679433E3}" srcOrd="0" destOrd="0" presId="urn:microsoft.com/office/officeart/2016/7/layout/RepeatingBendingProcessNew"/>
    <dgm:cxn modelId="{C6480124-146A-4D29-A479-67929CC73B51}" type="presParOf" srcId="{F5473052-82BB-4F20-ACCE-8E972076DE6A}" destId="{5E454AF2-5E1B-4729-A60A-6C32DD930C35}" srcOrd="2" destOrd="0" presId="urn:microsoft.com/office/officeart/2016/7/layout/RepeatingBendingProcessNew"/>
    <dgm:cxn modelId="{66B27B93-5FA9-49A6-8470-9201A08CB66A}" type="presParOf" srcId="{F5473052-82BB-4F20-ACCE-8E972076DE6A}" destId="{DCD29DFD-C645-40DD-82B5-F82B200ED3F1}" srcOrd="3" destOrd="0" presId="urn:microsoft.com/office/officeart/2016/7/layout/RepeatingBendingProcessNew"/>
    <dgm:cxn modelId="{262A5872-F988-4374-AB9B-EF909FE02FC9}" type="presParOf" srcId="{DCD29DFD-C645-40DD-82B5-F82B200ED3F1}" destId="{4B2DFA42-7E16-4AE5-93C0-7342BBB4B347}" srcOrd="0" destOrd="0" presId="urn:microsoft.com/office/officeart/2016/7/layout/RepeatingBendingProcessNew"/>
    <dgm:cxn modelId="{78C758D0-3BB0-440C-A403-3590FC812978}" type="presParOf" srcId="{F5473052-82BB-4F20-ACCE-8E972076DE6A}" destId="{3D7E97FE-7112-4B7B-BB75-657AB51CE31C}" srcOrd="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8EF469-ACC0-4E32-A9C2-1353E5AEDD1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7422A2E-C6D6-44B3-AD8C-4C5C8F18E548}">
      <dgm:prSet custT="1"/>
      <dgm:spPr>
        <a:solidFill>
          <a:srgbClr val="556ACC"/>
        </a:solidFill>
        <a:ln>
          <a:noFill/>
        </a:ln>
      </dgm:spPr>
      <dgm:t>
        <a:bodyPr/>
        <a:lstStyle/>
        <a:p>
          <a:r>
            <a:rPr lang="it-IT" sz="2000" b="1" i="0" u="none" dirty="0"/>
            <a:t>POST: 	</a:t>
          </a:r>
          <a:r>
            <a:rPr lang="it-IT" sz="2000" b="0" i="0" u="none" dirty="0"/>
            <a:t>api/idea</a:t>
          </a:r>
        </a:p>
      </dgm:t>
    </dgm:pt>
    <dgm:pt modelId="{5178DCA2-89CE-4439-B947-844F22F1ECF1}" type="parTrans" cxnId="{FAFFBFEA-9F68-4015-AE05-8168F8C80D41}">
      <dgm:prSet/>
      <dgm:spPr/>
      <dgm:t>
        <a:bodyPr/>
        <a:lstStyle/>
        <a:p>
          <a:endParaRPr lang="en-US"/>
        </a:p>
      </dgm:t>
    </dgm:pt>
    <dgm:pt modelId="{29F6F8C4-793E-45DB-A006-FF271D9984A1}" type="sibTrans" cxnId="{FAFFBFEA-9F68-4015-AE05-8168F8C80D41}">
      <dgm:prSet/>
      <dgm:spPr/>
      <dgm:t>
        <a:bodyPr/>
        <a:lstStyle/>
        <a:p>
          <a:endParaRPr lang="en-US"/>
        </a:p>
      </dgm:t>
    </dgm:pt>
    <dgm:pt modelId="{AC42999F-63BF-490A-9F7D-4CB91F374A1A}">
      <dgm:prSet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sz="2000" b="1" dirty="0"/>
            <a:t>GET: 	</a:t>
          </a:r>
          <a:r>
            <a:rPr lang="it-IT" sz="2000" b="0" i="0" u="none" dirty="0"/>
            <a:t>api/idea/{ideaID}</a:t>
          </a:r>
          <a:endParaRPr lang="en-US" sz="2000" dirty="0"/>
        </a:p>
      </dgm:t>
    </dgm:pt>
    <dgm:pt modelId="{DBDA18A7-BBC3-4EF0-8E89-61F657729639}" type="parTrans" cxnId="{9CD8B030-E7C8-42CA-B769-2F596A429B49}">
      <dgm:prSet/>
      <dgm:spPr/>
      <dgm:t>
        <a:bodyPr/>
        <a:lstStyle/>
        <a:p>
          <a:endParaRPr lang="en-US"/>
        </a:p>
      </dgm:t>
    </dgm:pt>
    <dgm:pt modelId="{5DA934B1-5DD8-47C0-9308-453029924B29}" type="sibTrans" cxnId="{9CD8B030-E7C8-42CA-B769-2F596A429B49}">
      <dgm:prSet/>
      <dgm:spPr/>
      <dgm:t>
        <a:bodyPr/>
        <a:lstStyle/>
        <a:p>
          <a:endParaRPr lang="en-US"/>
        </a:p>
      </dgm:t>
    </dgm:pt>
    <dgm:pt modelId="{BAA0959E-2466-4402-A8EB-40CE4C03AB37}">
      <dgm:prSet custT="1"/>
      <dgm:spPr>
        <a:solidFill>
          <a:schemeClr val="accent5"/>
        </a:solidFill>
        <a:ln>
          <a:noFill/>
        </a:ln>
      </dgm:spPr>
      <dgm:t>
        <a:bodyPr/>
        <a:lstStyle/>
        <a:p>
          <a:r>
            <a:rPr lang="it-IT" sz="2000" b="1" cap="none" spc="0" dirty="0">
              <a:solidFill>
                <a:schemeClr val="bg1"/>
              </a:solidFill>
            </a:rPr>
            <a:t>DELETE</a:t>
          </a:r>
          <a:r>
            <a:rPr lang="it-IT" sz="2000" b="1" dirty="0"/>
            <a:t>: </a:t>
          </a:r>
          <a:r>
            <a:rPr lang="it-IT" sz="2000" b="0" i="0" u="none" dirty="0"/>
            <a:t>api/idea/{ideaID}</a:t>
          </a:r>
          <a:endParaRPr lang="en-US" sz="2000" dirty="0"/>
        </a:p>
      </dgm:t>
    </dgm:pt>
    <dgm:pt modelId="{69688883-553D-40C5-8F2F-48D49A3F778C}" type="sibTrans" cxnId="{0FEA821D-2B37-4258-B61A-3A01C5D0072D}">
      <dgm:prSet/>
      <dgm:spPr/>
      <dgm:t>
        <a:bodyPr/>
        <a:lstStyle/>
        <a:p>
          <a:endParaRPr lang="en-US"/>
        </a:p>
      </dgm:t>
    </dgm:pt>
    <dgm:pt modelId="{788675C3-8CB8-4722-AF58-925C287AB938}" type="parTrans" cxnId="{0FEA821D-2B37-4258-B61A-3A01C5D0072D}">
      <dgm:prSet/>
      <dgm:spPr/>
      <dgm:t>
        <a:bodyPr/>
        <a:lstStyle/>
        <a:p>
          <a:endParaRPr lang="en-US"/>
        </a:p>
      </dgm:t>
    </dgm:pt>
    <dgm:pt modelId="{09E7355B-4E96-4468-A3C4-2540B5A57FDA}">
      <dgm:prSet custT="1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it-IT" sz="2000" b="1" i="0" u="none" dirty="0"/>
            <a:t>PUT: 	</a:t>
          </a:r>
          <a:r>
            <a:rPr lang="it-IT" sz="2000" b="0" i="0" u="none" dirty="0"/>
            <a:t>api/idea/{ideaID}</a:t>
          </a:r>
          <a:endParaRPr lang="en-US" sz="2000" dirty="0"/>
        </a:p>
      </dgm:t>
    </dgm:pt>
    <dgm:pt modelId="{1DAD6750-0ACA-414B-B7F4-8BF9339A14AD}" type="sibTrans" cxnId="{0E374DA8-9E78-4EA6-B40B-C2A4F8DD6285}">
      <dgm:prSet/>
      <dgm:spPr/>
      <dgm:t>
        <a:bodyPr/>
        <a:lstStyle/>
        <a:p>
          <a:endParaRPr lang="en-US"/>
        </a:p>
      </dgm:t>
    </dgm:pt>
    <dgm:pt modelId="{B2AFE627-B871-4310-B746-8A1832DCA67C}" type="parTrans" cxnId="{0E374DA8-9E78-4EA6-B40B-C2A4F8DD6285}">
      <dgm:prSet/>
      <dgm:spPr/>
      <dgm:t>
        <a:bodyPr/>
        <a:lstStyle/>
        <a:p>
          <a:endParaRPr lang="en-US"/>
        </a:p>
      </dgm:t>
    </dgm:pt>
    <dgm:pt modelId="{0A40F7FB-0FA9-454A-AA51-AC15F12F3A84}" type="pres">
      <dgm:prSet presAssocID="{D28EF469-ACC0-4E32-A9C2-1353E5AEDD19}" presName="linear" presStyleCnt="0">
        <dgm:presLayoutVars>
          <dgm:animLvl val="lvl"/>
          <dgm:resizeHandles val="exact"/>
        </dgm:presLayoutVars>
      </dgm:prSet>
      <dgm:spPr/>
    </dgm:pt>
    <dgm:pt modelId="{D6C697F1-A88D-4324-8DF6-E4D310FA9915}" type="pres">
      <dgm:prSet presAssocID="{D7422A2E-C6D6-44B3-AD8C-4C5C8F18E548}" presName="parentText" presStyleLbl="node1" presStyleIdx="0" presStyleCnt="4" custScaleY="69165">
        <dgm:presLayoutVars>
          <dgm:chMax val="0"/>
          <dgm:bulletEnabled val="1"/>
        </dgm:presLayoutVars>
      </dgm:prSet>
      <dgm:spPr/>
    </dgm:pt>
    <dgm:pt modelId="{1692D69D-8B4B-465D-BF57-954C92DC443B}" type="pres">
      <dgm:prSet presAssocID="{29F6F8C4-793E-45DB-A006-FF271D9984A1}" presName="spacer" presStyleCnt="0"/>
      <dgm:spPr/>
    </dgm:pt>
    <dgm:pt modelId="{781DF6C3-F1BD-4D78-81D4-D2CAABC086A9}" type="pres">
      <dgm:prSet presAssocID="{AC42999F-63BF-490A-9F7D-4CB91F374A1A}" presName="parentText" presStyleLbl="node1" presStyleIdx="1" presStyleCnt="4" custScaleY="73402" custLinFactNeighborY="30917">
        <dgm:presLayoutVars>
          <dgm:chMax val="0"/>
          <dgm:bulletEnabled val="1"/>
        </dgm:presLayoutVars>
      </dgm:prSet>
      <dgm:spPr/>
    </dgm:pt>
    <dgm:pt modelId="{E76B233D-0F3E-4867-8977-46731FB2E708}" type="pres">
      <dgm:prSet presAssocID="{5DA934B1-5DD8-47C0-9308-453029924B29}" presName="spacer" presStyleCnt="0"/>
      <dgm:spPr/>
    </dgm:pt>
    <dgm:pt modelId="{D6E9A8A6-84BA-414E-AE08-63D6BEB548ED}" type="pres">
      <dgm:prSet presAssocID="{09E7355B-4E96-4468-A3C4-2540B5A57FDA}" presName="parentText" presStyleLbl="node1" presStyleIdx="2" presStyleCnt="4" custScaleY="72138" custLinFactNeighborY="66930">
        <dgm:presLayoutVars>
          <dgm:chMax val="0"/>
          <dgm:bulletEnabled val="1"/>
        </dgm:presLayoutVars>
      </dgm:prSet>
      <dgm:spPr/>
    </dgm:pt>
    <dgm:pt modelId="{24107052-7EA3-48E6-98B7-01EDCE350F6F}" type="pres">
      <dgm:prSet presAssocID="{1DAD6750-0ACA-414B-B7F4-8BF9339A14AD}" presName="spacer" presStyleCnt="0"/>
      <dgm:spPr/>
    </dgm:pt>
    <dgm:pt modelId="{CAE12E24-B6FA-4189-9637-C52E46FD8F75}" type="pres">
      <dgm:prSet presAssocID="{BAA0959E-2466-4402-A8EB-40CE4C03AB37}" presName="parentText" presStyleLbl="node1" presStyleIdx="3" presStyleCnt="4" custScaleY="73771" custLinFactY="1467" custLinFactNeighborY="100000">
        <dgm:presLayoutVars>
          <dgm:chMax val="0"/>
          <dgm:bulletEnabled val="1"/>
        </dgm:presLayoutVars>
      </dgm:prSet>
      <dgm:spPr/>
    </dgm:pt>
  </dgm:ptLst>
  <dgm:cxnLst>
    <dgm:cxn modelId="{0FEA821D-2B37-4258-B61A-3A01C5D0072D}" srcId="{D28EF469-ACC0-4E32-A9C2-1353E5AEDD19}" destId="{BAA0959E-2466-4402-A8EB-40CE4C03AB37}" srcOrd="3" destOrd="0" parTransId="{788675C3-8CB8-4722-AF58-925C287AB938}" sibTransId="{69688883-553D-40C5-8F2F-48D49A3F778C}"/>
    <dgm:cxn modelId="{9CD8B030-E7C8-42CA-B769-2F596A429B49}" srcId="{D28EF469-ACC0-4E32-A9C2-1353E5AEDD19}" destId="{AC42999F-63BF-490A-9F7D-4CB91F374A1A}" srcOrd="1" destOrd="0" parTransId="{DBDA18A7-BBC3-4EF0-8E89-61F657729639}" sibTransId="{5DA934B1-5DD8-47C0-9308-453029924B29}"/>
    <dgm:cxn modelId="{81894C61-3886-4BC7-8C52-946CE36FF5B6}" type="presOf" srcId="{D7422A2E-C6D6-44B3-AD8C-4C5C8F18E548}" destId="{D6C697F1-A88D-4324-8DF6-E4D310FA9915}" srcOrd="0" destOrd="0" presId="urn:microsoft.com/office/officeart/2005/8/layout/vList2"/>
    <dgm:cxn modelId="{66203C45-13C8-4A0D-A2EE-F58B0D14A026}" type="presOf" srcId="{AC42999F-63BF-490A-9F7D-4CB91F374A1A}" destId="{781DF6C3-F1BD-4D78-81D4-D2CAABC086A9}" srcOrd="0" destOrd="0" presId="urn:microsoft.com/office/officeart/2005/8/layout/vList2"/>
    <dgm:cxn modelId="{10C23C88-6FF7-4308-B956-1A4C210A045B}" type="presOf" srcId="{D28EF469-ACC0-4E32-A9C2-1353E5AEDD19}" destId="{0A40F7FB-0FA9-454A-AA51-AC15F12F3A84}" srcOrd="0" destOrd="0" presId="urn:microsoft.com/office/officeart/2005/8/layout/vList2"/>
    <dgm:cxn modelId="{0E374DA8-9E78-4EA6-B40B-C2A4F8DD6285}" srcId="{D28EF469-ACC0-4E32-A9C2-1353E5AEDD19}" destId="{09E7355B-4E96-4468-A3C4-2540B5A57FDA}" srcOrd="2" destOrd="0" parTransId="{B2AFE627-B871-4310-B746-8A1832DCA67C}" sibTransId="{1DAD6750-0ACA-414B-B7F4-8BF9339A14AD}"/>
    <dgm:cxn modelId="{620B93D3-58C9-4918-B650-D9CFF93913F2}" type="presOf" srcId="{BAA0959E-2466-4402-A8EB-40CE4C03AB37}" destId="{CAE12E24-B6FA-4189-9637-C52E46FD8F75}" srcOrd="0" destOrd="0" presId="urn:microsoft.com/office/officeart/2005/8/layout/vList2"/>
    <dgm:cxn modelId="{B5B899D3-1B82-466E-B9C3-2F13130E4E2C}" type="presOf" srcId="{09E7355B-4E96-4468-A3C4-2540B5A57FDA}" destId="{D6E9A8A6-84BA-414E-AE08-63D6BEB548ED}" srcOrd="0" destOrd="0" presId="urn:microsoft.com/office/officeart/2005/8/layout/vList2"/>
    <dgm:cxn modelId="{FAFFBFEA-9F68-4015-AE05-8168F8C80D41}" srcId="{D28EF469-ACC0-4E32-A9C2-1353E5AEDD19}" destId="{D7422A2E-C6D6-44B3-AD8C-4C5C8F18E548}" srcOrd="0" destOrd="0" parTransId="{5178DCA2-89CE-4439-B947-844F22F1ECF1}" sibTransId="{29F6F8C4-793E-45DB-A006-FF271D9984A1}"/>
    <dgm:cxn modelId="{BA1C9748-F826-48F1-AEE6-E8004901EAF1}" type="presParOf" srcId="{0A40F7FB-0FA9-454A-AA51-AC15F12F3A84}" destId="{D6C697F1-A88D-4324-8DF6-E4D310FA9915}" srcOrd="0" destOrd="0" presId="urn:microsoft.com/office/officeart/2005/8/layout/vList2"/>
    <dgm:cxn modelId="{22A23869-C65E-4442-B944-041748B3364D}" type="presParOf" srcId="{0A40F7FB-0FA9-454A-AA51-AC15F12F3A84}" destId="{1692D69D-8B4B-465D-BF57-954C92DC443B}" srcOrd="1" destOrd="0" presId="urn:microsoft.com/office/officeart/2005/8/layout/vList2"/>
    <dgm:cxn modelId="{F884B81E-4AD0-40D8-893F-DA844BDF00B8}" type="presParOf" srcId="{0A40F7FB-0FA9-454A-AA51-AC15F12F3A84}" destId="{781DF6C3-F1BD-4D78-81D4-D2CAABC086A9}" srcOrd="2" destOrd="0" presId="urn:microsoft.com/office/officeart/2005/8/layout/vList2"/>
    <dgm:cxn modelId="{0E483EE6-7BC3-4213-B2FD-03CAF1598C54}" type="presParOf" srcId="{0A40F7FB-0FA9-454A-AA51-AC15F12F3A84}" destId="{E76B233D-0F3E-4867-8977-46731FB2E708}" srcOrd="3" destOrd="0" presId="urn:microsoft.com/office/officeart/2005/8/layout/vList2"/>
    <dgm:cxn modelId="{229A1FB7-6E49-4DE2-97E7-4852171839DE}" type="presParOf" srcId="{0A40F7FB-0FA9-454A-AA51-AC15F12F3A84}" destId="{D6E9A8A6-84BA-414E-AE08-63D6BEB548ED}" srcOrd="4" destOrd="0" presId="urn:microsoft.com/office/officeart/2005/8/layout/vList2"/>
    <dgm:cxn modelId="{6EC372AE-DCCD-4321-A2BF-0A06ACEFE686}" type="presParOf" srcId="{0A40F7FB-0FA9-454A-AA51-AC15F12F3A84}" destId="{24107052-7EA3-48E6-98B7-01EDCE350F6F}" srcOrd="5" destOrd="0" presId="urn:microsoft.com/office/officeart/2005/8/layout/vList2"/>
    <dgm:cxn modelId="{E0E60F75-7C55-4283-9CDE-B098E9F4669C}" type="presParOf" srcId="{0A40F7FB-0FA9-454A-AA51-AC15F12F3A84}" destId="{CAE12E24-B6FA-4189-9637-C52E46FD8F7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8EF469-ACC0-4E32-A9C2-1353E5AEDD1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7422A2E-C6D6-44B3-AD8C-4C5C8F18E548}">
      <dgm:prSet/>
      <dgm:spPr/>
      <dgm:t>
        <a:bodyPr/>
        <a:lstStyle/>
        <a:p>
          <a:r>
            <a:rPr lang="it-IT"/>
            <a:t>Designed with Bootstrap</a:t>
          </a:r>
          <a:endParaRPr lang="en-US"/>
        </a:p>
      </dgm:t>
    </dgm:pt>
    <dgm:pt modelId="{5178DCA2-89CE-4439-B947-844F22F1ECF1}" type="parTrans" cxnId="{FAFFBFEA-9F68-4015-AE05-8168F8C80D41}">
      <dgm:prSet/>
      <dgm:spPr/>
      <dgm:t>
        <a:bodyPr/>
        <a:lstStyle/>
        <a:p>
          <a:endParaRPr lang="en-US"/>
        </a:p>
      </dgm:t>
    </dgm:pt>
    <dgm:pt modelId="{29F6F8C4-793E-45DB-A006-FF271D9984A1}" type="sibTrans" cxnId="{FAFFBFEA-9F68-4015-AE05-8168F8C80D41}">
      <dgm:prSet/>
      <dgm:spPr/>
      <dgm:t>
        <a:bodyPr/>
        <a:lstStyle/>
        <a:p>
          <a:endParaRPr lang="en-US"/>
        </a:p>
      </dgm:t>
    </dgm:pt>
    <dgm:pt modelId="{AC42999F-63BF-490A-9F7D-4CB91F374A1A}">
      <dgm:prSet/>
      <dgm:spPr/>
      <dgm:t>
        <a:bodyPr/>
        <a:lstStyle/>
        <a:p>
          <a:r>
            <a:rPr lang="it-IT"/>
            <a:t>Icons taken from Feather</a:t>
          </a:r>
          <a:endParaRPr lang="en-US"/>
        </a:p>
      </dgm:t>
    </dgm:pt>
    <dgm:pt modelId="{DBDA18A7-BBC3-4EF0-8E89-61F657729639}" type="parTrans" cxnId="{9CD8B030-E7C8-42CA-B769-2F596A429B49}">
      <dgm:prSet/>
      <dgm:spPr/>
      <dgm:t>
        <a:bodyPr/>
        <a:lstStyle/>
        <a:p>
          <a:endParaRPr lang="en-US"/>
        </a:p>
      </dgm:t>
    </dgm:pt>
    <dgm:pt modelId="{5DA934B1-5DD8-47C0-9308-453029924B29}" type="sibTrans" cxnId="{9CD8B030-E7C8-42CA-B769-2F596A429B49}">
      <dgm:prSet/>
      <dgm:spPr/>
      <dgm:t>
        <a:bodyPr/>
        <a:lstStyle/>
        <a:p>
          <a:endParaRPr lang="en-US"/>
        </a:p>
      </dgm:t>
    </dgm:pt>
    <dgm:pt modelId="{09E7355B-4E96-4468-A3C4-2540B5A57FDA}">
      <dgm:prSet/>
      <dgm:spPr/>
      <dgm:t>
        <a:bodyPr/>
        <a:lstStyle/>
        <a:p>
          <a:r>
            <a:rPr lang="it-IT" dirty="0"/>
            <a:t>Usage of Ajax and JSON</a:t>
          </a:r>
          <a:endParaRPr lang="en-US" dirty="0"/>
        </a:p>
      </dgm:t>
    </dgm:pt>
    <dgm:pt modelId="{B2AFE627-B871-4310-B746-8A1832DCA67C}" type="parTrans" cxnId="{0E374DA8-9E78-4EA6-B40B-C2A4F8DD6285}">
      <dgm:prSet/>
      <dgm:spPr/>
      <dgm:t>
        <a:bodyPr/>
        <a:lstStyle/>
        <a:p>
          <a:endParaRPr lang="en-US"/>
        </a:p>
      </dgm:t>
    </dgm:pt>
    <dgm:pt modelId="{1DAD6750-0ACA-414B-B7F4-8BF9339A14AD}" type="sibTrans" cxnId="{0E374DA8-9E78-4EA6-B40B-C2A4F8DD6285}">
      <dgm:prSet/>
      <dgm:spPr/>
      <dgm:t>
        <a:bodyPr/>
        <a:lstStyle/>
        <a:p>
          <a:endParaRPr lang="en-US"/>
        </a:p>
      </dgm:t>
    </dgm:pt>
    <dgm:pt modelId="{BAA0959E-2466-4402-A8EB-40CE4C03AB37}">
      <dgm:prSet/>
      <dgm:spPr/>
      <dgm:t>
        <a:bodyPr/>
        <a:lstStyle/>
        <a:p>
          <a:r>
            <a:rPr lang="it-IT" dirty="0"/>
            <a:t>Style with cards and two sidebars</a:t>
          </a:r>
          <a:endParaRPr lang="en-US" dirty="0"/>
        </a:p>
      </dgm:t>
    </dgm:pt>
    <dgm:pt modelId="{788675C3-8CB8-4722-AF58-925C287AB938}" type="parTrans" cxnId="{0FEA821D-2B37-4258-B61A-3A01C5D0072D}">
      <dgm:prSet/>
      <dgm:spPr/>
      <dgm:t>
        <a:bodyPr/>
        <a:lstStyle/>
        <a:p>
          <a:endParaRPr lang="en-US"/>
        </a:p>
      </dgm:t>
    </dgm:pt>
    <dgm:pt modelId="{69688883-553D-40C5-8F2F-48D49A3F778C}" type="sibTrans" cxnId="{0FEA821D-2B37-4258-B61A-3A01C5D0072D}">
      <dgm:prSet/>
      <dgm:spPr/>
      <dgm:t>
        <a:bodyPr/>
        <a:lstStyle/>
        <a:p>
          <a:endParaRPr lang="en-US"/>
        </a:p>
      </dgm:t>
    </dgm:pt>
    <dgm:pt modelId="{60DDFA6C-B61C-44CA-B359-A32620302AC2}">
      <dgm:prSet/>
      <dgm:spPr/>
      <dgm:t>
        <a:bodyPr/>
        <a:lstStyle/>
        <a:p>
          <a:r>
            <a:rPr lang="it-IT" dirty="0"/>
            <a:t>Header bar to access different functions</a:t>
          </a:r>
          <a:endParaRPr lang="en-US" dirty="0"/>
        </a:p>
      </dgm:t>
    </dgm:pt>
    <dgm:pt modelId="{5F57E8A2-1E67-472D-8A04-88EA80B3CE01}" type="parTrans" cxnId="{CA17AE97-B695-4F82-8812-A17CECF9C8E3}">
      <dgm:prSet/>
      <dgm:spPr/>
      <dgm:t>
        <a:bodyPr/>
        <a:lstStyle/>
        <a:p>
          <a:endParaRPr lang="en-US"/>
        </a:p>
      </dgm:t>
    </dgm:pt>
    <dgm:pt modelId="{D5E53C61-C4D8-4565-9315-B3EB57940BED}" type="sibTrans" cxnId="{CA17AE97-B695-4F82-8812-A17CECF9C8E3}">
      <dgm:prSet/>
      <dgm:spPr/>
      <dgm:t>
        <a:bodyPr/>
        <a:lstStyle/>
        <a:p>
          <a:endParaRPr lang="en-US"/>
        </a:p>
      </dgm:t>
    </dgm:pt>
    <dgm:pt modelId="{4CCA028B-52E7-4593-84A2-CA5100F7260E}" type="pres">
      <dgm:prSet presAssocID="{D28EF469-ACC0-4E32-A9C2-1353E5AEDD19}" presName="root" presStyleCnt="0">
        <dgm:presLayoutVars>
          <dgm:dir/>
          <dgm:resizeHandles val="exact"/>
        </dgm:presLayoutVars>
      </dgm:prSet>
      <dgm:spPr/>
    </dgm:pt>
    <dgm:pt modelId="{B163709C-1C59-4AB7-AE14-F439CC805BFC}" type="pres">
      <dgm:prSet presAssocID="{D7422A2E-C6D6-44B3-AD8C-4C5C8F18E548}" presName="compNode" presStyleCnt="0"/>
      <dgm:spPr/>
    </dgm:pt>
    <dgm:pt modelId="{83688FF1-C974-499E-A46E-C59ABA91C37A}" type="pres">
      <dgm:prSet presAssocID="{D7422A2E-C6D6-44B3-AD8C-4C5C8F18E548}" presName="bgRect" presStyleLbl="bgShp" presStyleIdx="0" presStyleCnt="5"/>
      <dgm:spPr/>
    </dgm:pt>
    <dgm:pt modelId="{6E19388A-CAB9-4197-9F27-1C1DF7B074CB}" type="pres">
      <dgm:prSet presAssocID="{D7422A2E-C6D6-44B3-AD8C-4C5C8F18E548}" presName="iconRect" presStyleLbl="node1" presStyleIdx="0" presStyleCnt="5" custScaleX="147321" custScaleY="120981" custLinFactNeighborX="-2524" custLinFactNeighborY="254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</dgm:spPr>
    </dgm:pt>
    <dgm:pt modelId="{344C3A02-D6F8-48B8-B7CA-32A6D663A80D}" type="pres">
      <dgm:prSet presAssocID="{D7422A2E-C6D6-44B3-AD8C-4C5C8F18E548}" presName="spaceRect" presStyleCnt="0"/>
      <dgm:spPr/>
    </dgm:pt>
    <dgm:pt modelId="{EC4D4C7D-6E94-411E-9405-0A02E54EA9BE}" type="pres">
      <dgm:prSet presAssocID="{D7422A2E-C6D6-44B3-AD8C-4C5C8F18E548}" presName="parTx" presStyleLbl="revTx" presStyleIdx="0" presStyleCnt="5">
        <dgm:presLayoutVars>
          <dgm:chMax val="0"/>
          <dgm:chPref val="0"/>
        </dgm:presLayoutVars>
      </dgm:prSet>
      <dgm:spPr/>
    </dgm:pt>
    <dgm:pt modelId="{F34B717D-B06B-4247-8142-2F35AEEC8E1A}" type="pres">
      <dgm:prSet presAssocID="{29F6F8C4-793E-45DB-A006-FF271D9984A1}" presName="sibTrans" presStyleCnt="0"/>
      <dgm:spPr/>
    </dgm:pt>
    <dgm:pt modelId="{3AC80AD2-C62A-429B-B7CE-44082758C3B9}" type="pres">
      <dgm:prSet presAssocID="{AC42999F-63BF-490A-9F7D-4CB91F374A1A}" presName="compNode" presStyleCnt="0"/>
      <dgm:spPr/>
    </dgm:pt>
    <dgm:pt modelId="{4CB0E072-3E52-4AA3-89E9-905391A75E08}" type="pres">
      <dgm:prSet presAssocID="{AC42999F-63BF-490A-9F7D-4CB91F374A1A}" presName="bgRect" presStyleLbl="bgShp" presStyleIdx="1" presStyleCnt="5"/>
      <dgm:spPr/>
    </dgm:pt>
    <dgm:pt modelId="{F8E9F81B-A88D-4392-B3A1-361347B8F5E2}" type="pres">
      <dgm:prSet presAssocID="{AC42999F-63BF-490A-9F7D-4CB91F374A1A}" presName="iconRect" presStyleLbl="nod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glia"/>
        </a:ext>
      </dgm:extLst>
    </dgm:pt>
    <dgm:pt modelId="{A89865D5-FB6F-481E-9ED0-4A02BB0525D5}" type="pres">
      <dgm:prSet presAssocID="{AC42999F-63BF-490A-9F7D-4CB91F374A1A}" presName="spaceRect" presStyleCnt="0"/>
      <dgm:spPr/>
    </dgm:pt>
    <dgm:pt modelId="{4106D89B-B689-4BE9-B69C-BF1FA96AA60B}" type="pres">
      <dgm:prSet presAssocID="{AC42999F-63BF-490A-9F7D-4CB91F374A1A}" presName="parTx" presStyleLbl="revTx" presStyleIdx="1" presStyleCnt="5">
        <dgm:presLayoutVars>
          <dgm:chMax val="0"/>
          <dgm:chPref val="0"/>
        </dgm:presLayoutVars>
      </dgm:prSet>
      <dgm:spPr/>
    </dgm:pt>
    <dgm:pt modelId="{95FCEF7B-BA4A-426E-93C9-9BD9D10A76F9}" type="pres">
      <dgm:prSet presAssocID="{5DA934B1-5DD8-47C0-9308-453029924B29}" presName="sibTrans" presStyleCnt="0"/>
      <dgm:spPr/>
    </dgm:pt>
    <dgm:pt modelId="{64D9629E-6879-4979-8853-81EDE9F5601E}" type="pres">
      <dgm:prSet presAssocID="{09E7355B-4E96-4468-A3C4-2540B5A57FDA}" presName="compNode" presStyleCnt="0"/>
      <dgm:spPr/>
    </dgm:pt>
    <dgm:pt modelId="{4CB064C2-B208-41DA-B326-2287A75BF5CD}" type="pres">
      <dgm:prSet presAssocID="{09E7355B-4E96-4468-A3C4-2540B5A57FDA}" presName="bgRect" presStyleLbl="bgShp" presStyleIdx="2" presStyleCnt="5"/>
      <dgm:spPr/>
    </dgm:pt>
    <dgm:pt modelId="{02BD3B95-9D18-4AD8-B6D0-252C204D0198}" type="pres">
      <dgm:prSet presAssocID="{09E7355B-4E96-4468-A3C4-2540B5A57FDA}" presName="iconRect" presStyleLbl="node1" presStyleIdx="2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ente"/>
        </a:ext>
      </dgm:extLst>
    </dgm:pt>
    <dgm:pt modelId="{816A9E7B-68E3-48E5-99E7-BD9E8C08A016}" type="pres">
      <dgm:prSet presAssocID="{09E7355B-4E96-4468-A3C4-2540B5A57FDA}" presName="spaceRect" presStyleCnt="0"/>
      <dgm:spPr/>
    </dgm:pt>
    <dgm:pt modelId="{3961D3A3-E1F0-42C4-978F-0D6BBFD53A00}" type="pres">
      <dgm:prSet presAssocID="{09E7355B-4E96-4468-A3C4-2540B5A57FDA}" presName="parTx" presStyleLbl="revTx" presStyleIdx="2" presStyleCnt="5">
        <dgm:presLayoutVars>
          <dgm:chMax val="0"/>
          <dgm:chPref val="0"/>
        </dgm:presLayoutVars>
      </dgm:prSet>
      <dgm:spPr/>
    </dgm:pt>
    <dgm:pt modelId="{FF6A894D-4D1C-450F-A575-7E9BB848962B}" type="pres">
      <dgm:prSet presAssocID="{1DAD6750-0ACA-414B-B7F4-8BF9339A14AD}" presName="sibTrans" presStyleCnt="0"/>
      <dgm:spPr/>
    </dgm:pt>
    <dgm:pt modelId="{87DBBED6-05BD-4D94-9EDB-6F2DFC97E98E}" type="pres">
      <dgm:prSet presAssocID="{BAA0959E-2466-4402-A8EB-40CE4C03AB37}" presName="compNode" presStyleCnt="0"/>
      <dgm:spPr/>
    </dgm:pt>
    <dgm:pt modelId="{63C64AE0-348F-44B4-BF43-F1F39904EFC3}" type="pres">
      <dgm:prSet presAssocID="{BAA0959E-2466-4402-A8EB-40CE4C03AB37}" presName="bgRect" presStyleLbl="bgShp" presStyleIdx="3" presStyleCnt="5"/>
      <dgm:spPr/>
    </dgm:pt>
    <dgm:pt modelId="{3ED23562-1214-4A28-A6A9-E3E87CF41056}" type="pres">
      <dgm:prSet presAssocID="{BAA0959E-2466-4402-A8EB-40CE4C03AB37}" presName="iconRect" presStyleLbl="node1" presStyleIdx="3" presStyleCnt="5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nco da destra a sinistra"/>
        </a:ext>
      </dgm:extLst>
    </dgm:pt>
    <dgm:pt modelId="{C5CA7855-A1BF-4BD5-A33D-F71A4E69DF35}" type="pres">
      <dgm:prSet presAssocID="{BAA0959E-2466-4402-A8EB-40CE4C03AB37}" presName="spaceRect" presStyleCnt="0"/>
      <dgm:spPr/>
    </dgm:pt>
    <dgm:pt modelId="{06E05540-461B-4474-8957-A2080E78AD91}" type="pres">
      <dgm:prSet presAssocID="{BAA0959E-2466-4402-A8EB-40CE4C03AB37}" presName="parTx" presStyleLbl="revTx" presStyleIdx="3" presStyleCnt="5">
        <dgm:presLayoutVars>
          <dgm:chMax val="0"/>
          <dgm:chPref val="0"/>
        </dgm:presLayoutVars>
      </dgm:prSet>
      <dgm:spPr/>
    </dgm:pt>
    <dgm:pt modelId="{B4E7FE47-9C55-4D04-9920-B47DA7879F2A}" type="pres">
      <dgm:prSet presAssocID="{69688883-553D-40C5-8F2F-48D49A3F778C}" presName="sibTrans" presStyleCnt="0"/>
      <dgm:spPr/>
    </dgm:pt>
    <dgm:pt modelId="{1224D730-556C-4146-9060-B7D999F72D4C}" type="pres">
      <dgm:prSet presAssocID="{60DDFA6C-B61C-44CA-B359-A32620302AC2}" presName="compNode" presStyleCnt="0"/>
      <dgm:spPr/>
    </dgm:pt>
    <dgm:pt modelId="{12C466EB-1432-4E2B-870E-9313ED669831}" type="pres">
      <dgm:prSet presAssocID="{60DDFA6C-B61C-44CA-B359-A32620302AC2}" presName="bgRect" presStyleLbl="bgShp" presStyleIdx="4" presStyleCnt="5"/>
      <dgm:spPr/>
    </dgm:pt>
    <dgm:pt modelId="{BD26D31B-29A1-4487-8D88-40A01C1AA99D}" type="pres">
      <dgm:prSet presAssocID="{60DDFA6C-B61C-44CA-B359-A32620302AC2}" presName="iconRect" presStyleLbl="node1" presStyleIdx="4" presStyleCnt="5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C16E1FD-1FAB-44C4-A61B-A7F94AACE641}" type="pres">
      <dgm:prSet presAssocID="{60DDFA6C-B61C-44CA-B359-A32620302AC2}" presName="spaceRect" presStyleCnt="0"/>
      <dgm:spPr/>
    </dgm:pt>
    <dgm:pt modelId="{030948BA-D7B1-479F-99B8-A9D5CD27E9E2}" type="pres">
      <dgm:prSet presAssocID="{60DDFA6C-B61C-44CA-B359-A32620302AC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798E80E-7D1C-4FDE-871E-3246F022A2E7}" type="presOf" srcId="{09E7355B-4E96-4468-A3C4-2540B5A57FDA}" destId="{3961D3A3-E1F0-42C4-978F-0D6BBFD53A00}" srcOrd="0" destOrd="0" presId="urn:microsoft.com/office/officeart/2018/2/layout/IconVerticalSolidList"/>
    <dgm:cxn modelId="{6182BC1B-3F49-4F9C-A987-383E849ED4A5}" type="presOf" srcId="{D28EF469-ACC0-4E32-A9C2-1353E5AEDD19}" destId="{4CCA028B-52E7-4593-84A2-CA5100F7260E}" srcOrd="0" destOrd="0" presId="urn:microsoft.com/office/officeart/2018/2/layout/IconVerticalSolidList"/>
    <dgm:cxn modelId="{F05EC31C-7832-4ED4-89DB-E16199918D7D}" type="presOf" srcId="{D7422A2E-C6D6-44B3-AD8C-4C5C8F18E548}" destId="{EC4D4C7D-6E94-411E-9405-0A02E54EA9BE}" srcOrd="0" destOrd="0" presId="urn:microsoft.com/office/officeart/2018/2/layout/IconVerticalSolidList"/>
    <dgm:cxn modelId="{0FEA821D-2B37-4258-B61A-3A01C5D0072D}" srcId="{D28EF469-ACC0-4E32-A9C2-1353E5AEDD19}" destId="{BAA0959E-2466-4402-A8EB-40CE4C03AB37}" srcOrd="3" destOrd="0" parTransId="{788675C3-8CB8-4722-AF58-925C287AB938}" sibTransId="{69688883-553D-40C5-8F2F-48D49A3F778C}"/>
    <dgm:cxn modelId="{9CD8B030-E7C8-42CA-B769-2F596A429B49}" srcId="{D28EF469-ACC0-4E32-A9C2-1353E5AEDD19}" destId="{AC42999F-63BF-490A-9F7D-4CB91F374A1A}" srcOrd="1" destOrd="0" parTransId="{DBDA18A7-BBC3-4EF0-8E89-61F657729639}" sibTransId="{5DA934B1-5DD8-47C0-9308-453029924B29}"/>
    <dgm:cxn modelId="{34DA4248-0921-46EB-A27D-92D77813C54F}" type="presOf" srcId="{AC42999F-63BF-490A-9F7D-4CB91F374A1A}" destId="{4106D89B-B689-4BE9-B69C-BF1FA96AA60B}" srcOrd="0" destOrd="0" presId="urn:microsoft.com/office/officeart/2018/2/layout/IconVerticalSolidList"/>
    <dgm:cxn modelId="{CA17AE97-B695-4F82-8812-A17CECF9C8E3}" srcId="{D28EF469-ACC0-4E32-A9C2-1353E5AEDD19}" destId="{60DDFA6C-B61C-44CA-B359-A32620302AC2}" srcOrd="4" destOrd="0" parTransId="{5F57E8A2-1E67-472D-8A04-88EA80B3CE01}" sibTransId="{D5E53C61-C4D8-4565-9315-B3EB57940BED}"/>
    <dgm:cxn modelId="{69DA259A-DF63-479B-8AF7-E0A2CAAE9EA6}" type="presOf" srcId="{BAA0959E-2466-4402-A8EB-40CE4C03AB37}" destId="{06E05540-461B-4474-8957-A2080E78AD91}" srcOrd="0" destOrd="0" presId="urn:microsoft.com/office/officeart/2018/2/layout/IconVerticalSolidList"/>
    <dgm:cxn modelId="{0E374DA8-9E78-4EA6-B40B-C2A4F8DD6285}" srcId="{D28EF469-ACC0-4E32-A9C2-1353E5AEDD19}" destId="{09E7355B-4E96-4468-A3C4-2540B5A57FDA}" srcOrd="2" destOrd="0" parTransId="{B2AFE627-B871-4310-B746-8A1832DCA67C}" sibTransId="{1DAD6750-0ACA-414B-B7F4-8BF9339A14AD}"/>
    <dgm:cxn modelId="{553999BC-0E46-4018-8738-4CAE18A955C6}" type="presOf" srcId="{60DDFA6C-B61C-44CA-B359-A32620302AC2}" destId="{030948BA-D7B1-479F-99B8-A9D5CD27E9E2}" srcOrd="0" destOrd="0" presId="urn:microsoft.com/office/officeart/2018/2/layout/IconVerticalSolidList"/>
    <dgm:cxn modelId="{FAFFBFEA-9F68-4015-AE05-8168F8C80D41}" srcId="{D28EF469-ACC0-4E32-A9C2-1353E5AEDD19}" destId="{D7422A2E-C6D6-44B3-AD8C-4C5C8F18E548}" srcOrd="0" destOrd="0" parTransId="{5178DCA2-89CE-4439-B947-844F22F1ECF1}" sibTransId="{29F6F8C4-793E-45DB-A006-FF271D9984A1}"/>
    <dgm:cxn modelId="{1D69DF08-968F-443A-A771-A8BDD2072F5B}" type="presParOf" srcId="{4CCA028B-52E7-4593-84A2-CA5100F7260E}" destId="{B163709C-1C59-4AB7-AE14-F439CC805BFC}" srcOrd="0" destOrd="0" presId="urn:microsoft.com/office/officeart/2018/2/layout/IconVerticalSolidList"/>
    <dgm:cxn modelId="{3C401AD3-345C-4B28-9D50-B646EBF97DDB}" type="presParOf" srcId="{B163709C-1C59-4AB7-AE14-F439CC805BFC}" destId="{83688FF1-C974-499E-A46E-C59ABA91C37A}" srcOrd="0" destOrd="0" presId="urn:microsoft.com/office/officeart/2018/2/layout/IconVerticalSolidList"/>
    <dgm:cxn modelId="{95F22661-0127-4A09-9A49-6D375D58C482}" type="presParOf" srcId="{B163709C-1C59-4AB7-AE14-F439CC805BFC}" destId="{6E19388A-CAB9-4197-9F27-1C1DF7B074CB}" srcOrd="1" destOrd="0" presId="urn:microsoft.com/office/officeart/2018/2/layout/IconVerticalSolidList"/>
    <dgm:cxn modelId="{4B9A2C6A-BD44-4CE2-801F-FF41A99989BE}" type="presParOf" srcId="{B163709C-1C59-4AB7-AE14-F439CC805BFC}" destId="{344C3A02-D6F8-48B8-B7CA-32A6D663A80D}" srcOrd="2" destOrd="0" presId="urn:microsoft.com/office/officeart/2018/2/layout/IconVerticalSolidList"/>
    <dgm:cxn modelId="{307F3DD0-6037-427D-9DC7-4F147F9309BC}" type="presParOf" srcId="{B163709C-1C59-4AB7-AE14-F439CC805BFC}" destId="{EC4D4C7D-6E94-411E-9405-0A02E54EA9BE}" srcOrd="3" destOrd="0" presId="urn:microsoft.com/office/officeart/2018/2/layout/IconVerticalSolidList"/>
    <dgm:cxn modelId="{9ED3FB7A-E9F4-4D78-8700-DF9D9BA552B7}" type="presParOf" srcId="{4CCA028B-52E7-4593-84A2-CA5100F7260E}" destId="{F34B717D-B06B-4247-8142-2F35AEEC8E1A}" srcOrd="1" destOrd="0" presId="urn:microsoft.com/office/officeart/2018/2/layout/IconVerticalSolidList"/>
    <dgm:cxn modelId="{5C4C7C5A-FE73-4BAD-AA01-F8345DC105BE}" type="presParOf" srcId="{4CCA028B-52E7-4593-84A2-CA5100F7260E}" destId="{3AC80AD2-C62A-429B-B7CE-44082758C3B9}" srcOrd="2" destOrd="0" presId="urn:microsoft.com/office/officeart/2018/2/layout/IconVerticalSolidList"/>
    <dgm:cxn modelId="{49DADCF8-D6FF-4CCA-9439-0B7AA8BFFA59}" type="presParOf" srcId="{3AC80AD2-C62A-429B-B7CE-44082758C3B9}" destId="{4CB0E072-3E52-4AA3-89E9-905391A75E08}" srcOrd="0" destOrd="0" presId="urn:microsoft.com/office/officeart/2018/2/layout/IconVerticalSolidList"/>
    <dgm:cxn modelId="{77826839-C52C-4C91-9C79-E002771DF7EB}" type="presParOf" srcId="{3AC80AD2-C62A-429B-B7CE-44082758C3B9}" destId="{F8E9F81B-A88D-4392-B3A1-361347B8F5E2}" srcOrd="1" destOrd="0" presId="urn:microsoft.com/office/officeart/2018/2/layout/IconVerticalSolidList"/>
    <dgm:cxn modelId="{8E1120D0-2B88-47FC-A50E-6DE41302E69D}" type="presParOf" srcId="{3AC80AD2-C62A-429B-B7CE-44082758C3B9}" destId="{A89865D5-FB6F-481E-9ED0-4A02BB0525D5}" srcOrd="2" destOrd="0" presId="urn:microsoft.com/office/officeart/2018/2/layout/IconVerticalSolidList"/>
    <dgm:cxn modelId="{341227B8-CA60-4EA7-80BC-58B4B87F86A3}" type="presParOf" srcId="{3AC80AD2-C62A-429B-B7CE-44082758C3B9}" destId="{4106D89B-B689-4BE9-B69C-BF1FA96AA60B}" srcOrd="3" destOrd="0" presId="urn:microsoft.com/office/officeart/2018/2/layout/IconVerticalSolidList"/>
    <dgm:cxn modelId="{F832308C-1AAE-434F-8B41-309842F85534}" type="presParOf" srcId="{4CCA028B-52E7-4593-84A2-CA5100F7260E}" destId="{95FCEF7B-BA4A-426E-93C9-9BD9D10A76F9}" srcOrd="3" destOrd="0" presId="urn:microsoft.com/office/officeart/2018/2/layout/IconVerticalSolidList"/>
    <dgm:cxn modelId="{7607BE51-6A93-4C43-B46A-A6903D3A2B4A}" type="presParOf" srcId="{4CCA028B-52E7-4593-84A2-CA5100F7260E}" destId="{64D9629E-6879-4979-8853-81EDE9F5601E}" srcOrd="4" destOrd="0" presId="urn:microsoft.com/office/officeart/2018/2/layout/IconVerticalSolidList"/>
    <dgm:cxn modelId="{E8542321-A672-4DA4-AB14-04AD4BDE4EF1}" type="presParOf" srcId="{64D9629E-6879-4979-8853-81EDE9F5601E}" destId="{4CB064C2-B208-41DA-B326-2287A75BF5CD}" srcOrd="0" destOrd="0" presId="urn:microsoft.com/office/officeart/2018/2/layout/IconVerticalSolidList"/>
    <dgm:cxn modelId="{8BF7EF6A-71C1-4947-AB39-56F55CE8CFF3}" type="presParOf" srcId="{64D9629E-6879-4979-8853-81EDE9F5601E}" destId="{02BD3B95-9D18-4AD8-B6D0-252C204D0198}" srcOrd="1" destOrd="0" presId="urn:microsoft.com/office/officeart/2018/2/layout/IconVerticalSolidList"/>
    <dgm:cxn modelId="{17C8FBEF-0F43-4055-8A9B-451DA4DE35C4}" type="presParOf" srcId="{64D9629E-6879-4979-8853-81EDE9F5601E}" destId="{816A9E7B-68E3-48E5-99E7-BD9E8C08A016}" srcOrd="2" destOrd="0" presId="urn:microsoft.com/office/officeart/2018/2/layout/IconVerticalSolidList"/>
    <dgm:cxn modelId="{FB5433FA-9D2C-47F1-8F4B-E3941D105B7B}" type="presParOf" srcId="{64D9629E-6879-4979-8853-81EDE9F5601E}" destId="{3961D3A3-E1F0-42C4-978F-0D6BBFD53A00}" srcOrd="3" destOrd="0" presId="urn:microsoft.com/office/officeart/2018/2/layout/IconVerticalSolidList"/>
    <dgm:cxn modelId="{EF49A786-362F-475A-B7E6-73AD834C08B0}" type="presParOf" srcId="{4CCA028B-52E7-4593-84A2-CA5100F7260E}" destId="{FF6A894D-4D1C-450F-A575-7E9BB848962B}" srcOrd="5" destOrd="0" presId="urn:microsoft.com/office/officeart/2018/2/layout/IconVerticalSolidList"/>
    <dgm:cxn modelId="{C3467DD5-114F-417B-A0ED-6F6768BE9CF9}" type="presParOf" srcId="{4CCA028B-52E7-4593-84A2-CA5100F7260E}" destId="{87DBBED6-05BD-4D94-9EDB-6F2DFC97E98E}" srcOrd="6" destOrd="0" presId="urn:microsoft.com/office/officeart/2018/2/layout/IconVerticalSolidList"/>
    <dgm:cxn modelId="{613B6890-8A25-4A60-8663-EB7954719DE8}" type="presParOf" srcId="{87DBBED6-05BD-4D94-9EDB-6F2DFC97E98E}" destId="{63C64AE0-348F-44B4-BF43-F1F39904EFC3}" srcOrd="0" destOrd="0" presId="urn:microsoft.com/office/officeart/2018/2/layout/IconVerticalSolidList"/>
    <dgm:cxn modelId="{AB07AD36-C27C-42D3-8ECC-EE23D5E22596}" type="presParOf" srcId="{87DBBED6-05BD-4D94-9EDB-6F2DFC97E98E}" destId="{3ED23562-1214-4A28-A6A9-E3E87CF41056}" srcOrd="1" destOrd="0" presId="urn:microsoft.com/office/officeart/2018/2/layout/IconVerticalSolidList"/>
    <dgm:cxn modelId="{4C37915D-614F-4A9E-92B0-36BE3B194DAF}" type="presParOf" srcId="{87DBBED6-05BD-4D94-9EDB-6F2DFC97E98E}" destId="{C5CA7855-A1BF-4BD5-A33D-F71A4E69DF35}" srcOrd="2" destOrd="0" presId="urn:microsoft.com/office/officeart/2018/2/layout/IconVerticalSolidList"/>
    <dgm:cxn modelId="{094C2E5F-E8A6-425C-A09C-301B539A0790}" type="presParOf" srcId="{87DBBED6-05BD-4D94-9EDB-6F2DFC97E98E}" destId="{06E05540-461B-4474-8957-A2080E78AD91}" srcOrd="3" destOrd="0" presId="urn:microsoft.com/office/officeart/2018/2/layout/IconVerticalSolidList"/>
    <dgm:cxn modelId="{C0D3177E-BDD1-47EF-8102-F390B1D5C233}" type="presParOf" srcId="{4CCA028B-52E7-4593-84A2-CA5100F7260E}" destId="{B4E7FE47-9C55-4D04-9920-B47DA7879F2A}" srcOrd="7" destOrd="0" presId="urn:microsoft.com/office/officeart/2018/2/layout/IconVerticalSolidList"/>
    <dgm:cxn modelId="{3A1933A6-B3F7-44B4-A14F-A74E6E2E417B}" type="presParOf" srcId="{4CCA028B-52E7-4593-84A2-CA5100F7260E}" destId="{1224D730-556C-4146-9060-B7D999F72D4C}" srcOrd="8" destOrd="0" presId="urn:microsoft.com/office/officeart/2018/2/layout/IconVerticalSolidList"/>
    <dgm:cxn modelId="{D7D7A1C1-3541-4372-B7D7-AA1399ED45A0}" type="presParOf" srcId="{1224D730-556C-4146-9060-B7D999F72D4C}" destId="{12C466EB-1432-4E2B-870E-9313ED669831}" srcOrd="0" destOrd="0" presId="urn:microsoft.com/office/officeart/2018/2/layout/IconVerticalSolidList"/>
    <dgm:cxn modelId="{A26AF40A-3F0D-4A99-BBF4-3AB15B1443DE}" type="presParOf" srcId="{1224D730-556C-4146-9060-B7D999F72D4C}" destId="{BD26D31B-29A1-4487-8D88-40A01C1AA99D}" srcOrd="1" destOrd="0" presId="urn:microsoft.com/office/officeart/2018/2/layout/IconVerticalSolidList"/>
    <dgm:cxn modelId="{54730439-AD5B-4520-AAF3-82DA4BB9158E}" type="presParOf" srcId="{1224D730-556C-4146-9060-B7D999F72D4C}" destId="{6C16E1FD-1FAB-44C4-A61B-A7F94AACE641}" srcOrd="2" destOrd="0" presId="urn:microsoft.com/office/officeart/2018/2/layout/IconVerticalSolidList"/>
    <dgm:cxn modelId="{D552C7B5-BF0C-47B3-892C-F51FF6F2BD89}" type="presParOf" srcId="{1224D730-556C-4146-9060-B7D999F72D4C}" destId="{030948BA-D7B1-479F-99B8-A9D5CD27E9E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D50ADF-BE9C-4704-8E6A-5DE8A4B14940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AB5B979-E2A1-47A8-ABE7-D2B5E825D72E}">
      <dgm:prSet custT="1"/>
      <dgm:spPr/>
      <dgm:t>
        <a:bodyPr/>
        <a:lstStyle/>
        <a:p>
          <a:r>
            <a:rPr lang="en-US" sz="1800" dirty="0"/>
            <a:t>List and manage banned users</a:t>
          </a:r>
        </a:p>
      </dgm:t>
    </dgm:pt>
    <dgm:pt modelId="{EC960622-67D4-464F-8CBB-EEFA0F76E5FF}" type="parTrans" cxnId="{D2002FB9-FB1E-456E-896C-37E401D2FA3D}">
      <dgm:prSet/>
      <dgm:spPr/>
      <dgm:t>
        <a:bodyPr/>
        <a:lstStyle/>
        <a:p>
          <a:endParaRPr lang="en-US"/>
        </a:p>
      </dgm:t>
    </dgm:pt>
    <dgm:pt modelId="{20220499-374B-41C1-BF6A-D7B8B8F4ED7C}" type="sibTrans" cxnId="{D2002FB9-FB1E-456E-896C-37E401D2FA3D}">
      <dgm:prSet/>
      <dgm:spPr/>
      <dgm:t>
        <a:bodyPr/>
        <a:lstStyle/>
        <a:p>
          <a:endParaRPr lang="en-US"/>
        </a:p>
      </dgm:t>
    </dgm:pt>
    <dgm:pt modelId="{311A526B-28F5-4308-B591-EDEF81ABD5DC}">
      <dgm:prSet/>
      <dgm:spPr/>
      <dgm:t>
        <a:bodyPr/>
        <a:lstStyle/>
        <a:p>
          <a:r>
            <a:rPr lang="en-US" dirty="0"/>
            <a:t>All Moderators</a:t>
          </a:r>
        </a:p>
      </dgm:t>
    </dgm:pt>
    <dgm:pt modelId="{7986F0DD-2DC4-439A-89CF-6AAB1DE1B1A4}" type="parTrans" cxnId="{7E4DF351-5D81-4994-A227-2423754E316C}">
      <dgm:prSet/>
      <dgm:spPr/>
      <dgm:t>
        <a:bodyPr/>
        <a:lstStyle/>
        <a:p>
          <a:endParaRPr lang="en-US"/>
        </a:p>
      </dgm:t>
    </dgm:pt>
    <dgm:pt modelId="{B4C73E62-EE95-483F-9E94-940D740B5052}" type="sibTrans" cxnId="{7E4DF351-5D81-4994-A227-2423754E316C}">
      <dgm:prSet/>
      <dgm:spPr/>
      <dgm:t>
        <a:bodyPr/>
        <a:lstStyle/>
        <a:p>
          <a:endParaRPr lang="en-US"/>
        </a:p>
      </dgm:t>
    </dgm:pt>
    <dgm:pt modelId="{D71E2815-30BC-49C0-B381-91F1806AEB72}">
      <dgm:prSet custT="1"/>
      <dgm:spPr/>
      <dgm:t>
        <a:bodyPr/>
        <a:lstStyle/>
        <a:p>
          <a:r>
            <a:rPr lang="en-US" sz="1800" dirty="0"/>
            <a:t>List and manage all </a:t>
          </a:r>
          <a:r>
            <a:rPr lang="it-IT" sz="1800" dirty="0"/>
            <a:t>available</a:t>
          </a:r>
          <a:r>
            <a:rPr lang="en-US" sz="1800" dirty="0"/>
            <a:t> skills</a:t>
          </a:r>
        </a:p>
      </dgm:t>
    </dgm:pt>
    <dgm:pt modelId="{363214F7-C628-4534-B291-CEE1D19AA126}" type="parTrans" cxnId="{CF40ED98-D6D0-4DA9-9570-1E1F304E6753}">
      <dgm:prSet/>
      <dgm:spPr/>
      <dgm:t>
        <a:bodyPr/>
        <a:lstStyle/>
        <a:p>
          <a:endParaRPr lang="en-US"/>
        </a:p>
      </dgm:t>
    </dgm:pt>
    <dgm:pt modelId="{1B07C1F7-A1F6-4FC8-BCBC-C2F276C6A03E}" type="sibTrans" cxnId="{CF40ED98-D6D0-4DA9-9570-1E1F304E6753}">
      <dgm:prSet/>
      <dgm:spPr/>
      <dgm:t>
        <a:bodyPr/>
        <a:lstStyle/>
        <a:p>
          <a:endParaRPr lang="en-US"/>
        </a:p>
      </dgm:t>
    </dgm:pt>
    <dgm:pt modelId="{9B255AF1-66F9-44D2-B037-099984D75CD5}">
      <dgm:prSet/>
      <dgm:spPr/>
      <dgm:t>
        <a:bodyPr/>
        <a:lstStyle/>
        <a:p>
          <a:r>
            <a:rPr lang="en-US" dirty="0"/>
            <a:t>All Moderators</a:t>
          </a:r>
        </a:p>
      </dgm:t>
    </dgm:pt>
    <dgm:pt modelId="{AAAB29D4-B856-49E5-B7C7-A2DF9A6C0032}" type="parTrans" cxnId="{1F0DB6B2-4887-4403-8CF9-54642A157501}">
      <dgm:prSet/>
      <dgm:spPr/>
      <dgm:t>
        <a:bodyPr/>
        <a:lstStyle/>
        <a:p>
          <a:endParaRPr lang="en-US"/>
        </a:p>
      </dgm:t>
    </dgm:pt>
    <dgm:pt modelId="{E426A074-7E21-4DD1-A3DA-3E8C0CCADEAF}" type="sibTrans" cxnId="{1F0DB6B2-4887-4403-8CF9-54642A157501}">
      <dgm:prSet/>
      <dgm:spPr/>
      <dgm:t>
        <a:bodyPr/>
        <a:lstStyle/>
        <a:p>
          <a:endParaRPr lang="en-US"/>
        </a:p>
      </dgm:t>
    </dgm:pt>
    <dgm:pt modelId="{2DF4C4D5-CAA7-4B45-8627-525F88943E7A}">
      <dgm:prSet custT="1"/>
      <dgm:spPr/>
      <dgm:t>
        <a:bodyPr/>
        <a:lstStyle/>
        <a:p>
          <a:r>
            <a:rPr lang="en-US" sz="1800" dirty="0"/>
            <a:t>List and manage all </a:t>
          </a:r>
          <a:r>
            <a:rPr lang="it-IT" sz="1800" dirty="0"/>
            <a:t>available</a:t>
          </a:r>
          <a:r>
            <a:rPr lang="en-US" sz="1800" dirty="0"/>
            <a:t> topics</a:t>
          </a:r>
        </a:p>
      </dgm:t>
    </dgm:pt>
    <dgm:pt modelId="{D9E30A96-82A2-412D-BDF6-401541077791}" type="parTrans" cxnId="{0CBD4690-7F68-4C3B-9180-DD3973B505CC}">
      <dgm:prSet/>
      <dgm:spPr/>
      <dgm:t>
        <a:bodyPr/>
        <a:lstStyle/>
        <a:p>
          <a:endParaRPr lang="en-US"/>
        </a:p>
      </dgm:t>
    </dgm:pt>
    <dgm:pt modelId="{3A9DD1A6-907E-4F53-9F86-9DB87D4CB919}" type="sibTrans" cxnId="{0CBD4690-7F68-4C3B-9180-DD3973B505CC}">
      <dgm:prSet/>
      <dgm:spPr/>
      <dgm:t>
        <a:bodyPr/>
        <a:lstStyle/>
        <a:p>
          <a:endParaRPr lang="en-US"/>
        </a:p>
      </dgm:t>
    </dgm:pt>
    <dgm:pt modelId="{0E6C6EBE-7DFA-4AC8-B8B4-A8B29711F1CC}">
      <dgm:prSet/>
      <dgm:spPr/>
      <dgm:t>
        <a:bodyPr/>
        <a:lstStyle/>
        <a:p>
          <a:r>
            <a:rPr lang="en-US" dirty="0"/>
            <a:t>Only</a:t>
          </a:r>
        </a:p>
        <a:p>
          <a:r>
            <a:rPr lang="en-US" dirty="0"/>
            <a:t>Admins</a:t>
          </a:r>
        </a:p>
      </dgm:t>
    </dgm:pt>
    <dgm:pt modelId="{1958ED8C-4F12-4599-89EF-B26FD645E5B5}" type="parTrans" cxnId="{D6F83D3F-8812-489F-9913-08E7E678C841}">
      <dgm:prSet/>
      <dgm:spPr/>
      <dgm:t>
        <a:bodyPr/>
        <a:lstStyle/>
        <a:p>
          <a:endParaRPr lang="en-US"/>
        </a:p>
      </dgm:t>
    </dgm:pt>
    <dgm:pt modelId="{B9D84D2A-2415-4DB9-AFED-B860355AAEE0}" type="sibTrans" cxnId="{D6F83D3F-8812-489F-9913-08E7E678C841}">
      <dgm:prSet/>
      <dgm:spPr/>
      <dgm:t>
        <a:bodyPr/>
        <a:lstStyle/>
        <a:p>
          <a:endParaRPr lang="en-US"/>
        </a:p>
      </dgm:t>
    </dgm:pt>
    <dgm:pt modelId="{B08D0343-0521-48E4-B99D-8480F618CDF1}">
      <dgm:prSet custT="1"/>
      <dgm:spPr/>
      <dgm:t>
        <a:bodyPr/>
        <a:lstStyle/>
        <a:p>
          <a:r>
            <a:rPr lang="en-US" sz="1800" dirty="0"/>
            <a:t>List </a:t>
          </a:r>
          <a:r>
            <a:rPr lang="en-US" sz="1800"/>
            <a:t>and manage </a:t>
          </a:r>
          <a:r>
            <a:rPr lang="en-US" sz="1800" dirty="0"/>
            <a:t>moderators</a:t>
          </a:r>
        </a:p>
      </dgm:t>
    </dgm:pt>
    <dgm:pt modelId="{AEC46C11-83B4-4C1E-B7ED-88CB66DA10E1}" type="parTrans" cxnId="{C252D402-80A8-47EE-A47E-5A2693815BBF}">
      <dgm:prSet/>
      <dgm:spPr/>
      <dgm:t>
        <a:bodyPr/>
        <a:lstStyle/>
        <a:p>
          <a:endParaRPr lang="en-US"/>
        </a:p>
      </dgm:t>
    </dgm:pt>
    <dgm:pt modelId="{F273A84F-7ACF-4AFD-941C-9DD7C53AA257}" type="sibTrans" cxnId="{C252D402-80A8-47EE-A47E-5A2693815BBF}">
      <dgm:prSet/>
      <dgm:spPr/>
      <dgm:t>
        <a:bodyPr/>
        <a:lstStyle/>
        <a:p>
          <a:endParaRPr lang="en-US"/>
        </a:p>
      </dgm:t>
    </dgm:pt>
    <dgm:pt modelId="{CD756496-D58A-48FC-BC7F-1BF3EF184410}">
      <dgm:prSet/>
      <dgm:spPr/>
      <dgm:t>
        <a:bodyPr/>
        <a:lstStyle/>
        <a:p>
          <a:r>
            <a:rPr lang="en-US" dirty="0"/>
            <a:t>All Moderators</a:t>
          </a:r>
        </a:p>
      </dgm:t>
    </dgm:pt>
    <dgm:pt modelId="{FAAB869D-9E1D-4C94-B44C-C3DD2352B8F7}" type="sibTrans" cxnId="{53FAF603-7451-4791-824C-0EDA14A83123}">
      <dgm:prSet/>
      <dgm:spPr/>
      <dgm:t>
        <a:bodyPr/>
        <a:lstStyle/>
        <a:p>
          <a:endParaRPr lang="en-US"/>
        </a:p>
      </dgm:t>
    </dgm:pt>
    <dgm:pt modelId="{654A0063-C87D-47C6-89C6-CB9DD8D4055D}" type="parTrans" cxnId="{53FAF603-7451-4791-824C-0EDA14A83123}">
      <dgm:prSet/>
      <dgm:spPr/>
      <dgm:t>
        <a:bodyPr/>
        <a:lstStyle/>
        <a:p>
          <a:endParaRPr lang="en-US"/>
        </a:p>
      </dgm:t>
    </dgm:pt>
    <dgm:pt modelId="{1133C691-D356-4204-B37E-6747392BD497}" type="pres">
      <dgm:prSet presAssocID="{E3D50ADF-BE9C-4704-8E6A-5DE8A4B14940}" presName="Name0" presStyleCnt="0">
        <dgm:presLayoutVars>
          <dgm:dir/>
          <dgm:animLvl val="lvl"/>
          <dgm:resizeHandles val="exact"/>
        </dgm:presLayoutVars>
      </dgm:prSet>
      <dgm:spPr/>
    </dgm:pt>
    <dgm:pt modelId="{40756D06-A6D4-4A50-909A-0D628B3B026B}" type="pres">
      <dgm:prSet presAssocID="{CD756496-D58A-48FC-BC7F-1BF3EF184410}" presName="linNode" presStyleCnt="0"/>
      <dgm:spPr/>
    </dgm:pt>
    <dgm:pt modelId="{3062C151-D359-40A8-BFEB-7BD6B889D4AC}" type="pres">
      <dgm:prSet presAssocID="{CD756496-D58A-48FC-BC7F-1BF3EF184410}" presName="parentText" presStyleLbl="alignNode1" presStyleIdx="0" presStyleCnt="4" custScaleX="173988">
        <dgm:presLayoutVars>
          <dgm:chMax val="1"/>
          <dgm:bulletEnabled/>
        </dgm:presLayoutVars>
      </dgm:prSet>
      <dgm:spPr/>
    </dgm:pt>
    <dgm:pt modelId="{60883FCF-7B0F-4EAD-AA86-EEF1EE539537}" type="pres">
      <dgm:prSet presAssocID="{CD756496-D58A-48FC-BC7F-1BF3EF184410}" presName="descendantText" presStyleLbl="alignAccFollowNode1" presStyleIdx="0" presStyleCnt="4">
        <dgm:presLayoutVars>
          <dgm:bulletEnabled/>
        </dgm:presLayoutVars>
      </dgm:prSet>
      <dgm:spPr/>
    </dgm:pt>
    <dgm:pt modelId="{344A0C4D-64A1-4FA4-914A-1136B41F6A8E}" type="pres">
      <dgm:prSet presAssocID="{FAAB869D-9E1D-4C94-B44C-C3DD2352B8F7}" presName="sp" presStyleCnt="0"/>
      <dgm:spPr/>
    </dgm:pt>
    <dgm:pt modelId="{C643A456-BBF5-4975-870B-41979EC1EF2F}" type="pres">
      <dgm:prSet presAssocID="{311A526B-28F5-4308-B591-EDEF81ABD5DC}" presName="linNode" presStyleCnt="0"/>
      <dgm:spPr/>
    </dgm:pt>
    <dgm:pt modelId="{6CF070DD-D432-4934-96E3-2DFE3E167556}" type="pres">
      <dgm:prSet presAssocID="{311A526B-28F5-4308-B591-EDEF81ABD5DC}" presName="parentText" presStyleLbl="alignNode1" presStyleIdx="1" presStyleCnt="4" custScaleX="173988">
        <dgm:presLayoutVars>
          <dgm:chMax val="1"/>
          <dgm:bulletEnabled/>
        </dgm:presLayoutVars>
      </dgm:prSet>
      <dgm:spPr/>
    </dgm:pt>
    <dgm:pt modelId="{AC6E1614-DE64-4C53-A774-931AC982CE67}" type="pres">
      <dgm:prSet presAssocID="{311A526B-28F5-4308-B591-EDEF81ABD5DC}" presName="descendantText" presStyleLbl="alignAccFollowNode1" presStyleIdx="1" presStyleCnt="4">
        <dgm:presLayoutVars>
          <dgm:bulletEnabled/>
        </dgm:presLayoutVars>
      </dgm:prSet>
      <dgm:spPr/>
    </dgm:pt>
    <dgm:pt modelId="{AEF260C2-EA8B-4662-A424-9A185DA133EB}" type="pres">
      <dgm:prSet presAssocID="{B4C73E62-EE95-483F-9E94-940D740B5052}" presName="sp" presStyleCnt="0"/>
      <dgm:spPr/>
    </dgm:pt>
    <dgm:pt modelId="{77C5F047-E130-4DC9-AE57-A557BB993A08}" type="pres">
      <dgm:prSet presAssocID="{9B255AF1-66F9-44D2-B037-099984D75CD5}" presName="linNode" presStyleCnt="0"/>
      <dgm:spPr/>
    </dgm:pt>
    <dgm:pt modelId="{B181EE56-769E-44D2-9A57-CCEB211B150F}" type="pres">
      <dgm:prSet presAssocID="{9B255AF1-66F9-44D2-B037-099984D75CD5}" presName="parentText" presStyleLbl="alignNode1" presStyleIdx="2" presStyleCnt="4" custScaleX="173988">
        <dgm:presLayoutVars>
          <dgm:chMax val="1"/>
          <dgm:bulletEnabled/>
        </dgm:presLayoutVars>
      </dgm:prSet>
      <dgm:spPr/>
    </dgm:pt>
    <dgm:pt modelId="{E81D64C9-4CDB-4492-A1F0-1C790FA7C9A7}" type="pres">
      <dgm:prSet presAssocID="{9B255AF1-66F9-44D2-B037-099984D75CD5}" presName="descendantText" presStyleLbl="alignAccFollowNode1" presStyleIdx="2" presStyleCnt="4">
        <dgm:presLayoutVars>
          <dgm:bulletEnabled/>
        </dgm:presLayoutVars>
      </dgm:prSet>
      <dgm:spPr/>
    </dgm:pt>
    <dgm:pt modelId="{C1C9B987-4882-4E14-9F72-41C5F7F978D1}" type="pres">
      <dgm:prSet presAssocID="{E426A074-7E21-4DD1-A3DA-3E8C0CCADEAF}" presName="sp" presStyleCnt="0"/>
      <dgm:spPr/>
    </dgm:pt>
    <dgm:pt modelId="{CD6B2D68-80F6-4A1F-B998-A3342F68D4BB}" type="pres">
      <dgm:prSet presAssocID="{0E6C6EBE-7DFA-4AC8-B8B4-A8B29711F1CC}" presName="linNode" presStyleCnt="0"/>
      <dgm:spPr/>
    </dgm:pt>
    <dgm:pt modelId="{9A4C8FDD-C1FC-4EAF-822A-2C9EE388E607}" type="pres">
      <dgm:prSet presAssocID="{0E6C6EBE-7DFA-4AC8-B8B4-A8B29711F1CC}" presName="parentText" presStyleLbl="alignNode1" presStyleIdx="3" presStyleCnt="4" custScaleX="173988">
        <dgm:presLayoutVars>
          <dgm:chMax val="1"/>
          <dgm:bulletEnabled/>
        </dgm:presLayoutVars>
      </dgm:prSet>
      <dgm:spPr/>
    </dgm:pt>
    <dgm:pt modelId="{F2372533-6B24-4CB8-B3C0-E071B869FDA6}" type="pres">
      <dgm:prSet presAssocID="{0E6C6EBE-7DFA-4AC8-B8B4-A8B29711F1CC}" presName="descendantText" presStyleLbl="alignAccFollowNode1" presStyleIdx="3" presStyleCnt="4" custLinFactX="9905" custLinFactNeighborX="100000" custLinFactNeighborY="2419">
        <dgm:presLayoutVars>
          <dgm:bulletEnabled/>
        </dgm:presLayoutVars>
      </dgm:prSet>
      <dgm:spPr/>
    </dgm:pt>
  </dgm:ptLst>
  <dgm:cxnLst>
    <dgm:cxn modelId="{C252D402-80A8-47EE-A47E-5A2693815BBF}" srcId="{0E6C6EBE-7DFA-4AC8-B8B4-A8B29711F1CC}" destId="{B08D0343-0521-48E4-B99D-8480F618CDF1}" srcOrd="0" destOrd="0" parTransId="{AEC46C11-83B4-4C1E-B7ED-88CB66DA10E1}" sibTransId="{F273A84F-7ACF-4AFD-941C-9DD7C53AA257}"/>
    <dgm:cxn modelId="{53FAF603-7451-4791-824C-0EDA14A83123}" srcId="{E3D50ADF-BE9C-4704-8E6A-5DE8A4B14940}" destId="{CD756496-D58A-48FC-BC7F-1BF3EF184410}" srcOrd="0" destOrd="0" parTransId="{654A0063-C87D-47C6-89C6-CB9DD8D4055D}" sibTransId="{FAAB869D-9E1D-4C94-B44C-C3DD2352B8F7}"/>
    <dgm:cxn modelId="{647ADC1D-50AE-4746-926E-C935723D7D9E}" type="presOf" srcId="{311A526B-28F5-4308-B591-EDEF81ABD5DC}" destId="{6CF070DD-D432-4934-96E3-2DFE3E167556}" srcOrd="0" destOrd="0" presId="urn:microsoft.com/office/officeart/2016/7/layout/VerticalSolidActionList"/>
    <dgm:cxn modelId="{EAFF2625-1678-4900-883F-3578F892BBAF}" type="presOf" srcId="{0E6C6EBE-7DFA-4AC8-B8B4-A8B29711F1CC}" destId="{9A4C8FDD-C1FC-4EAF-822A-2C9EE388E607}" srcOrd="0" destOrd="0" presId="urn:microsoft.com/office/officeart/2016/7/layout/VerticalSolidActionList"/>
    <dgm:cxn modelId="{41D44B32-09C3-45A0-B5E9-FF0AEDA82383}" type="presOf" srcId="{CD756496-D58A-48FC-BC7F-1BF3EF184410}" destId="{3062C151-D359-40A8-BFEB-7BD6B889D4AC}" srcOrd="0" destOrd="0" presId="urn:microsoft.com/office/officeart/2016/7/layout/VerticalSolidActionList"/>
    <dgm:cxn modelId="{D6F83D3F-8812-489F-9913-08E7E678C841}" srcId="{E3D50ADF-BE9C-4704-8E6A-5DE8A4B14940}" destId="{0E6C6EBE-7DFA-4AC8-B8B4-A8B29711F1CC}" srcOrd="3" destOrd="0" parTransId="{1958ED8C-4F12-4599-89EF-B26FD645E5B5}" sibTransId="{B9D84D2A-2415-4DB9-AFED-B860355AAEE0}"/>
    <dgm:cxn modelId="{5AE7D666-9254-48BD-B57B-CA345779612E}" type="presOf" srcId="{9B255AF1-66F9-44D2-B037-099984D75CD5}" destId="{B181EE56-769E-44D2-9A57-CCEB211B150F}" srcOrd="0" destOrd="0" presId="urn:microsoft.com/office/officeart/2016/7/layout/VerticalSolidActionList"/>
    <dgm:cxn modelId="{300A354D-4E9A-4E61-9BF0-7935CCC41646}" type="presOf" srcId="{B08D0343-0521-48E4-B99D-8480F618CDF1}" destId="{F2372533-6B24-4CB8-B3C0-E071B869FDA6}" srcOrd="0" destOrd="0" presId="urn:microsoft.com/office/officeart/2016/7/layout/VerticalSolidActionList"/>
    <dgm:cxn modelId="{7E4DF351-5D81-4994-A227-2423754E316C}" srcId="{E3D50ADF-BE9C-4704-8E6A-5DE8A4B14940}" destId="{311A526B-28F5-4308-B591-EDEF81ABD5DC}" srcOrd="1" destOrd="0" parTransId="{7986F0DD-2DC4-439A-89CF-6AAB1DE1B1A4}" sibTransId="{B4C73E62-EE95-483F-9E94-940D740B5052}"/>
    <dgm:cxn modelId="{D0BA138E-00B9-4B6C-8AA9-51E21DFE6149}" type="presOf" srcId="{7AB5B979-E2A1-47A8-ABE7-D2B5E825D72E}" destId="{60883FCF-7B0F-4EAD-AA86-EEF1EE539537}" srcOrd="0" destOrd="0" presId="urn:microsoft.com/office/officeart/2016/7/layout/VerticalSolidActionList"/>
    <dgm:cxn modelId="{0CBD4690-7F68-4C3B-9180-DD3973B505CC}" srcId="{9B255AF1-66F9-44D2-B037-099984D75CD5}" destId="{2DF4C4D5-CAA7-4B45-8627-525F88943E7A}" srcOrd="0" destOrd="0" parTransId="{D9E30A96-82A2-412D-BDF6-401541077791}" sibTransId="{3A9DD1A6-907E-4F53-9F86-9DB87D4CB919}"/>
    <dgm:cxn modelId="{360B6592-BF90-4756-9EDD-ACB91002F2C3}" type="presOf" srcId="{D71E2815-30BC-49C0-B381-91F1806AEB72}" destId="{AC6E1614-DE64-4C53-A774-931AC982CE67}" srcOrd="0" destOrd="0" presId="urn:microsoft.com/office/officeart/2016/7/layout/VerticalSolidActionList"/>
    <dgm:cxn modelId="{CF40ED98-D6D0-4DA9-9570-1E1F304E6753}" srcId="{311A526B-28F5-4308-B591-EDEF81ABD5DC}" destId="{D71E2815-30BC-49C0-B381-91F1806AEB72}" srcOrd="0" destOrd="0" parTransId="{363214F7-C628-4534-B291-CEE1D19AA126}" sibTransId="{1B07C1F7-A1F6-4FC8-BCBC-C2F276C6A03E}"/>
    <dgm:cxn modelId="{1F0DB6B2-4887-4403-8CF9-54642A157501}" srcId="{E3D50ADF-BE9C-4704-8E6A-5DE8A4B14940}" destId="{9B255AF1-66F9-44D2-B037-099984D75CD5}" srcOrd="2" destOrd="0" parTransId="{AAAB29D4-B856-49E5-B7C7-A2DF9A6C0032}" sibTransId="{E426A074-7E21-4DD1-A3DA-3E8C0CCADEAF}"/>
    <dgm:cxn modelId="{D2002FB9-FB1E-456E-896C-37E401D2FA3D}" srcId="{CD756496-D58A-48FC-BC7F-1BF3EF184410}" destId="{7AB5B979-E2A1-47A8-ABE7-D2B5E825D72E}" srcOrd="0" destOrd="0" parTransId="{EC960622-67D4-464F-8CBB-EEFA0F76E5FF}" sibTransId="{20220499-374B-41C1-BF6A-D7B8B8F4ED7C}"/>
    <dgm:cxn modelId="{E9D099B9-6C2E-4825-9F29-DAF228BD0802}" type="presOf" srcId="{E3D50ADF-BE9C-4704-8E6A-5DE8A4B14940}" destId="{1133C691-D356-4204-B37E-6747392BD497}" srcOrd="0" destOrd="0" presId="urn:microsoft.com/office/officeart/2016/7/layout/VerticalSolidActionList"/>
    <dgm:cxn modelId="{056B1EBF-094C-4F71-A026-BF425DD7F9C3}" type="presOf" srcId="{2DF4C4D5-CAA7-4B45-8627-525F88943E7A}" destId="{E81D64C9-4CDB-4492-A1F0-1C790FA7C9A7}" srcOrd="0" destOrd="0" presId="urn:microsoft.com/office/officeart/2016/7/layout/VerticalSolidActionList"/>
    <dgm:cxn modelId="{8888CA62-7A42-47F3-B3A0-2E50197BE12D}" type="presParOf" srcId="{1133C691-D356-4204-B37E-6747392BD497}" destId="{40756D06-A6D4-4A50-909A-0D628B3B026B}" srcOrd="0" destOrd="0" presId="urn:microsoft.com/office/officeart/2016/7/layout/VerticalSolidActionList"/>
    <dgm:cxn modelId="{45EF6B98-2BD8-4703-A1BD-8AE33EE37C54}" type="presParOf" srcId="{40756D06-A6D4-4A50-909A-0D628B3B026B}" destId="{3062C151-D359-40A8-BFEB-7BD6B889D4AC}" srcOrd="0" destOrd="0" presId="urn:microsoft.com/office/officeart/2016/7/layout/VerticalSolidActionList"/>
    <dgm:cxn modelId="{024844B8-619A-4D1B-9FA8-549F4E17EEDE}" type="presParOf" srcId="{40756D06-A6D4-4A50-909A-0D628B3B026B}" destId="{60883FCF-7B0F-4EAD-AA86-EEF1EE539537}" srcOrd="1" destOrd="0" presId="urn:microsoft.com/office/officeart/2016/7/layout/VerticalSolidActionList"/>
    <dgm:cxn modelId="{272D5806-272B-426F-9D66-48B5B301E350}" type="presParOf" srcId="{1133C691-D356-4204-B37E-6747392BD497}" destId="{344A0C4D-64A1-4FA4-914A-1136B41F6A8E}" srcOrd="1" destOrd="0" presId="urn:microsoft.com/office/officeart/2016/7/layout/VerticalSolidActionList"/>
    <dgm:cxn modelId="{68A74086-26B6-477E-88BF-5F1262264C89}" type="presParOf" srcId="{1133C691-D356-4204-B37E-6747392BD497}" destId="{C643A456-BBF5-4975-870B-41979EC1EF2F}" srcOrd="2" destOrd="0" presId="urn:microsoft.com/office/officeart/2016/7/layout/VerticalSolidActionList"/>
    <dgm:cxn modelId="{E3858164-6321-4AB7-B8F8-1098EA83DD9A}" type="presParOf" srcId="{C643A456-BBF5-4975-870B-41979EC1EF2F}" destId="{6CF070DD-D432-4934-96E3-2DFE3E167556}" srcOrd="0" destOrd="0" presId="urn:microsoft.com/office/officeart/2016/7/layout/VerticalSolidActionList"/>
    <dgm:cxn modelId="{D64F8C79-17E7-49F1-943B-235A923EA58D}" type="presParOf" srcId="{C643A456-BBF5-4975-870B-41979EC1EF2F}" destId="{AC6E1614-DE64-4C53-A774-931AC982CE67}" srcOrd="1" destOrd="0" presId="urn:microsoft.com/office/officeart/2016/7/layout/VerticalSolidActionList"/>
    <dgm:cxn modelId="{84AA7432-3338-44A9-B172-C7BC4AB10EA5}" type="presParOf" srcId="{1133C691-D356-4204-B37E-6747392BD497}" destId="{AEF260C2-EA8B-4662-A424-9A185DA133EB}" srcOrd="3" destOrd="0" presId="urn:microsoft.com/office/officeart/2016/7/layout/VerticalSolidActionList"/>
    <dgm:cxn modelId="{9DC090CE-2CA6-4310-9AE7-CDB45908396D}" type="presParOf" srcId="{1133C691-D356-4204-B37E-6747392BD497}" destId="{77C5F047-E130-4DC9-AE57-A557BB993A08}" srcOrd="4" destOrd="0" presId="urn:microsoft.com/office/officeart/2016/7/layout/VerticalSolidActionList"/>
    <dgm:cxn modelId="{BE932A83-1F65-461C-8D70-530E1B1D8D02}" type="presParOf" srcId="{77C5F047-E130-4DC9-AE57-A557BB993A08}" destId="{B181EE56-769E-44D2-9A57-CCEB211B150F}" srcOrd="0" destOrd="0" presId="urn:microsoft.com/office/officeart/2016/7/layout/VerticalSolidActionList"/>
    <dgm:cxn modelId="{C0CC1F5D-8934-4D96-97BF-DC82399D6B97}" type="presParOf" srcId="{77C5F047-E130-4DC9-AE57-A557BB993A08}" destId="{E81D64C9-4CDB-4492-A1F0-1C790FA7C9A7}" srcOrd="1" destOrd="0" presId="urn:microsoft.com/office/officeart/2016/7/layout/VerticalSolidActionList"/>
    <dgm:cxn modelId="{1C188C54-8F70-44E6-BF4D-0D543BF96EAD}" type="presParOf" srcId="{1133C691-D356-4204-B37E-6747392BD497}" destId="{C1C9B987-4882-4E14-9F72-41C5F7F978D1}" srcOrd="5" destOrd="0" presId="urn:microsoft.com/office/officeart/2016/7/layout/VerticalSolidActionList"/>
    <dgm:cxn modelId="{60E5AF7E-DB8F-4BC4-8009-A465D88C47BF}" type="presParOf" srcId="{1133C691-D356-4204-B37E-6747392BD497}" destId="{CD6B2D68-80F6-4A1F-B998-A3342F68D4BB}" srcOrd="6" destOrd="0" presId="urn:microsoft.com/office/officeart/2016/7/layout/VerticalSolidActionList"/>
    <dgm:cxn modelId="{85EE8BB9-7578-4468-B871-89578868AAFF}" type="presParOf" srcId="{CD6B2D68-80F6-4A1F-B998-A3342F68D4BB}" destId="{9A4C8FDD-C1FC-4EAF-822A-2C9EE388E607}" srcOrd="0" destOrd="0" presId="urn:microsoft.com/office/officeart/2016/7/layout/VerticalSolidActionList"/>
    <dgm:cxn modelId="{59F332C5-E86B-40A7-B730-EB207130AF17}" type="presParOf" srcId="{CD6B2D68-80F6-4A1F-B998-A3342F68D4BB}" destId="{F2372533-6B24-4CB8-B3C0-E071B869FDA6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015A32-E417-4971-A36D-E0E4458D7E30}">
      <dsp:nvSpPr>
        <dsp:cNvPr id="0" name=""/>
        <dsp:cNvSpPr/>
      </dsp:nvSpPr>
      <dsp:spPr>
        <a:xfrm>
          <a:off x="2058288" y="1012538"/>
          <a:ext cx="91440" cy="542317"/>
        </a:xfrm>
        <a:custGeom>
          <a:avLst/>
          <a:gdLst/>
          <a:ahLst/>
          <a:cxnLst/>
          <a:rect l="0" t="0" r="0" b="0"/>
          <a:pathLst>
            <a:path>
              <a:moveTo>
                <a:pt x="47235" y="0"/>
              </a:moveTo>
              <a:lnTo>
                <a:pt x="47235" y="288258"/>
              </a:lnTo>
              <a:lnTo>
                <a:pt x="45720" y="288258"/>
              </a:lnTo>
              <a:lnTo>
                <a:pt x="45720" y="542317"/>
              </a:lnTo>
            </a:path>
          </a:pathLst>
        </a:custGeom>
        <a:noFill/>
        <a:ln w="6350" cap="flat" cmpd="sng" algn="ctr">
          <a:solidFill>
            <a:schemeClr val="accent2">
              <a:shade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89685" y="1280526"/>
        <a:ext cx="28645" cy="6342"/>
      </dsp:txXfrm>
    </dsp:sp>
    <dsp:sp modelId="{67C17E1C-59C7-43B4-AF45-A1FDA5076EF9}">
      <dsp:nvSpPr>
        <dsp:cNvPr id="0" name=""/>
        <dsp:cNvSpPr/>
      </dsp:nvSpPr>
      <dsp:spPr>
        <a:xfrm>
          <a:off x="826525" y="0"/>
          <a:ext cx="2557994" cy="1014338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983" tIns="141688" rIns="134983" bIns="141688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REST Api </a:t>
          </a:r>
          <a:r>
            <a:rPr lang="it-IT" sz="2800" kern="1200" dirty="0" err="1"/>
            <a:t>Servlet</a:t>
          </a:r>
          <a:endParaRPr lang="en-US" sz="2800" kern="1200" dirty="0"/>
        </a:p>
      </dsp:txBody>
      <dsp:txXfrm>
        <a:off x="826525" y="0"/>
        <a:ext cx="2557994" cy="1014338"/>
      </dsp:txXfrm>
    </dsp:sp>
    <dsp:sp modelId="{DCD29DFD-C645-40DD-82B5-F82B200ED3F1}">
      <dsp:nvSpPr>
        <dsp:cNvPr id="0" name=""/>
        <dsp:cNvSpPr/>
      </dsp:nvSpPr>
      <dsp:spPr>
        <a:xfrm>
          <a:off x="2058288" y="2629446"/>
          <a:ext cx="91440" cy="6685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68583"/>
              </a:lnTo>
            </a:path>
          </a:pathLst>
        </a:custGeom>
        <a:noFill/>
        <a:ln w="6350" cap="flat" cmpd="sng" algn="ctr">
          <a:solidFill>
            <a:schemeClr val="accent2">
              <a:shade val="90000"/>
              <a:hueOff val="-117335"/>
              <a:satOff val="-5085"/>
              <a:lumOff val="2928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86528" y="2960567"/>
        <a:ext cx="34959" cy="6342"/>
      </dsp:txXfrm>
    </dsp:sp>
    <dsp:sp modelId="{5E454AF2-5E1B-4729-A60A-6C32DD930C35}">
      <dsp:nvSpPr>
        <dsp:cNvPr id="0" name=""/>
        <dsp:cNvSpPr/>
      </dsp:nvSpPr>
      <dsp:spPr>
        <a:xfrm>
          <a:off x="3143" y="1587255"/>
          <a:ext cx="4201729" cy="1043990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983" tIns="141688" rIns="134983" bIns="141688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REST resources</a:t>
          </a:r>
          <a:endParaRPr lang="en-US" sz="2800" kern="1200" dirty="0"/>
        </a:p>
      </dsp:txBody>
      <dsp:txXfrm>
        <a:off x="3143" y="1587255"/>
        <a:ext cx="4201729" cy="1043990"/>
      </dsp:txXfrm>
    </dsp:sp>
    <dsp:sp modelId="{3D7E97FE-7112-4B7B-BB75-657AB51CE31C}">
      <dsp:nvSpPr>
        <dsp:cNvPr id="0" name=""/>
        <dsp:cNvSpPr/>
      </dsp:nvSpPr>
      <dsp:spPr>
        <a:xfrm>
          <a:off x="3143" y="3330429"/>
          <a:ext cx="4201729" cy="1071080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983" tIns="141688" rIns="134983" bIns="141688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DAOs</a:t>
          </a:r>
          <a:endParaRPr lang="en-US" sz="2800" kern="1200" dirty="0"/>
        </a:p>
      </dsp:txBody>
      <dsp:txXfrm>
        <a:off x="3143" y="3330429"/>
        <a:ext cx="4201729" cy="10710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697F1-A88D-4324-8DF6-E4D310FA9915}">
      <dsp:nvSpPr>
        <dsp:cNvPr id="0" name=""/>
        <dsp:cNvSpPr/>
      </dsp:nvSpPr>
      <dsp:spPr>
        <a:xfrm>
          <a:off x="0" y="364411"/>
          <a:ext cx="4379656" cy="841599"/>
        </a:xfrm>
        <a:prstGeom prst="roundRect">
          <a:avLst/>
        </a:prstGeom>
        <a:solidFill>
          <a:srgbClr val="556ACC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i="0" u="none" kern="1200" dirty="0"/>
            <a:t>POST: 	</a:t>
          </a:r>
          <a:r>
            <a:rPr lang="it-IT" sz="2000" b="0" i="0" u="none" kern="1200" dirty="0"/>
            <a:t>api/idea</a:t>
          </a:r>
        </a:p>
      </dsp:txBody>
      <dsp:txXfrm>
        <a:off x="41083" y="405494"/>
        <a:ext cx="4297490" cy="759433"/>
      </dsp:txXfrm>
    </dsp:sp>
    <dsp:sp modelId="{781DF6C3-F1BD-4D78-81D4-D2CAABC086A9}">
      <dsp:nvSpPr>
        <dsp:cNvPr id="0" name=""/>
        <dsp:cNvSpPr/>
      </dsp:nvSpPr>
      <dsp:spPr>
        <a:xfrm>
          <a:off x="0" y="1451087"/>
          <a:ext cx="4379656" cy="893155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GET: 	</a:t>
          </a:r>
          <a:r>
            <a:rPr lang="it-IT" sz="2000" b="0" i="0" u="none" kern="1200" dirty="0"/>
            <a:t>api/idea/{ideaID}</a:t>
          </a:r>
          <a:endParaRPr lang="en-US" sz="2000" kern="1200" dirty="0"/>
        </a:p>
      </dsp:txBody>
      <dsp:txXfrm>
        <a:off x="43600" y="1494687"/>
        <a:ext cx="4292456" cy="805955"/>
      </dsp:txXfrm>
    </dsp:sp>
    <dsp:sp modelId="{D6E9A8A6-84BA-414E-AE08-63D6BEB548ED}">
      <dsp:nvSpPr>
        <dsp:cNvPr id="0" name=""/>
        <dsp:cNvSpPr/>
      </dsp:nvSpPr>
      <dsp:spPr>
        <a:xfrm>
          <a:off x="0" y="2598859"/>
          <a:ext cx="4379656" cy="877775"/>
        </a:xfrm>
        <a:prstGeom prst="roundRect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i="0" u="none" kern="1200" dirty="0"/>
            <a:t>PUT: 	</a:t>
          </a:r>
          <a:r>
            <a:rPr lang="it-IT" sz="2000" b="0" i="0" u="none" kern="1200" dirty="0"/>
            <a:t>api/idea/{ideaID}</a:t>
          </a:r>
          <a:endParaRPr lang="en-US" sz="2000" kern="1200" dirty="0"/>
        </a:p>
      </dsp:txBody>
      <dsp:txXfrm>
        <a:off x="42849" y="2641708"/>
        <a:ext cx="4293958" cy="792077"/>
      </dsp:txXfrm>
    </dsp:sp>
    <dsp:sp modelId="{CAE12E24-B6FA-4189-9637-C52E46FD8F75}">
      <dsp:nvSpPr>
        <dsp:cNvPr id="0" name=""/>
        <dsp:cNvSpPr/>
      </dsp:nvSpPr>
      <dsp:spPr>
        <a:xfrm>
          <a:off x="0" y="3743592"/>
          <a:ext cx="4379656" cy="897645"/>
        </a:xfrm>
        <a:prstGeom prst="roundRect">
          <a:avLst/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cap="none" spc="0" dirty="0">
              <a:solidFill>
                <a:schemeClr val="bg1"/>
              </a:solidFill>
            </a:rPr>
            <a:t>DELETE</a:t>
          </a:r>
          <a:r>
            <a:rPr lang="it-IT" sz="2000" b="1" kern="1200" dirty="0"/>
            <a:t>: </a:t>
          </a:r>
          <a:r>
            <a:rPr lang="it-IT" sz="2000" b="0" i="0" u="none" kern="1200" dirty="0"/>
            <a:t>api/idea/{ideaID}</a:t>
          </a:r>
          <a:endParaRPr lang="en-US" sz="2000" kern="1200" dirty="0"/>
        </a:p>
      </dsp:txBody>
      <dsp:txXfrm>
        <a:off x="43819" y="3787411"/>
        <a:ext cx="4292018" cy="8100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688FF1-C974-499E-A46E-C59ABA91C37A}">
      <dsp:nvSpPr>
        <dsp:cNvPr id="0" name=""/>
        <dsp:cNvSpPr/>
      </dsp:nvSpPr>
      <dsp:spPr>
        <a:xfrm>
          <a:off x="0" y="3964"/>
          <a:ext cx="5732205" cy="84447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19388A-CAB9-4197-9F27-1C1DF7B074CB}">
      <dsp:nvSpPr>
        <dsp:cNvPr id="0" name=""/>
        <dsp:cNvSpPr/>
      </dsp:nvSpPr>
      <dsp:spPr>
        <a:xfrm>
          <a:off x="133837" y="157068"/>
          <a:ext cx="684250" cy="5619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4D4C7D-6E94-411E-9405-0A02E54EA9BE}">
      <dsp:nvSpPr>
        <dsp:cNvPr id="0" name=""/>
        <dsp:cNvSpPr/>
      </dsp:nvSpPr>
      <dsp:spPr>
        <a:xfrm>
          <a:off x="975370" y="3964"/>
          <a:ext cx="4756835" cy="844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374" tIns="89374" rIns="89374" bIns="8937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Designed with Bootstrap</a:t>
          </a:r>
          <a:endParaRPr lang="en-US" sz="1900" kern="1200"/>
        </a:p>
      </dsp:txBody>
      <dsp:txXfrm>
        <a:off x="975370" y="3964"/>
        <a:ext cx="4756835" cy="844476"/>
      </dsp:txXfrm>
    </dsp:sp>
    <dsp:sp modelId="{4CB0E072-3E52-4AA3-89E9-905391A75E08}">
      <dsp:nvSpPr>
        <dsp:cNvPr id="0" name=""/>
        <dsp:cNvSpPr/>
      </dsp:nvSpPr>
      <dsp:spPr>
        <a:xfrm>
          <a:off x="0" y="1059560"/>
          <a:ext cx="5732205" cy="84447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E9F81B-A88D-4392-B3A1-361347B8F5E2}">
      <dsp:nvSpPr>
        <dsp:cNvPr id="0" name=""/>
        <dsp:cNvSpPr/>
      </dsp:nvSpPr>
      <dsp:spPr>
        <a:xfrm>
          <a:off x="255454" y="1249567"/>
          <a:ext cx="464462" cy="46446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6D89B-B689-4BE9-B69C-BF1FA96AA60B}">
      <dsp:nvSpPr>
        <dsp:cNvPr id="0" name=""/>
        <dsp:cNvSpPr/>
      </dsp:nvSpPr>
      <dsp:spPr>
        <a:xfrm>
          <a:off x="975370" y="1059560"/>
          <a:ext cx="4756835" cy="844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374" tIns="89374" rIns="89374" bIns="8937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Icons taken from Feather</a:t>
          </a:r>
          <a:endParaRPr lang="en-US" sz="1900" kern="1200"/>
        </a:p>
      </dsp:txBody>
      <dsp:txXfrm>
        <a:off x="975370" y="1059560"/>
        <a:ext cx="4756835" cy="844476"/>
      </dsp:txXfrm>
    </dsp:sp>
    <dsp:sp modelId="{4CB064C2-B208-41DA-B326-2287A75BF5CD}">
      <dsp:nvSpPr>
        <dsp:cNvPr id="0" name=""/>
        <dsp:cNvSpPr/>
      </dsp:nvSpPr>
      <dsp:spPr>
        <a:xfrm>
          <a:off x="0" y="2115155"/>
          <a:ext cx="5732205" cy="8444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BD3B95-9D18-4AD8-B6D0-252C204D0198}">
      <dsp:nvSpPr>
        <dsp:cNvPr id="0" name=""/>
        <dsp:cNvSpPr/>
      </dsp:nvSpPr>
      <dsp:spPr>
        <a:xfrm>
          <a:off x="255454" y="2305162"/>
          <a:ext cx="464462" cy="46446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1D3A3-E1F0-42C4-978F-0D6BBFD53A00}">
      <dsp:nvSpPr>
        <dsp:cNvPr id="0" name=""/>
        <dsp:cNvSpPr/>
      </dsp:nvSpPr>
      <dsp:spPr>
        <a:xfrm>
          <a:off x="975370" y="2115155"/>
          <a:ext cx="4756835" cy="844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374" tIns="89374" rIns="89374" bIns="8937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Usage of Ajax and JSON</a:t>
          </a:r>
          <a:endParaRPr lang="en-US" sz="1900" kern="1200" dirty="0"/>
        </a:p>
      </dsp:txBody>
      <dsp:txXfrm>
        <a:off x="975370" y="2115155"/>
        <a:ext cx="4756835" cy="844476"/>
      </dsp:txXfrm>
    </dsp:sp>
    <dsp:sp modelId="{63C64AE0-348F-44B4-BF43-F1F39904EFC3}">
      <dsp:nvSpPr>
        <dsp:cNvPr id="0" name=""/>
        <dsp:cNvSpPr/>
      </dsp:nvSpPr>
      <dsp:spPr>
        <a:xfrm>
          <a:off x="0" y="3170751"/>
          <a:ext cx="5732205" cy="84447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D23562-1214-4A28-A6A9-E3E87CF41056}">
      <dsp:nvSpPr>
        <dsp:cNvPr id="0" name=""/>
        <dsp:cNvSpPr/>
      </dsp:nvSpPr>
      <dsp:spPr>
        <a:xfrm>
          <a:off x="255454" y="3360758"/>
          <a:ext cx="464462" cy="464462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E05540-461B-4474-8957-A2080E78AD91}">
      <dsp:nvSpPr>
        <dsp:cNvPr id="0" name=""/>
        <dsp:cNvSpPr/>
      </dsp:nvSpPr>
      <dsp:spPr>
        <a:xfrm>
          <a:off x="975370" y="3170751"/>
          <a:ext cx="4756835" cy="844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374" tIns="89374" rIns="89374" bIns="8937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Style with cards and two sidebars</a:t>
          </a:r>
          <a:endParaRPr lang="en-US" sz="1900" kern="1200" dirty="0"/>
        </a:p>
      </dsp:txBody>
      <dsp:txXfrm>
        <a:off x="975370" y="3170751"/>
        <a:ext cx="4756835" cy="844476"/>
      </dsp:txXfrm>
    </dsp:sp>
    <dsp:sp modelId="{12C466EB-1432-4E2B-870E-9313ED669831}">
      <dsp:nvSpPr>
        <dsp:cNvPr id="0" name=""/>
        <dsp:cNvSpPr/>
      </dsp:nvSpPr>
      <dsp:spPr>
        <a:xfrm>
          <a:off x="0" y="4226346"/>
          <a:ext cx="5732205" cy="84447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26D31B-29A1-4487-8D88-40A01C1AA99D}">
      <dsp:nvSpPr>
        <dsp:cNvPr id="0" name=""/>
        <dsp:cNvSpPr/>
      </dsp:nvSpPr>
      <dsp:spPr>
        <a:xfrm>
          <a:off x="255454" y="4416354"/>
          <a:ext cx="464462" cy="464462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0948BA-D7B1-479F-99B8-A9D5CD27E9E2}">
      <dsp:nvSpPr>
        <dsp:cNvPr id="0" name=""/>
        <dsp:cNvSpPr/>
      </dsp:nvSpPr>
      <dsp:spPr>
        <a:xfrm>
          <a:off x="975370" y="4226346"/>
          <a:ext cx="4756835" cy="844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374" tIns="89374" rIns="89374" bIns="8937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Header bar to access different functions</a:t>
          </a:r>
          <a:endParaRPr lang="en-US" sz="1900" kern="1200" dirty="0"/>
        </a:p>
      </dsp:txBody>
      <dsp:txXfrm>
        <a:off x="975370" y="4226346"/>
        <a:ext cx="4756835" cy="8444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883FCF-7B0F-4EAD-AA86-EEF1EE539537}">
      <dsp:nvSpPr>
        <dsp:cNvPr id="0" name=""/>
        <dsp:cNvSpPr/>
      </dsp:nvSpPr>
      <dsp:spPr>
        <a:xfrm>
          <a:off x="1477284" y="1552"/>
          <a:ext cx="3396260" cy="80424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897" tIns="204279" rIns="65897" bIns="20427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List and manage banned users</a:t>
          </a:r>
        </a:p>
      </dsp:txBody>
      <dsp:txXfrm>
        <a:off x="1477284" y="1552"/>
        <a:ext cx="3396260" cy="804248"/>
      </dsp:txXfrm>
    </dsp:sp>
    <dsp:sp modelId="{3062C151-D359-40A8-BFEB-7BD6B889D4AC}">
      <dsp:nvSpPr>
        <dsp:cNvPr id="0" name=""/>
        <dsp:cNvSpPr/>
      </dsp:nvSpPr>
      <dsp:spPr>
        <a:xfrm>
          <a:off x="12" y="1552"/>
          <a:ext cx="1477271" cy="8042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930" tIns="79442" rIns="44930" bIns="7944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All Moderators</a:t>
          </a:r>
        </a:p>
      </dsp:txBody>
      <dsp:txXfrm>
        <a:off x="12" y="1552"/>
        <a:ext cx="1477271" cy="804248"/>
      </dsp:txXfrm>
    </dsp:sp>
    <dsp:sp modelId="{AC6E1614-DE64-4C53-A774-931AC982CE67}">
      <dsp:nvSpPr>
        <dsp:cNvPr id="0" name=""/>
        <dsp:cNvSpPr/>
      </dsp:nvSpPr>
      <dsp:spPr>
        <a:xfrm>
          <a:off x="1477284" y="854056"/>
          <a:ext cx="3396260" cy="80424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897" tIns="204279" rIns="65897" bIns="20427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List and manage all </a:t>
          </a:r>
          <a:r>
            <a:rPr lang="it-IT" sz="1800" kern="1200" dirty="0"/>
            <a:t>available</a:t>
          </a:r>
          <a:r>
            <a:rPr lang="en-US" sz="1800" kern="1200" dirty="0"/>
            <a:t> skills</a:t>
          </a:r>
        </a:p>
      </dsp:txBody>
      <dsp:txXfrm>
        <a:off x="1477284" y="854056"/>
        <a:ext cx="3396260" cy="804248"/>
      </dsp:txXfrm>
    </dsp:sp>
    <dsp:sp modelId="{6CF070DD-D432-4934-96E3-2DFE3E167556}">
      <dsp:nvSpPr>
        <dsp:cNvPr id="0" name=""/>
        <dsp:cNvSpPr/>
      </dsp:nvSpPr>
      <dsp:spPr>
        <a:xfrm>
          <a:off x="12" y="854056"/>
          <a:ext cx="1477271" cy="80424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930" tIns="79442" rIns="44930" bIns="7944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All Moderators</a:t>
          </a:r>
        </a:p>
      </dsp:txBody>
      <dsp:txXfrm>
        <a:off x="12" y="854056"/>
        <a:ext cx="1477271" cy="804248"/>
      </dsp:txXfrm>
    </dsp:sp>
    <dsp:sp modelId="{E81D64C9-4CDB-4492-A1F0-1C790FA7C9A7}">
      <dsp:nvSpPr>
        <dsp:cNvPr id="0" name=""/>
        <dsp:cNvSpPr/>
      </dsp:nvSpPr>
      <dsp:spPr>
        <a:xfrm>
          <a:off x="1477284" y="1706559"/>
          <a:ext cx="3396260" cy="80424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897" tIns="204279" rIns="65897" bIns="20427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List and manage all </a:t>
          </a:r>
          <a:r>
            <a:rPr lang="it-IT" sz="1800" kern="1200" dirty="0"/>
            <a:t>available</a:t>
          </a:r>
          <a:r>
            <a:rPr lang="en-US" sz="1800" kern="1200" dirty="0"/>
            <a:t> topics</a:t>
          </a:r>
        </a:p>
      </dsp:txBody>
      <dsp:txXfrm>
        <a:off x="1477284" y="1706559"/>
        <a:ext cx="3396260" cy="804248"/>
      </dsp:txXfrm>
    </dsp:sp>
    <dsp:sp modelId="{B181EE56-769E-44D2-9A57-CCEB211B150F}">
      <dsp:nvSpPr>
        <dsp:cNvPr id="0" name=""/>
        <dsp:cNvSpPr/>
      </dsp:nvSpPr>
      <dsp:spPr>
        <a:xfrm>
          <a:off x="12" y="1706559"/>
          <a:ext cx="1477271" cy="8042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930" tIns="79442" rIns="44930" bIns="7944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All Moderators</a:t>
          </a:r>
        </a:p>
      </dsp:txBody>
      <dsp:txXfrm>
        <a:off x="12" y="1706559"/>
        <a:ext cx="1477271" cy="804248"/>
      </dsp:txXfrm>
    </dsp:sp>
    <dsp:sp modelId="{F2372533-6B24-4CB8-B3C0-E071B869FDA6}">
      <dsp:nvSpPr>
        <dsp:cNvPr id="0" name=""/>
        <dsp:cNvSpPr/>
      </dsp:nvSpPr>
      <dsp:spPr>
        <a:xfrm>
          <a:off x="1477296" y="2560615"/>
          <a:ext cx="3396260" cy="80424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897" tIns="204279" rIns="65897" bIns="20427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List </a:t>
          </a:r>
          <a:r>
            <a:rPr lang="en-US" sz="1800" kern="1200"/>
            <a:t>and manage </a:t>
          </a:r>
          <a:r>
            <a:rPr lang="en-US" sz="1800" kern="1200" dirty="0"/>
            <a:t>moderators</a:t>
          </a:r>
        </a:p>
      </dsp:txBody>
      <dsp:txXfrm>
        <a:off x="1477296" y="2560615"/>
        <a:ext cx="3396260" cy="804248"/>
      </dsp:txXfrm>
    </dsp:sp>
    <dsp:sp modelId="{9A4C8FDD-C1FC-4EAF-822A-2C9EE388E607}">
      <dsp:nvSpPr>
        <dsp:cNvPr id="0" name=""/>
        <dsp:cNvSpPr/>
      </dsp:nvSpPr>
      <dsp:spPr>
        <a:xfrm>
          <a:off x="12" y="2559062"/>
          <a:ext cx="1477271" cy="80424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930" tIns="79442" rIns="44930" bIns="7944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Only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Admins</a:t>
          </a:r>
        </a:p>
      </dsp:txBody>
      <dsp:txXfrm>
        <a:off x="12" y="2559062"/>
        <a:ext cx="1477271" cy="804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1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46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3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1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6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96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8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1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91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98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6.svg"/><Relationship Id="rId7" Type="http://schemas.openxmlformats.org/officeDocument/2006/relationships/diagramColors" Target="../diagrams/colors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02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227003-3AFE-4307-84C3-E54CA790B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075" y="1958898"/>
            <a:ext cx="11196327" cy="375367"/>
          </a:xfrm>
        </p:spPr>
        <p:txBody>
          <a:bodyPr>
            <a:normAutofit/>
          </a:bodyPr>
          <a:lstStyle/>
          <a:p>
            <a:pPr algn="ctr"/>
            <a:r>
              <a:rPr lang="it-IT" sz="1400" dirty="0">
                <a:solidFill>
                  <a:schemeClr val="bg1"/>
                </a:solidFill>
                <a:effectLst/>
                <a:ea typeface="+mj-lt"/>
                <a:cs typeface="+mj-lt"/>
              </a:rPr>
              <a:t>Department of Information Engineering 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6EDAA0A-FE37-4FFE-A066-CF53B4B28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076" y="4983930"/>
            <a:ext cx="11196327" cy="830997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800" dirty="0">
                <a:solidFill>
                  <a:schemeClr val="bg1"/>
                </a:solidFill>
                <a:effectLst/>
                <a:ea typeface="+mn-lt"/>
                <a:cs typeface="+mn-lt"/>
              </a:rPr>
              <a:t>Stefano Alberton, Marco Alecci, Francisca Chidubem Ezeobi, </a:t>
            </a:r>
          </a:p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800" dirty="0">
                <a:solidFill>
                  <a:schemeClr val="bg1"/>
                </a:solidFill>
                <a:effectLst/>
                <a:ea typeface="+mn-lt"/>
                <a:cs typeface="+mn-lt"/>
              </a:rPr>
              <a:t>Luca Martinelli, Elia Ziroldo</a:t>
            </a:r>
            <a:endParaRPr lang="it-IT" sz="1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286E981-FA87-487E-AFE6-F62391391C29}"/>
              </a:ext>
            </a:extLst>
          </p:cNvPr>
          <p:cNvSpPr txBox="1"/>
          <p:nvPr/>
        </p:nvSpPr>
        <p:spPr>
          <a:xfrm>
            <a:off x="534077" y="2356115"/>
            <a:ext cx="1119632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400" dirty="0">
                <a:solidFill>
                  <a:schemeClr val="bg1"/>
                </a:solidFill>
                <a:ea typeface="+mn-lt"/>
                <a:cs typeface="+mn-lt"/>
              </a:rPr>
              <a:t>Master’s Degree in Computer Engineering 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01BE25F-3925-4BF3-B3B8-D0F483C2034F}"/>
              </a:ext>
            </a:extLst>
          </p:cNvPr>
          <p:cNvSpPr txBox="1"/>
          <p:nvPr/>
        </p:nvSpPr>
        <p:spPr>
          <a:xfrm>
            <a:off x="534076" y="3302494"/>
            <a:ext cx="11196327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600" b="1" dirty="0">
                <a:solidFill>
                  <a:schemeClr val="bg1"/>
                </a:solidFill>
                <a:ea typeface="+mn-lt"/>
                <a:cs typeface="+mn-lt"/>
              </a:rPr>
              <a:t>Development of a web app</a:t>
            </a:r>
            <a:endParaRPr lang="it-IT" sz="2600" b="1" dirty="0">
              <a:solidFill>
                <a:srgbClr val="75BDA7"/>
              </a:solidFill>
              <a:latin typeface="Bahnschrift SemiBold" panose="020B0502040204020203" pitchFamily="34" charset="0"/>
              <a:ea typeface="+mn-lt"/>
              <a:cs typeface="+mn-lt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F0B7BCF-7A1E-40D9-A0A4-4E65DDFC2ED6}"/>
              </a:ext>
            </a:extLst>
          </p:cNvPr>
          <p:cNvSpPr txBox="1"/>
          <p:nvPr/>
        </p:nvSpPr>
        <p:spPr>
          <a:xfrm>
            <a:off x="3129280" y="6299641"/>
            <a:ext cx="593344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1600">
                <a:solidFill>
                  <a:schemeClr val="bg1"/>
                </a:solidFill>
                <a:latin typeface="Bahnschrift SemiBold"/>
              </a:rPr>
              <a:t>ACADEMIC YEAR 2020/2021</a:t>
            </a:r>
            <a:endParaRPr lang="it-IT" sz="16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12" name="Immagine 11" descr="Immagine che contiene cibo&#10;&#10;Descrizione generata automaticamente">
            <a:extLst>
              <a:ext uri="{FF2B5EF4-FFF2-40B4-BE49-F238E27FC236}">
                <a16:creationId xmlns:a16="http://schemas.microsoft.com/office/drawing/2014/main" id="{1A517537-92A5-4B26-8DC8-77DDF326A3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916" y="242772"/>
            <a:ext cx="1850487" cy="1191714"/>
          </a:xfrm>
          <a:prstGeom prst="rect">
            <a:avLst/>
          </a:prstGeom>
        </p:spPr>
      </p:pic>
      <p:pic>
        <p:nvPicPr>
          <p:cNvPr id="9" name="Immagine 8" descr="Immagine che contiene segnale&#10;&#10;Descrizione generata automaticamente">
            <a:extLst>
              <a:ext uri="{FF2B5EF4-FFF2-40B4-BE49-F238E27FC236}">
                <a16:creationId xmlns:a16="http://schemas.microsoft.com/office/drawing/2014/main" id="{06A6E40B-C238-4B2D-B634-B78F494B539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45" y="247454"/>
            <a:ext cx="2601996" cy="119171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4F3AEE3-7DFB-4975-9180-96C6C5DA1E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806" y="3804392"/>
            <a:ext cx="1846863" cy="69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587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1A743A1-0C7F-49E3-95E3-6726570A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301" y="1138412"/>
            <a:ext cx="4977918" cy="1020585"/>
          </a:xfrm>
        </p:spPr>
        <p:txBody>
          <a:bodyPr anchor="t">
            <a:noAutofit/>
          </a:bodyPr>
          <a:lstStyle/>
          <a:p>
            <a:r>
              <a:rPr lang="it-IT" sz="3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Moderator &amp; Admin Page</a:t>
            </a:r>
            <a:endParaRPr lang="it-IT" sz="3600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2">
            <a:extLst>
              <a:ext uri="{FF2B5EF4-FFF2-40B4-BE49-F238E27FC236}">
                <a16:creationId xmlns:a16="http://schemas.microsoft.com/office/drawing/2014/main" id="{40BBF191-9CC8-4313-B1CA-8DF1A53A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54ADB4A6-5086-4DE3-BBC4-BB5787F53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6140" y="100669"/>
            <a:ext cx="612396" cy="612396"/>
          </a:xfrm>
          <a:prstGeom prst="rect">
            <a:avLst/>
          </a:prstGeom>
        </p:spPr>
      </p:pic>
      <p:graphicFrame>
        <p:nvGraphicFramePr>
          <p:cNvPr id="27" name="Segnaposto contenuto 2">
            <a:extLst>
              <a:ext uri="{FF2B5EF4-FFF2-40B4-BE49-F238E27FC236}">
                <a16:creationId xmlns:a16="http://schemas.microsoft.com/office/drawing/2014/main" id="{4064B132-6BC3-4F7B-821D-59C333AD57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7411702"/>
              </p:ext>
            </p:extLst>
          </p:nvPr>
        </p:nvGraphicFramePr>
        <p:xfrm>
          <a:off x="739301" y="2616741"/>
          <a:ext cx="4873557" cy="3364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Immagine 3">
            <a:extLst>
              <a:ext uri="{FF2B5EF4-FFF2-40B4-BE49-F238E27FC236}">
                <a16:creationId xmlns:a16="http://schemas.microsoft.com/office/drawing/2014/main" id="{6AF5CABD-6BF8-47BF-A755-92247234E2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76208" y="1296548"/>
            <a:ext cx="4676491" cy="487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931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A85E7AD-B65F-49BA-9559-E3FB2BD4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3522267" cy="75904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Mobile version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83CE07BF-D02F-44D1-B317-4A667F36F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853369"/>
            <a:ext cx="4811698" cy="30884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 Resize for smaller screen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 Access to teams and request from buttons instead of sidebars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 Can be installed as Progressive Web App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B5917BD-F866-4674-9379-E5DE8DCAE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32" y="493775"/>
            <a:ext cx="3522267" cy="5870449"/>
          </a:xfrm>
          <a:prstGeom prst="rect">
            <a:avLst/>
          </a:prstGeom>
        </p:spPr>
      </p:pic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B509C82D-9E20-4949-8F5B-927285A6E1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76140" y="100669"/>
            <a:ext cx="612396" cy="61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33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02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3A0D47-FA1A-4BAD-87DC-65BA91D6E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3655" y="2619375"/>
            <a:ext cx="9566900" cy="809625"/>
          </a:xfrm>
        </p:spPr>
        <p:txBody>
          <a:bodyPr>
            <a:noAutofit/>
          </a:bodyPr>
          <a:lstStyle/>
          <a:p>
            <a:pPr algn="ctr"/>
            <a:r>
              <a:rPr lang="it-IT" sz="5400" dirty="0">
                <a:solidFill>
                  <a:schemeClr val="bg1"/>
                </a:solidFill>
                <a:latin typeface="+mj-lt"/>
                <a:cs typeface="Cascadia Mono SemiLight" panose="020B0609020000020004" pitchFamily="49" charset="0"/>
              </a:rPr>
              <a:t>THANK YOU FOR THE ATTENTION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01068B2-0AEE-4385-8C27-DAFCA9A54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806" y="3883519"/>
            <a:ext cx="3374385" cy="126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68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A35EE14-C3EB-4A36-B799-C8CCA821F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3038" y="1371600"/>
            <a:ext cx="3924562" cy="13144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fontAlgn="base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HyperU?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8848E1E-0E1C-43C7-A78A-9DBD7E40BF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2"/>
          <a:stretch/>
        </p:blipFill>
        <p:spPr>
          <a:xfrm>
            <a:off x="20" y="10"/>
            <a:ext cx="6512527" cy="685799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37121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DA6D26E-DC96-4F34-9F2A-20D2922D6D99}"/>
              </a:ext>
            </a:extLst>
          </p:cNvPr>
          <p:cNvSpPr txBox="1"/>
          <p:nvPr/>
        </p:nvSpPr>
        <p:spPr>
          <a:xfrm>
            <a:off x="7353037" y="2686043"/>
            <a:ext cx="3924562" cy="36348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85750" fontAlgn="base">
              <a:lnSpc>
                <a:spcPct val="120000"/>
              </a:lnSpc>
              <a:spcAft>
                <a:spcPts val="600"/>
              </a:spcAft>
              <a:buSzPct val="87000"/>
              <a:buFont typeface="Wingdings" panose="05000000000000000000" pitchFamily="2" charset="2"/>
              <a:buChar char="q"/>
            </a:pPr>
            <a:r>
              <a:rPr lang="en-US" u="none" strike="noStrike" dirty="0"/>
              <a:t>Share your ideas and </a:t>
            </a:r>
            <a:r>
              <a:rPr lang="en-US" dirty="0"/>
              <a:t>find new peoples that have the right skills to become your new coworkers of your dream’s project!</a:t>
            </a:r>
          </a:p>
          <a:p>
            <a:pPr fontAlgn="base">
              <a:lnSpc>
                <a:spcPct val="120000"/>
              </a:lnSpc>
              <a:spcAft>
                <a:spcPts val="600"/>
              </a:spcAft>
              <a:buSzPct val="87000"/>
            </a:pPr>
            <a:endParaRPr lang="en-US" u="none" strike="noStrike" dirty="0"/>
          </a:p>
          <a:p>
            <a:pPr marL="285750" indent="-285750" fontAlgn="base">
              <a:lnSpc>
                <a:spcPct val="120000"/>
              </a:lnSpc>
              <a:spcAft>
                <a:spcPts val="600"/>
              </a:spcAft>
              <a:buSzPct val="87000"/>
              <a:buFont typeface="Wingdings" panose="05000000000000000000" pitchFamily="2" charset="2"/>
              <a:buChar char="q"/>
            </a:pPr>
            <a:r>
              <a:rPr lang="en-US" b="0" i="0" u="none" strike="noStrike" dirty="0">
                <a:effectLst/>
              </a:rPr>
              <a:t>Follow topics of your interest to have a customized feed!</a:t>
            </a:r>
          </a:p>
          <a:p>
            <a:pPr fontAlgn="base">
              <a:lnSpc>
                <a:spcPct val="120000"/>
              </a:lnSpc>
              <a:spcAft>
                <a:spcPts val="600"/>
              </a:spcAft>
              <a:buSzPct val="87000"/>
            </a:pPr>
            <a:endParaRPr lang="en-US" b="0" i="0" u="none" strike="noStrike" dirty="0">
              <a:effectLst/>
            </a:endParaRPr>
          </a:p>
          <a:p>
            <a:pPr marL="285750" indent="-285750" fontAlgn="base">
              <a:lnSpc>
                <a:spcPct val="120000"/>
              </a:lnSpc>
              <a:spcAft>
                <a:spcPts val="600"/>
              </a:spcAft>
              <a:buSzPct val="87000"/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</a:rPr>
              <a:t>Create new teams for your ideas and use the chat to interact!</a:t>
            </a: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CEE88C82-CDD3-424E-85BA-C023E0AFB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76140" y="100669"/>
            <a:ext cx="612396" cy="61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504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66BA5D8-BF30-4462-BBA0-D3D497AE7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713065"/>
            <a:ext cx="4983061" cy="742443"/>
          </a:xfrm>
        </p:spPr>
        <p:txBody>
          <a:bodyPr anchor="b">
            <a:normAutofit/>
          </a:bodyPr>
          <a:lstStyle/>
          <a:p>
            <a:r>
              <a:rPr lang="it-IT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Back-End Structure</a:t>
            </a:r>
            <a:endParaRPr lang="it-IT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31931EA-72E5-4C61-AD0F-834E1CA8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8BB99CB-103C-4342-909F-287A5D0BA3F7}" type="slidenum">
              <a:rPr lang="it-IT" smtClean="0"/>
              <a:pPr>
                <a:spcAft>
                  <a:spcPts val="600"/>
                </a:spcAft>
              </a:pPr>
              <a:t>3</a:t>
            </a:fld>
            <a:endParaRPr lang="it-IT"/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55C1303E-9900-4434-A9DB-4ABA83CAA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6140" y="100669"/>
            <a:ext cx="612396" cy="612396"/>
          </a:xfrm>
          <a:prstGeom prst="rect">
            <a:avLst/>
          </a:prstGeom>
        </p:spPr>
      </p:pic>
      <p:graphicFrame>
        <p:nvGraphicFramePr>
          <p:cNvPr id="18" name="Segnaposto contenuto 2">
            <a:extLst>
              <a:ext uri="{FF2B5EF4-FFF2-40B4-BE49-F238E27FC236}">
                <a16:creationId xmlns:a16="http://schemas.microsoft.com/office/drawing/2014/main" id="{3DE1E069-0DE2-4D50-86DE-87FE692E7B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0362223"/>
              </p:ext>
            </p:extLst>
          </p:nvPr>
        </p:nvGraphicFramePr>
        <p:xfrm>
          <a:off x="7322993" y="1559349"/>
          <a:ext cx="4208016" cy="4406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28796A72-8B26-4B6C-BBA5-428DC33B1672}"/>
              </a:ext>
            </a:extLst>
          </p:cNvPr>
          <p:cNvSpPr txBox="1">
            <a:spLocks/>
          </p:cNvSpPr>
          <p:nvPr/>
        </p:nvSpPr>
        <p:spPr>
          <a:xfrm>
            <a:off x="660991" y="3006291"/>
            <a:ext cx="5312670" cy="29595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065" indent="-342900">
              <a:buFont typeface="Wingdings" panose="05000000000000000000" pitchFamily="2" charset="2"/>
              <a:buChar char="q"/>
            </a:pPr>
            <a:r>
              <a:rPr lang="en-US" sz="24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REST Api </a:t>
            </a: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with response sent in JSON</a:t>
            </a:r>
          </a:p>
          <a:p>
            <a:pPr marL="266065" indent="-342900">
              <a:buFont typeface="Wingdings" panose="05000000000000000000" pitchFamily="2" charset="2"/>
              <a:buChar char="q"/>
            </a:pPr>
            <a:r>
              <a:rPr lang="en-US" sz="24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RestApiServlet</a:t>
            </a: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that forwards the request to the proper REST resource</a:t>
            </a:r>
          </a:p>
          <a:p>
            <a:pPr marL="266065" indent="-342900">
              <a:buFont typeface="Wingdings" panose="05000000000000000000" pitchFamily="2" charset="2"/>
              <a:buChar char="q"/>
            </a:pP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Access to database using </a:t>
            </a:r>
            <a:r>
              <a:rPr lang="en-US" sz="24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DAOs</a:t>
            </a:r>
          </a:p>
          <a:p>
            <a:pPr marL="266065" indent="-342900">
              <a:buFont typeface="Wingdings" panose="05000000000000000000" pitchFamily="2" charset="2"/>
              <a:buChar char="q"/>
            </a:pP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Part of the URIs are filtered through different </a:t>
            </a:r>
            <a:r>
              <a:rPr lang="en-US" sz="24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filters</a:t>
            </a:r>
          </a:p>
          <a:p>
            <a:pPr marL="266065" indent="-342900">
              <a:buFont typeface="Wingdings" panose="05000000000000000000" pitchFamily="2" charset="2"/>
              <a:buChar char="q"/>
            </a:pPr>
            <a:endParaRPr lang="en-US" sz="2400" b="1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0" indent="0">
              <a:buNone/>
            </a:pPr>
            <a:endParaRPr lang="en-US" sz="19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1485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66BA5D8-BF30-4462-BBA0-D3D497AE7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505" y="406867"/>
            <a:ext cx="10656990" cy="792700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Example of REST Api: mapping CRUD operations</a:t>
            </a:r>
            <a:endParaRPr lang="it-IT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209265E-E0D7-493B-97CE-2263D50C3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583125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55C1303E-9900-4434-A9DB-4ABA83CAA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6140" y="100669"/>
            <a:ext cx="612396" cy="612396"/>
          </a:xfrm>
          <a:prstGeom prst="rect">
            <a:avLst/>
          </a:prstGeom>
        </p:spPr>
      </p:pic>
      <p:graphicFrame>
        <p:nvGraphicFramePr>
          <p:cNvPr id="18" name="Segnaposto contenuto 2">
            <a:extLst>
              <a:ext uri="{FF2B5EF4-FFF2-40B4-BE49-F238E27FC236}">
                <a16:creationId xmlns:a16="http://schemas.microsoft.com/office/drawing/2014/main" id="{3DE1E069-0DE2-4D50-86DE-87FE692E7B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8249279"/>
              </p:ext>
            </p:extLst>
          </p:nvPr>
        </p:nvGraphicFramePr>
        <p:xfrm>
          <a:off x="715686" y="1552575"/>
          <a:ext cx="4379656" cy="4800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AAFB62F-0AE6-417B-A355-39595061830C}"/>
              </a:ext>
            </a:extLst>
          </p:cNvPr>
          <p:cNvSpPr txBox="1"/>
          <p:nvPr/>
        </p:nvSpPr>
        <p:spPr>
          <a:xfrm>
            <a:off x="5595671" y="438852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solidFill>
                  <a:schemeClr val="bg1"/>
                </a:solidFill>
              </a:rPr>
              <a:t>Update an idea</a:t>
            </a:r>
            <a:endParaRPr lang="it-IT" sz="2000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5E01B7AC-04D3-45F4-849F-A72FB25B3D5E}"/>
              </a:ext>
            </a:extLst>
          </p:cNvPr>
          <p:cNvSpPr txBox="1"/>
          <p:nvPr/>
        </p:nvSpPr>
        <p:spPr>
          <a:xfrm>
            <a:off x="5595671" y="322894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solidFill>
                  <a:schemeClr val="bg1"/>
                </a:solidFill>
              </a:rPr>
              <a:t>Get an idea with skills, topics and teams related to it</a:t>
            </a:r>
            <a:endParaRPr lang="it-IT" sz="2000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19C4229F-DC74-4B12-9099-E1463F061551}"/>
              </a:ext>
            </a:extLst>
          </p:cNvPr>
          <p:cNvSpPr txBox="1"/>
          <p:nvPr/>
        </p:nvSpPr>
        <p:spPr>
          <a:xfrm>
            <a:off x="5595671" y="558872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solidFill>
                  <a:schemeClr val="bg1"/>
                </a:solidFill>
              </a:rPr>
              <a:t>Delete an idea</a:t>
            </a:r>
            <a:endParaRPr lang="it-IT" sz="2000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BA00546B-B04E-4D8F-B37F-18B329AD1F4C}"/>
              </a:ext>
            </a:extLst>
          </p:cNvPr>
          <p:cNvSpPr/>
          <p:nvPr/>
        </p:nvSpPr>
        <p:spPr>
          <a:xfrm>
            <a:off x="5595671" y="2148806"/>
            <a:ext cx="37606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solidFill>
                  <a:schemeClr val="bg1"/>
                </a:solidFill>
              </a:rPr>
              <a:t>Post a new idea </a:t>
            </a:r>
            <a:endParaRPr lang="it-IT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174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F1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C55360AA-F5E1-42E9-95D7-290D0152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6072"/>
            <a:ext cx="10363200" cy="68897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Example of Server – Client communication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37253712-76B8-4471-9C9D-208C927B3C0A}"/>
              </a:ext>
            </a:extLst>
          </p:cNvPr>
          <p:cNvSpPr txBox="1"/>
          <p:nvPr/>
        </p:nvSpPr>
        <p:spPr>
          <a:xfrm>
            <a:off x="6204410" y="1577864"/>
            <a:ext cx="477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Success Response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E67FA841-3FAC-412C-84C9-B051790647C8}"/>
              </a:ext>
            </a:extLst>
          </p:cNvPr>
          <p:cNvSpPr txBox="1"/>
          <p:nvPr/>
        </p:nvSpPr>
        <p:spPr>
          <a:xfrm>
            <a:off x="6204410" y="3958732"/>
            <a:ext cx="477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Error 400 Response</a:t>
            </a:r>
          </a:p>
        </p:txBody>
      </p:sp>
      <p:pic>
        <p:nvPicPr>
          <p:cNvPr id="39" name="Elemento grafico 38">
            <a:extLst>
              <a:ext uri="{FF2B5EF4-FFF2-40B4-BE49-F238E27FC236}">
                <a16:creationId xmlns:a16="http://schemas.microsoft.com/office/drawing/2014/main" id="{4DF3472A-28D7-40D5-BD85-96747D5D1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6140" y="100669"/>
            <a:ext cx="612396" cy="612396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C58AE272-AD31-4C91-9B8C-72A107EC0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410" y="1995188"/>
            <a:ext cx="4777267" cy="1430179"/>
          </a:xfrm>
          <a:prstGeom prst="flowChartAlternateProcess">
            <a:avLst/>
          </a:prstGeom>
          <a:solidFill>
            <a:srgbClr val="454587"/>
          </a:solidFill>
          <a:ln>
            <a:noFill/>
          </a:ln>
          <a:effectLst/>
        </p:spPr>
        <p:txBody>
          <a:bodyPr vert="horz" wrap="square" lIns="31740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"message": {</a:t>
            </a:r>
          </a:p>
          <a:p>
            <a:pPr lvl="2"/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"message":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0FBA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"Idea created."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},</a:t>
            </a:r>
          </a:p>
          <a:p>
            <a:pPr lvl="1"/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"data": </a:t>
            </a:r>
            <a:r>
              <a:rPr lang="it-IT" altLang="it-IT" sz="1400" dirty="0">
                <a:solidFill>
                  <a:srgbClr val="4A8B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ideaID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5DAA578-BF21-4B0F-ADF5-6ED1F8023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410" y="4328064"/>
            <a:ext cx="4777267" cy="1668542"/>
          </a:xfrm>
          <a:prstGeom prst="roundRect">
            <a:avLst/>
          </a:prstGeom>
          <a:solidFill>
            <a:srgbClr val="454587"/>
          </a:solidFill>
          <a:ln>
            <a:noFill/>
          </a:ln>
          <a:effectLst/>
        </p:spPr>
        <p:txBody>
          <a:bodyPr vert="horz" wrap="square" lIns="31740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"message": {</a:t>
            </a:r>
          </a:p>
          <a:p>
            <a:pPr lvl="2"/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"message":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0FBA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"Title is missing."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 lvl="2"/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"isError":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E64441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 lvl="2"/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"errorCode":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4A8B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-600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0FE717D-80DF-441C-B7AE-D10173DDD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66" y="3815432"/>
            <a:ext cx="4104491" cy="2306611"/>
          </a:xfrm>
          <a:prstGeom prst="rect">
            <a:avLst/>
          </a:prstGeom>
        </p:spPr>
      </p:pic>
      <p:grpSp>
        <p:nvGrpSpPr>
          <p:cNvPr id="22" name="Gruppo 21">
            <a:extLst>
              <a:ext uri="{FF2B5EF4-FFF2-40B4-BE49-F238E27FC236}">
                <a16:creationId xmlns:a16="http://schemas.microsoft.com/office/drawing/2014/main" id="{CE54AFC8-BD07-4A92-A9AE-66F2B14C6E26}"/>
              </a:ext>
            </a:extLst>
          </p:cNvPr>
          <p:cNvGrpSpPr/>
          <p:nvPr/>
        </p:nvGrpSpPr>
        <p:grpSpPr>
          <a:xfrm>
            <a:off x="484300" y="1998821"/>
            <a:ext cx="4143357" cy="841599"/>
            <a:chOff x="0" y="364411"/>
            <a:chExt cx="4379656" cy="841599"/>
          </a:xfrm>
          <a:solidFill>
            <a:srgbClr val="556ACC"/>
          </a:solidFill>
        </p:grpSpPr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63691866-E71E-42FC-AF84-4BA599E8A872}"/>
                </a:ext>
              </a:extLst>
            </p:cNvPr>
            <p:cNvSpPr/>
            <p:nvPr/>
          </p:nvSpPr>
          <p:spPr>
            <a:xfrm>
              <a:off x="0" y="364411"/>
              <a:ext cx="4379656" cy="84159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DFE973AF-227D-4CB8-8CED-4FDAC36A6774}"/>
                </a:ext>
              </a:extLst>
            </p:cNvPr>
            <p:cNvSpPr txBox="1"/>
            <p:nvPr/>
          </p:nvSpPr>
          <p:spPr>
            <a:xfrm>
              <a:off x="41083" y="405494"/>
              <a:ext cx="4297490" cy="759433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b="1" i="0" u="none" kern="1200" dirty="0"/>
                <a:t>POST: 	</a:t>
              </a:r>
              <a:r>
                <a:rPr lang="it-IT" sz="2000" b="0" i="0" u="none" kern="1200" dirty="0"/>
                <a:t>api/idea</a:t>
              </a:r>
            </a:p>
          </p:txBody>
        </p:sp>
      </p:grp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F29FCAE5-781F-4C04-A42A-C4EB1D0DCA07}"/>
              </a:ext>
            </a:extLst>
          </p:cNvPr>
          <p:cNvSpPr txBox="1"/>
          <p:nvPr/>
        </p:nvSpPr>
        <p:spPr>
          <a:xfrm>
            <a:off x="484300" y="1588406"/>
            <a:ext cx="4195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Operation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BB662065-9A9B-4A3B-A1FB-4001B6911B40}"/>
              </a:ext>
            </a:extLst>
          </p:cNvPr>
          <p:cNvSpPr txBox="1"/>
          <p:nvPr/>
        </p:nvSpPr>
        <p:spPr>
          <a:xfrm>
            <a:off x="523166" y="3405017"/>
            <a:ext cx="4104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chemeClr val="bg1"/>
                </a:solidFill>
              </a:rPr>
              <a:t>All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b="1" dirty="0" err="1">
                <a:solidFill>
                  <a:schemeClr val="bg1"/>
                </a:solidFill>
              </a:rPr>
              <a:t>Responses</a:t>
            </a:r>
            <a:r>
              <a:rPr lang="it-IT" b="1" dirty="0">
                <a:solidFill>
                  <a:schemeClr val="bg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27528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66BA5D8-BF30-4462-BBA0-D3D497AE7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399"/>
            <a:ext cx="3543300" cy="4578624"/>
          </a:xfrm>
        </p:spPr>
        <p:txBody>
          <a:bodyPr anchor="b">
            <a:normAutofit/>
          </a:bodyPr>
          <a:lstStyle/>
          <a:p>
            <a:r>
              <a:rPr lang="it-IT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Front-End style</a:t>
            </a:r>
            <a:endParaRPr lang="it-IT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B209265E-E0D7-493B-97CE-2263D50C3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583125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Segnaposto contenuto 2">
            <a:extLst>
              <a:ext uri="{FF2B5EF4-FFF2-40B4-BE49-F238E27FC236}">
                <a16:creationId xmlns:a16="http://schemas.microsoft.com/office/drawing/2014/main" id="{3DE1E069-0DE2-4D50-86DE-87FE692E7B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9545143"/>
              </p:ext>
            </p:extLst>
          </p:nvPr>
        </p:nvGraphicFramePr>
        <p:xfrm>
          <a:off x="5545394" y="867226"/>
          <a:ext cx="5732206" cy="5074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55C1303E-9900-4434-A9DB-4ABA83CAAF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6140" y="100669"/>
            <a:ext cx="612396" cy="61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72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66BA5D8-BF30-4462-BBA0-D3D497AE7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4079987" cy="1314443"/>
          </a:xfrm>
        </p:spPr>
        <p:txBody>
          <a:bodyPr>
            <a:normAutofit/>
          </a:bodyPr>
          <a:lstStyle/>
          <a:p>
            <a:r>
              <a:rPr lang="it-IT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Homepage</a:t>
            </a:r>
            <a:endParaRPr lang="it-IT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99325D-E6DE-4C81-8FA8-AB597BB36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53369"/>
            <a:ext cx="4079988" cy="3088460"/>
          </a:xfrm>
        </p:spPr>
        <p:txBody>
          <a:bodyPr>
            <a:normAutofit/>
          </a:bodyPr>
          <a:lstStyle/>
          <a:p>
            <a:pPr marL="266065" indent="-342900">
              <a:buFont typeface="Wingdings" panose="05000000000000000000" pitchFamily="2" charset="2"/>
              <a:buChar char="q"/>
            </a:pPr>
            <a:r>
              <a:rPr lang="it-IT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Customized feed based on topics followed by the user</a:t>
            </a:r>
          </a:p>
          <a:p>
            <a:pPr marL="266065" indent="-342900">
              <a:buFont typeface="Wingdings" panose="05000000000000000000" pitchFamily="2" charset="2"/>
              <a:buChar char="q"/>
            </a:pPr>
            <a:endParaRPr lang="it-IT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266065" indent="-342900">
              <a:buFont typeface="Wingdings" panose="05000000000000000000" pitchFamily="2" charset="2"/>
              <a:buChar char="q"/>
            </a:pPr>
            <a:r>
              <a:rPr lang="it-IT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Like, comment or send a request to join the team</a:t>
            </a:r>
          </a:p>
          <a:p>
            <a:pPr marL="266065" indent="-342900">
              <a:buFont typeface="Wingdings" panose="05000000000000000000" pitchFamily="2" charset="2"/>
              <a:buChar char="q"/>
            </a:pPr>
            <a:endParaRPr lang="it-IT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266065" indent="-342900">
              <a:buFont typeface="Wingdings" panose="05000000000000000000" pitchFamily="2" charset="2"/>
              <a:buChar char="q"/>
            </a:pPr>
            <a:endParaRPr lang="it-IT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5F141A5-CCDC-48BA-A8CE-56C89044D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933" y="643467"/>
            <a:ext cx="5153234" cy="557106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C062BF1C-484A-4A5B-B66F-5FF1B4A40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76140" y="100669"/>
            <a:ext cx="612396" cy="61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58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0F3CC8D-2398-43D8-8A4D-FFD8FE604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4079987" cy="767918"/>
          </a:xfrm>
        </p:spPr>
        <p:txBody>
          <a:bodyPr>
            <a:normAutofit/>
          </a:bodyPr>
          <a:lstStyle/>
          <a:p>
            <a:r>
              <a:rPr lang="it-IT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Team Chat Page</a:t>
            </a:r>
            <a:endParaRPr lang="it-IT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1454F30-3EC8-4993-9B80-073B4D882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746" y="2853369"/>
            <a:ext cx="4776186" cy="30884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Team chat customized with name, description and team image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Send simple text</a:t>
            </a:r>
            <a:r>
              <a:rPr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files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Segnaposto contenuto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F4BAB564-FC82-4E5A-B3B8-192F0E886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954" y="643467"/>
            <a:ext cx="4275791" cy="5571065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C218F048-3976-4D16-B353-5330588E0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76140" y="100669"/>
            <a:ext cx="612396" cy="61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15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66BA5D8-BF30-4462-BBA0-D3D497AE7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4079987" cy="1314443"/>
          </a:xfrm>
        </p:spPr>
        <p:txBody>
          <a:bodyPr>
            <a:normAutofit/>
          </a:bodyPr>
          <a:lstStyle/>
          <a:p>
            <a:r>
              <a:rPr lang="it-IT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Profile Page</a:t>
            </a:r>
            <a:endParaRPr lang="it-IT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99325D-E6DE-4C81-8FA8-AB597BB36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853369"/>
            <a:ext cx="5272391" cy="3088460"/>
          </a:xfrm>
        </p:spPr>
        <p:txBody>
          <a:bodyPr>
            <a:normAutofit/>
          </a:bodyPr>
          <a:lstStyle/>
          <a:p>
            <a:pPr marL="266065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Card with all the personal information of a user</a:t>
            </a:r>
          </a:p>
          <a:p>
            <a:pPr marL="266065" indent="-342900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6065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 profile buttons displayed only in the profile page of the logged user</a:t>
            </a:r>
          </a:p>
          <a:p>
            <a:pPr marL="0" indent="0">
              <a:buNone/>
            </a:pPr>
            <a:endParaRPr lang="it-IT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266065" indent="-342900">
              <a:buFont typeface="Wingdings" panose="05000000000000000000" pitchFamily="2" charset="2"/>
              <a:buChar char="q"/>
            </a:pPr>
            <a:endParaRPr lang="it-IT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C062BF1C-484A-4A5B-B66F-5FF1B4A40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6140" y="100669"/>
            <a:ext cx="612396" cy="612396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6A9669AF-09F8-4807-8330-B17EFA29C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945" y="692185"/>
            <a:ext cx="4277455" cy="547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49876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Personalizzato 10">
      <a:dk1>
        <a:srgbClr val="000000"/>
      </a:dk1>
      <a:lt1>
        <a:srgbClr val="FFFFFF"/>
      </a:lt1>
      <a:dk2>
        <a:srgbClr val="33311D"/>
      </a:dk2>
      <a:lt2>
        <a:srgbClr val="E2E3E8"/>
      </a:lt2>
      <a:accent1>
        <a:srgbClr val="C19ECA"/>
      </a:accent1>
      <a:accent2>
        <a:srgbClr val="61BEB3"/>
      </a:accent2>
      <a:accent3>
        <a:srgbClr val="FCD56D"/>
      </a:accent3>
      <a:accent4>
        <a:srgbClr val="107478"/>
      </a:accent4>
      <a:accent5>
        <a:srgbClr val="E83D70"/>
      </a:accent5>
      <a:accent6>
        <a:srgbClr val="A97FBA"/>
      </a:accent6>
      <a:hlink>
        <a:srgbClr val="6977AE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403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8" baseType="lpstr">
      <vt:lpstr>Arial</vt:lpstr>
      <vt:lpstr>Bahnschrift SemiBold</vt:lpstr>
      <vt:lpstr>Consolas</vt:lpstr>
      <vt:lpstr>Grandview Display</vt:lpstr>
      <vt:lpstr>Wingdings</vt:lpstr>
      <vt:lpstr>DashVTI</vt:lpstr>
      <vt:lpstr>Department of Information Engineering </vt:lpstr>
      <vt:lpstr>What is HyperU?</vt:lpstr>
      <vt:lpstr>Back-End Structure</vt:lpstr>
      <vt:lpstr>Example of REST Api: mapping CRUD operations</vt:lpstr>
      <vt:lpstr>Example of Server – Client communication</vt:lpstr>
      <vt:lpstr>Front-End style</vt:lpstr>
      <vt:lpstr>Homepage</vt:lpstr>
      <vt:lpstr>Team Chat Page</vt:lpstr>
      <vt:lpstr>Profile Page</vt:lpstr>
      <vt:lpstr>Moderator &amp; Admin Page</vt:lpstr>
      <vt:lpstr>Mobile version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Elia Ziroldo</dc:creator>
  <cp:lastModifiedBy>Alecci Marco</cp:lastModifiedBy>
  <cp:revision>68</cp:revision>
  <dcterms:created xsi:type="dcterms:W3CDTF">2021-05-26T07:49:19Z</dcterms:created>
  <dcterms:modified xsi:type="dcterms:W3CDTF">2021-05-28T14:09:53Z</dcterms:modified>
</cp:coreProperties>
</file>