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B1476-2F38-44E1-A309-B84CF951BF02}" v="2" dt="2021-01-20T17:44:48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Barbis" userId="5fcffd8d6eec5cb7" providerId="LiveId" clId="{9EBB1476-2F38-44E1-A309-B84CF951BF02}"/>
    <pc:docChg chg="undo custSel addSld modSld">
      <pc:chgData name="Stefano Barbis" userId="5fcffd8d6eec5cb7" providerId="LiveId" clId="{9EBB1476-2F38-44E1-A309-B84CF951BF02}" dt="2021-01-23T17:38:06.476" v="1737" actId="33524"/>
      <pc:docMkLst>
        <pc:docMk/>
      </pc:docMkLst>
      <pc:sldChg chg="modSp mod">
        <pc:chgData name="Stefano Barbis" userId="5fcffd8d6eec5cb7" providerId="LiveId" clId="{9EBB1476-2F38-44E1-A309-B84CF951BF02}" dt="2021-01-22T17:30:07.432" v="1252" actId="1076"/>
        <pc:sldMkLst>
          <pc:docMk/>
          <pc:sldMk cId="710155990" sldId="257"/>
        </pc:sldMkLst>
        <pc:spChg chg="mod">
          <ac:chgData name="Stefano Barbis" userId="5fcffd8d6eec5cb7" providerId="LiveId" clId="{9EBB1476-2F38-44E1-A309-B84CF951BF02}" dt="2021-01-22T17:30:07.432" v="1252" actId="1076"/>
          <ac:spMkLst>
            <pc:docMk/>
            <pc:sldMk cId="710155990" sldId="257"/>
            <ac:spMk id="7" creationId="{1AB5FF6B-788B-427B-903F-150E53B8E435}"/>
          </ac:spMkLst>
        </pc:spChg>
      </pc:sldChg>
      <pc:sldChg chg="addSp delSp modSp mod">
        <pc:chgData name="Stefano Barbis" userId="5fcffd8d6eec5cb7" providerId="LiveId" clId="{9EBB1476-2F38-44E1-A309-B84CF951BF02}" dt="2021-01-23T17:36:49.712" v="1660" actId="20577"/>
        <pc:sldMkLst>
          <pc:docMk/>
          <pc:sldMk cId="2589913221" sldId="258"/>
        </pc:sldMkLst>
        <pc:spChg chg="add del mod">
          <ac:chgData name="Stefano Barbis" userId="5fcffd8d6eec5cb7" providerId="LiveId" clId="{9EBB1476-2F38-44E1-A309-B84CF951BF02}" dt="2021-01-22T17:42:55.236" v="1254" actId="22"/>
          <ac:spMkLst>
            <pc:docMk/>
            <pc:sldMk cId="2589913221" sldId="258"/>
            <ac:spMk id="3" creationId="{600AC6C7-5508-411E-93C4-3FA695F1C4CF}"/>
          </ac:spMkLst>
        </pc:spChg>
        <pc:spChg chg="mod">
          <ac:chgData name="Stefano Barbis" userId="5fcffd8d6eec5cb7" providerId="LiveId" clId="{9EBB1476-2F38-44E1-A309-B84CF951BF02}" dt="2021-01-23T17:36:49.712" v="1660" actId="20577"/>
          <ac:spMkLst>
            <pc:docMk/>
            <pc:sldMk cId="2589913221" sldId="258"/>
            <ac:spMk id="6" creationId="{A3AD018C-AE04-400F-954F-42C1B55F7A59}"/>
          </ac:spMkLst>
        </pc:spChg>
        <pc:spChg chg="add del mod">
          <ac:chgData name="Stefano Barbis" userId="5fcffd8d6eec5cb7" providerId="LiveId" clId="{9EBB1476-2F38-44E1-A309-B84CF951BF02}" dt="2021-01-22T17:44:16.545" v="1258" actId="22"/>
          <ac:spMkLst>
            <pc:docMk/>
            <pc:sldMk cId="2589913221" sldId="258"/>
            <ac:spMk id="9" creationId="{A05728A3-0C5D-409E-A62C-E3FD45F1B2CD}"/>
          </ac:spMkLst>
        </pc:spChg>
        <pc:spChg chg="add del mod">
          <ac:chgData name="Stefano Barbis" userId="5fcffd8d6eec5cb7" providerId="LiveId" clId="{9EBB1476-2F38-44E1-A309-B84CF951BF02}" dt="2021-01-22T17:44:59.088" v="1261" actId="22"/>
          <ac:spMkLst>
            <pc:docMk/>
            <pc:sldMk cId="2589913221" sldId="258"/>
            <ac:spMk id="13" creationId="{D9A093DB-76CD-4006-964E-849E5068410F}"/>
          </ac:spMkLst>
        </pc:spChg>
        <pc:picChg chg="del">
          <ac:chgData name="Stefano Barbis" userId="5fcffd8d6eec5cb7" providerId="LiveId" clId="{9EBB1476-2F38-44E1-A309-B84CF951BF02}" dt="2021-01-22T17:42:52.813" v="1253" actId="478"/>
          <ac:picMkLst>
            <pc:docMk/>
            <pc:sldMk cId="2589913221" sldId="258"/>
            <ac:picMk id="5" creationId="{69E14605-9A15-466C-8886-E57C418D9C49}"/>
          </ac:picMkLst>
        </pc:picChg>
        <pc:picChg chg="add del mod ord">
          <ac:chgData name="Stefano Barbis" userId="5fcffd8d6eec5cb7" providerId="LiveId" clId="{9EBB1476-2F38-44E1-A309-B84CF951BF02}" dt="2021-01-22T17:44:15.228" v="1257" actId="478"/>
          <ac:picMkLst>
            <pc:docMk/>
            <pc:sldMk cId="2589913221" sldId="258"/>
            <ac:picMk id="7" creationId="{2AFBB76A-3175-425A-8710-7869AE421A8C}"/>
          </ac:picMkLst>
        </pc:picChg>
        <pc:picChg chg="add del mod ord">
          <ac:chgData name="Stefano Barbis" userId="5fcffd8d6eec5cb7" providerId="LiveId" clId="{9EBB1476-2F38-44E1-A309-B84CF951BF02}" dt="2021-01-22T17:44:57.812" v="1260" actId="478"/>
          <ac:picMkLst>
            <pc:docMk/>
            <pc:sldMk cId="2589913221" sldId="258"/>
            <ac:picMk id="11" creationId="{B67C0060-558A-4919-8DF4-95BA82925ED8}"/>
          </ac:picMkLst>
        </pc:picChg>
        <pc:picChg chg="add mod ord">
          <ac:chgData name="Stefano Barbis" userId="5fcffd8d6eec5cb7" providerId="LiveId" clId="{9EBB1476-2F38-44E1-A309-B84CF951BF02}" dt="2021-01-22T17:58:49.417" v="1644" actId="1076"/>
          <ac:picMkLst>
            <pc:docMk/>
            <pc:sldMk cId="2589913221" sldId="258"/>
            <ac:picMk id="15" creationId="{F38D7685-1328-4E9F-9151-4D8AA7380AB5}"/>
          </ac:picMkLst>
        </pc:picChg>
        <pc:picChg chg="add del mod">
          <ac:chgData name="Stefano Barbis" userId="5fcffd8d6eec5cb7" providerId="LiveId" clId="{9EBB1476-2F38-44E1-A309-B84CF951BF02}" dt="2021-01-22T17:57:44.330" v="1631" actId="478"/>
          <ac:picMkLst>
            <pc:docMk/>
            <pc:sldMk cId="2589913221" sldId="258"/>
            <ac:picMk id="17" creationId="{FBB88C31-1E68-4C6F-BDB2-31C22692F930}"/>
          </ac:picMkLst>
        </pc:picChg>
        <pc:picChg chg="add mod">
          <ac:chgData name="Stefano Barbis" userId="5fcffd8d6eec5cb7" providerId="LiveId" clId="{9EBB1476-2F38-44E1-A309-B84CF951BF02}" dt="2021-01-22T17:57:54.844" v="1636" actId="1076"/>
          <ac:picMkLst>
            <pc:docMk/>
            <pc:sldMk cId="2589913221" sldId="258"/>
            <ac:picMk id="19" creationId="{2EF12120-5C7A-4614-A0D9-39E4AD5FC063}"/>
          </ac:picMkLst>
        </pc:picChg>
      </pc:sldChg>
      <pc:sldChg chg="addSp delSp modSp new mod">
        <pc:chgData name="Stefano Barbis" userId="5fcffd8d6eec5cb7" providerId="LiveId" clId="{9EBB1476-2F38-44E1-A309-B84CF951BF02}" dt="2021-01-22T17:28:37.487" v="1185" actId="1076"/>
        <pc:sldMkLst>
          <pc:docMk/>
          <pc:sldMk cId="2652549583" sldId="259"/>
        </pc:sldMkLst>
        <pc:spChg chg="del">
          <ac:chgData name="Stefano Barbis" userId="5fcffd8d6eec5cb7" providerId="LiveId" clId="{9EBB1476-2F38-44E1-A309-B84CF951BF02}" dt="2021-01-20T17:37:42.836" v="2" actId="478"/>
          <ac:spMkLst>
            <pc:docMk/>
            <pc:sldMk cId="2652549583" sldId="259"/>
            <ac:spMk id="2" creationId="{D0B44F4B-CD54-4679-9EAD-5A4A6F218617}"/>
          </ac:spMkLst>
        </pc:spChg>
        <pc:spChg chg="del">
          <ac:chgData name="Stefano Barbis" userId="5fcffd8d6eec5cb7" providerId="LiveId" clId="{9EBB1476-2F38-44E1-A309-B84CF951BF02}" dt="2021-01-20T17:37:37.225" v="1" actId="22"/>
          <ac:spMkLst>
            <pc:docMk/>
            <pc:sldMk cId="2652549583" sldId="259"/>
            <ac:spMk id="3" creationId="{E9B4270D-E386-4740-AD67-9171FEDBBE7A}"/>
          </ac:spMkLst>
        </pc:spChg>
        <pc:spChg chg="add del mod">
          <ac:chgData name="Stefano Barbis" userId="5fcffd8d6eec5cb7" providerId="LiveId" clId="{9EBB1476-2F38-44E1-A309-B84CF951BF02}" dt="2021-01-20T17:38:14.983" v="5" actId="22"/>
          <ac:spMkLst>
            <pc:docMk/>
            <pc:sldMk cId="2652549583" sldId="259"/>
            <ac:spMk id="7" creationId="{AECF8FDE-3632-4326-8560-2F58C8DF2BB4}"/>
          </ac:spMkLst>
        </pc:spChg>
        <pc:spChg chg="add mod">
          <ac:chgData name="Stefano Barbis" userId="5fcffd8d6eec5cb7" providerId="LiveId" clId="{9EBB1476-2F38-44E1-A309-B84CF951BF02}" dt="2021-01-22T17:28:37.487" v="1185" actId="1076"/>
          <ac:spMkLst>
            <pc:docMk/>
            <pc:sldMk cId="2652549583" sldId="259"/>
            <ac:spMk id="10" creationId="{F35C424E-985F-459A-9575-132E6F73721E}"/>
          </ac:spMkLst>
        </pc:spChg>
        <pc:spChg chg="add del mod">
          <ac:chgData name="Stefano Barbis" userId="5fcffd8d6eec5cb7" providerId="LiveId" clId="{9EBB1476-2F38-44E1-A309-B84CF951BF02}" dt="2021-01-20T17:42:16.090" v="309" actId="22"/>
          <ac:spMkLst>
            <pc:docMk/>
            <pc:sldMk cId="2652549583" sldId="259"/>
            <ac:spMk id="12" creationId="{B3879394-1885-48D3-AD28-F9987653E83A}"/>
          </ac:spMkLst>
        </pc:spChg>
        <pc:picChg chg="add del mod ord">
          <ac:chgData name="Stefano Barbis" userId="5fcffd8d6eec5cb7" providerId="LiveId" clId="{9EBB1476-2F38-44E1-A309-B84CF951BF02}" dt="2021-01-20T17:38:13.278" v="4" actId="478"/>
          <ac:picMkLst>
            <pc:docMk/>
            <pc:sldMk cId="2652549583" sldId="259"/>
            <ac:picMk id="5" creationId="{71C622B5-AFDB-475E-85C0-6D7EBCB781F5}"/>
          </ac:picMkLst>
        </pc:picChg>
        <pc:picChg chg="add del mod ord">
          <ac:chgData name="Stefano Barbis" userId="5fcffd8d6eec5cb7" providerId="LiveId" clId="{9EBB1476-2F38-44E1-A309-B84CF951BF02}" dt="2021-01-20T17:42:14.643" v="308" actId="478"/>
          <ac:picMkLst>
            <pc:docMk/>
            <pc:sldMk cId="2652549583" sldId="259"/>
            <ac:picMk id="9" creationId="{E43ECCFC-3CC0-42A0-BA16-CE74D7618F21}"/>
          </ac:picMkLst>
        </pc:picChg>
        <pc:picChg chg="add mod ord">
          <ac:chgData name="Stefano Barbis" userId="5fcffd8d6eec5cb7" providerId="LiveId" clId="{9EBB1476-2F38-44E1-A309-B84CF951BF02}" dt="2021-01-22T17:28:29.047" v="1184" actId="1076"/>
          <ac:picMkLst>
            <pc:docMk/>
            <pc:sldMk cId="2652549583" sldId="259"/>
            <ac:picMk id="14" creationId="{D55F8840-764F-4BE8-8D5A-85FA657D3EE1}"/>
          </ac:picMkLst>
        </pc:picChg>
      </pc:sldChg>
      <pc:sldChg chg="addSp delSp modSp new mod">
        <pc:chgData name="Stefano Barbis" userId="5fcffd8d6eec5cb7" providerId="LiveId" clId="{9EBB1476-2F38-44E1-A309-B84CF951BF02}" dt="2021-01-22T17:29:51.489" v="1251" actId="1076"/>
        <pc:sldMkLst>
          <pc:docMk/>
          <pc:sldMk cId="3329898861" sldId="260"/>
        </pc:sldMkLst>
        <pc:spChg chg="del">
          <ac:chgData name="Stefano Barbis" userId="5fcffd8d6eec5cb7" providerId="LiveId" clId="{9EBB1476-2F38-44E1-A309-B84CF951BF02}" dt="2021-01-20T17:44:27.359" v="317" actId="478"/>
          <ac:spMkLst>
            <pc:docMk/>
            <pc:sldMk cId="3329898861" sldId="260"/>
            <ac:spMk id="2" creationId="{FA74DC64-C1BD-47B5-8E0D-F4BFCED1FA07}"/>
          </ac:spMkLst>
        </pc:spChg>
        <pc:spChg chg="del">
          <ac:chgData name="Stefano Barbis" userId="5fcffd8d6eec5cb7" providerId="LiveId" clId="{9EBB1476-2F38-44E1-A309-B84CF951BF02}" dt="2021-01-20T17:44:24.210" v="316" actId="22"/>
          <ac:spMkLst>
            <pc:docMk/>
            <pc:sldMk cId="3329898861" sldId="260"/>
            <ac:spMk id="3" creationId="{B04C1F1B-5455-4875-9A0C-C0E7A589CA0C}"/>
          </ac:spMkLst>
        </pc:spChg>
        <pc:spChg chg="add mod">
          <ac:chgData name="Stefano Barbis" userId="5fcffd8d6eec5cb7" providerId="LiveId" clId="{9EBB1476-2F38-44E1-A309-B84CF951BF02}" dt="2021-01-22T17:29:51.489" v="1251" actId="1076"/>
          <ac:spMkLst>
            <pc:docMk/>
            <pc:sldMk cId="3329898861" sldId="260"/>
            <ac:spMk id="6" creationId="{AF0FE2A3-CD2D-4B58-B2EE-E6B6F5E385EA}"/>
          </ac:spMkLst>
        </pc:spChg>
        <pc:picChg chg="add mod ord">
          <ac:chgData name="Stefano Barbis" userId="5fcffd8d6eec5cb7" providerId="LiveId" clId="{9EBB1476-2F38-44E1-A309-B84CF951BF02}" dt="2021-01-20T17:44:41.259" v="320" actId="14100"/>
          <ac:picMkLst>
            <pc:docMk/>
            <pc:sldMk cId="3329898861" sldId="260"/>
            <ac:picMk id="5" creationId="{30157D75-883A-4F6B-BAE5-0FAA8D71F084}"/>
          </ac:picMkLst>
        </pc:picChg>
      </pc:sldChg>
      <pc:sldChg chg="modSp new mod">
        <pc:chgData name="Stefano Barbis" userId="5fcffd8d6eec5cb7" providerId="LiveId" clId="{9EBB1476-2F38-44E1-A309-B84CF951BF02}" dt="2021-01-22T17:19:39.192" v="827" actId="20577"/>
        <pc:sldMkLst>
          <pc:docMk/>
          <pc:sldMk cId="3546173594" sldId="261"/>
        </pc:sldMkLst>
        <pc:spChg chg="mod">
          <ac:chgData name="Stefano Barbis" userId="5fcffd8d6eec5cb7" providerId="LiveId" clId="{9EBB1476-2F38-44E1-A309-B84CF951BF02}" dt="2021-01-22T17:19:03.415" v="807" actId="20577"/>
          <ac:spMkLst>
            <pc:docMk/>
            <pc:sldMk cId="3546173594" sldId="261"/>
            <ac:spMk id="2" creationId="{49668D06-CA7F-48FD-B09F-070B4427AF7C}"/>
          </ac:spMkLst>
        </pc:spChg>
        <pc:spChg chg="mod">
          <ac:chgData name="Stefano Barbis" userId="5fcffd8d6eec5cb7" providerId="LiveId" clId="{9EBB1476-2F38-44E1-A309-B84CF951BF02}" dt="2021-01-22T17:19:39.192" v="827" actId="20577"/>
          <ac:spMkLst>
            <pc:docMk/>
            <pc:sldMk cId="3546173594" sldId="261"/>
            <ac:spMk id="3" creationId="{B9047020-E2D5-43C5-8FB4-7A2970403631}"/>
          </ac:spMkLst>
        </pc:spChg>
      </pc:sldChg>
      <pc:sldChg chg="modSp new mod">
        <pc:chgData name="Stefano Barbis" userId="5fcffd8d6eec5cb7" providerId="LiveId" clId="{9EBB1476-2F38-44E1-A309-B84CF951BF02}" dt="2021-01-23T17:38:06.476" v="1737" actId="33524"/>
        <pc:sldMkLst>
          <pc:docMk/>
          <pc:sldMk cId="4060153991" sldId="262"/>
        </pc:sldMkLst>
        <pc:spChg chg="mod">
          <ac:chgData name="Stefano Barbis" userId="5fcffd8d6eec5cb7" providerId="LiveId" clId="{9EBB1476-2F38-44E1-A309-B84CF951BF02}" dt="2021-01-22T17:20:26.769" v="843" actId="20577"/>
          <ac:spMkLst>
            <pc:docMk/>
            <pc:sldMk cId="4060153991" sldId="262"/>
            <ac:spMk id="2" creationId="{EC68BF30-AD32-4499-96B3-76F7738832B9}"/>
          </ac:spMkLst>
        </pc:spChg>
        <pc:spChg chg="mod">
          <ac:chgData name="Stefano Barbis" userId="5fcffd8d6eec5cb7" providerId="LiveId" clId="{9EBB1476-2F38-44E1-A309-B84CF951BF02}" dt="2021-01-23T17:38:06.476" v="1737" actId="33524"/>
          <ac:spMkLst>
            <pc:docMk/>
            <pc:sldMk cId="4060153991" sldId="262"/>
            <ac:spMk id="3" creationId="{14FEF020-C04B-4D39-A90C-4B08A33725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2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8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9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0C6E0-81F9-4A2C-81DE-B319DAF19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" b="150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A05FC-8F60-43DF-9C73-0A804B213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err="1"/>
              <a:t>Rockbuster</a:t>
            </a:r>
            <a:r>
              <a:rPr lang="en-US" sz="2400" dirty="0"/>
              <a:t> Co.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66A4-0F53-4CF4-9688-7E7BF858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100961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8D06-CA7F-48FD-B09F-070B4427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7020-E2D5-43C5-8FB4-7A297040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8126677" cy="4428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which movie genre and customer geographic location contributed the most/least to revenue gain. Further, to demonstrate which countries have highest fidelity in products.</a:t>
            </a:r>
          </a:p>
        </p:txBody>
      </p:sp>
    </p:spTree>
    <p:extLst>
      <p:ext uri="{BB962C8B-B14F-4D97-AF65-F5344CB8AC3E}">
        <p14:creationId xmlns:p14="http://schemas.microsoft.com/office/powerpoint/2010/main" val="35461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C53B4-02AB-4284-9FF0-88D153E1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66" y="318866"/>
            <a:ext cx="3636579" cy="62202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5FF6B-788B-427B-903F-150E53B8E435}"/>
              </a:ext>
            </a:extLst>
          </p:cNvPr>
          <p:cNvSpPr txBox="1"/>
          <p:nvPr/>
        </p:nvSpPr>
        <p:spPr>
          <a:xfrm>
            <a:off x="5717986" y="1641019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the rating with highest profit per count ratio are PG rated movies.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40CFD-704A-402A-89E2-CFA7D1AD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90" y="3294921"/>
            <a:ext cx="5081949" cy="25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5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AD018C-AE04-400F-954F-42C1B55F7A59}"/>
              </a:ext>
            </a:extLst>
          </p:cNvPr>
          <p:cNvSpPr txBox="1"/>
          <p:nvPr/>
        </p:nvSpPr>
        <p:spPr>
          <a:xfrm>
            <a:off x="8478980" y="2077006"/>
            <a:ext cx="2575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rental duration is 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rental duration is 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rental duration is 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duration of rental is 7 days.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8D7685-1328-4E9F-9151-4D8AA7380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78" y="488316"/>
            <a:ext cx="2225842" cy="4429125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F12120-5C7A-4614-A0D9-39E4AD5F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22" y="488316"/>
            <a:ext cx="5426058" cy="56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55F8840-764F-4BE8-8D5A-85FA657D3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55" y="472966"/>
            <a:ext cx="9652409" cy="578178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C424E-985F-459A-9575-132E6F73721E}"/>
              </a:ext>
            </a:extLst>
          </p:cNvPr>
          <p:cNvSpPr txBox="1"/>
          <p:nvPr/>
        </p:nvSpPr>
        <p:spPr>
          <a:xfrm>
            <a:off x="9079649" y="1900563"/>
            <a:ext cx="2112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Popular Countries: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 (60 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China (53 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 (36 customers). </a:t>
            </a:r>
          </a:p>
        </p:txBody>
      </p:sp>
    </p:spTree>
    <p:extLst>
      <p:ext uri="{BB962C8B-B14F-4D97-AF65-F5344CB8AC3E}">
        <p14:creationId xmlns:p14="http://schemas.microsoft.com/office/powerpoint/2010/main" val="26525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57D75-883A-4F6B-BAE5-0FAA8D71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28" y="469791"/>
            <a:ext cx="8649218" cy="56367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FE2A3-CD2D-4B58-B2EE-E6B6F5E385EA}"/>
              </a:ext>
            </a:extLst>
          </p:cNvPr>
          <p:cNvSpPr txBox="1"/>
          <p:nvPr/>
        </p:nvSpPr>
        <p:spPr>
          <a:xfrm>
            <a:off x="8975835" y="1218158"/>
            <a:ext cx="2144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and Countries with Highest Loyalty: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Theresa from Philippines ($45)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Clinton from US ($40)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Casey from Turkey ($40)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Alan from China ($40)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Phyllis from China ($35)</a:t>
            </a:r>
          </a:p>
        </p:txBody>
      </p:sp>
    </p:spTree>
    <p:extLst>
      <p:ext uri="{BB962C8B-B14F-4D97-AF65-F5344CB8AC3E}">
        <p14:creationId xmlns:p14="http://schemas.microsoft.com/office/powerpoint/2010/main" val="332989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30-AD32-4499-96B3-76F77388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F020-C04B-4D39-A90C-4B08A337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in the best interest of </a:t>
            </a:r>
            <a:r>
              <a:rPr lang="en-US" dirty="0" err="1"/>
              <a:t>Rockbuster</a:t>
            </a:r>
            <a:r>
              <a:rPr lang="en-US" dirty="0"/>
              <a:t> to do the following in order to maximize profit:</a:t>
            </a:r>
          </a:p>
          <a:p>
            <a:r>
              <a:rPr lang="en-US" dirty="0"/>
              <a:t>Continue to invest in rated PG movies.</a:t>
            </a:r>
          </a:p>
          <a:p>
            <a:r>
              <a:rPr lang="en-US" dirty="0"/>
              <a:t>Focus </a:t>
            </a:r>
            <a:r>
              <a:rPr lang="en-US"/>
              <a:t>capital on </a:t>
            </a:r>
            <a:r>
              <a:rPr lang="en-US" dirty="0"/>
              <a:t>movies that have a longer </a:t>
            </a:r>
            <a:r>
              <a:rPr lang="en-US"/>
              <a:t>rental duration.</a:t>
            </a:r>
            <a:endParaRPr lang="en-US" dirty="0"/>
          </a:p>
          <a:p>
            <a:r>
              <a:rPr lang="en-US" dirty="0"/>
              <a:t>Continue to invest in top rated markets as India, China and USA.</a:t>
            </a:r>
          </a:p>
          <a:p>
            <a:r>
              <a:rPr lang="en-US" dirty="0"/>
              <a:t>Center product loyalty on Philippines, USA, Turkey and China.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399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Rockbuster Co.</vt:lpstr>
      <vt:lpstr>Objective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Co.</dc:title>
  <dc:creator>Stefano Barbis</dc:creator>
  <cp:lastModifiedBy>Stefano Barbis</cp:lastModifiedBy>
  <cp:revision>3</cp:revision>
  <dcterms:created xsi:type="dcterms:W3CDTF">2021-01-20T17:18:09Z</dcterms:created>
  <dcterms:modified xsi:type="dcterms:W3CDTF">2021-01-23T17:38:06Z</dcterms:modified>
</cp:coreProperties>
</file>