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6" r:id="rId5"/>
  </p:sldMasterIdLst>
  <p:sldIdLst>
    <p:sldId id="299" r:id="rId6"/>
    <p:sldId id="303" r:id="rId7"/>
    <p:sldId id="304" r:id="rId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47774-E09B-45E6-A55C-0B25144ECAF2}" v="1" dt="2024-05-02T15:18:37.4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A PUNZO" userId="S::cr.punzo@studenti.unina.it::5421b4a4-4f16-4f64-b597-e3093ae533b4" providerId="AD" clId="Web-{31B47774-E09B-45E6-A55C-0B25144ECAF2}"/>
    <pc:docChg chg="modSld">
      <pc:chgData name="CRISTIANA PUNZO" userId="S::cr.punzo@studenti.unina.it::5421b4a4-4f16-4f64-b597-e3093ae533b4" providerId="AD" clId="Web-{31B47774-E09B-45E6-A55C-0B25144ECAF2}" dt="2024-05-02T15:18:37.435" v="0" actId="1076"/>
      <pc:docMkLst>
        <pc:docMk/>
      </pc:docMkLst>
      <pc:sldChg chg="modSp">
        <pc:chgData name="CRISTIANA PUNZO" userId="S::cr.punzo@studenti.unina.it::5421b4a4-4f16-4f64-b597-e3093ae533b4" providerId="AD" clId="Web-{31B47774-E09B-45E6-A55C-0B25144ECAF2}" dt="2024-05-02T15:18:37.435" v="0" actId="1076"/>
        <pc:sldMkLst>
          <pc:docMk/>
          <pc:sldMk cId="656717909" sldId="303"/>
        </pc:sldMkLst>
        <pc:picChg chg="mod">
          <ac:chgData name="CRISTIANA PUNZO" userId="S::cr.punzo@studenti.unina.it::5421b4a4-4f16-4f64-b597-e3093ae533b4" providerId="AD" clId="Web-{31B47774-E09B-45E6-A55C-0B25144ECAF2}" dt="2024-05-02T15:18:37.435" v="0" actId="1076"/>
          <ac:picMkLst>
            <pc:docMk/>
            <pc:sldMk cId="656717909" sldId="303"/>
            <ac:picMk id="3" creationId="{3817F7F8-4D60-CCCE-7C3E-78FE62A493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22135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0" y="286511"/>
                </a:moveTo>
                <a:lnTo>
                  <a:pt x="9144000" y="286511"/>
                </a:ln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12700">
            <a:solidFill>
              <a:srgbClr val="12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4864" y="0"/>
            <a:ext cx="1469135" cy="14386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949" y="327334"/>
            <a:ext cx="1157722" cy="40462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39" y="0"/>
            <a:ext cx="1000506" cy="12138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0" y="286511"/>
                </a:moveTo>
                <a:lnTo>
                  <a:pt x="9144000" y="286511"/>
                </a:ln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12700">
            <a:solidFill>
              <a:srgbClr val="12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4864" y="0"/>
            <a:ext cx="1469135" cy="14386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6151" y="759168"/>
            <a:ext cx="4463711" cy="13940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0" y="286511"/>
                </a:moveTo>
                <a:lnTo>
                  <a:pt x="9144000" y="286511"/>
                </a:ln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12700">
            <a:solidFill>
              <a:srgbClr val="12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4864" y="0"/>
            <a:ext cx="1469135" cy="14386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6151" y="759168"/>
            <a:ext cx="4463711" cy="139400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2990" y="3112485"/>
            <a:ext cx="1883191" cy="6571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32631" y="2564892"/>
            <a:ext cx="1447038" cy="199415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8475" y="2564892"/>
            <a:ext cx="3714750" cy="199415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7187" y="3678936"/>
            <a:ext cx="3896106" cy="19941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0" y="286511"/>
                </a:moveTo>
                <a:lnTo>
                  <a:pt x="9144000" y="286511"/>
                </a:ln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12700">
            <a:solidFill>
              <a:srgbClr val="12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4864" y="0"/>
            <a:ext cx="1469135" cy="14386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80" y="304603"/>
            <a:ext cx="4626594" cy="518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14426"/>
            <a:ext cx="465582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400765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24227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188413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34675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0" y="286511"/>
                </a:moveTo>
                <a:lnTo>
                  <a:pt x="9144000" y="286511"/>
                </a:ln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12700">
            <a:solidFill>
              <a:srgbClr val="12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74864" y="0"/>
            <a:ext cx="1469135" cy="14386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14426"/>
            <a:ext cx="597090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47" y="2806446"/>
            <a:ext cx="6975475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19214"/>
            <a:ext cx="20675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1514" y="6618071"/>
            <a:ext cx="2933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66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0" y="286511"/>
                </a:moveTo>
                <a:lnTo>
                  <a:pt x="9144000" y="286511"/>
                </a:lnTo>
                <a:lnTo>
                  <a:pt x="9144000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12700">
            <a:solidFill>
              <a:srgbClr val="126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74864" y="0"/>
            <a:ext cx="1469135" cy="14386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14426"/>
            <a:ext cx="739457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2669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693" y="1122858"/>
            <a:ext cx="8620760" cy="4702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19214"/>
            <a:ext cx="20675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t>Robotica</a:t>
            </a:r>
            <a:r>
              <a:rPr spc="-50"/>
              <a:t> </a:t>
            </a:r>
            <a:r>
              <a:t>Medica</a:t>
            </a:r>
            <a:r>
              <a:rPr spc="-55"/>
              <a:t> </a:t>
            </a:r>
            <a:r>
              <a:t>–</a:t>
            </a:r>
            <a:r>
              <a:rPr spc="-45"/>
              <a:t> </a:t>
            </a:r>
            <a:r>
              <a:rPr spc="-20"/>
              <a:t>SOFA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1514" y="6618071"/>
            <a:ext cx="2933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408326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144" y="304800"/>
            <a:ext cx="4463711" cy="13940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91019" y="6569150"/>
            <a:ext cx="2067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Robotica</a:t>
            </a:r>
            <a:r>
              <a:rPr kumimoji="0" sz="1600" b="1" i="0" u="none" strike="noStrike" kern="0" cap="none" spc="-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Medica</a:t>
            </a:r>
            <a:r>
              <a:rPr kumimoji="0" sz="1600" b="1" i="0" u="none" strike="noStrike" kern="0" cap="none" spc="-3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–</a:t>
            </a:r>
            <a:r>
              <a:rPr kumimoji="0" sz="1600" b="1" i="0" u="none" strike="noStrike" kern="0" cap="none" spc="-35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1" i="0" u="none" strike="noStrike" kern="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SOFA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1715952"/>
            <a:ext cx="8958579" cy="223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b="1" spc="-20"/>
              <a:t>SOFA</a:t>
            </a:r>
            <a:endParaRPr sz="7200" b="1"/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7200" b="1" spc="-75"/>
              <a:t>Framework</a:t>
            </a:r>
            <a:r>
              <a:rPr lang="en-IN" sz="7200" b="1" spc="-75"/>
              <a:t> – Class IV</a:t>
            </a:r>
            <a:endParaRPr sz="7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78DA-E9E5-D240-D7D2-5296487614C2}"/>
              </a:ext>
            </a:extLst>
          </p:cNvPr>
          <p:cNvSpPr txBox="1"/>
          <p:nvPr/>
        </p:nvSpPr>
        <p:spPr>
          <a:xfrm>
            <a:off x="5562600" y="4142105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69B8"/>
                </a:solidFill>
                <a:effectLst/>
                <a:uLnTx/>
                <a:uFillTx/>
              </a:rPr>
              <a:t>Presented by,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69B8"/>
                </a:solidFill>
                <a:effectLst/>
                <a:uLnTx/>
                <a:uFillTx/>
              </a:rPr>
              <a:t>Dr. Shifa Sulaiman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69B8"/>
                </a:solidFill>
                <a:effectLst/>
                <a:uLnTx/>
                <a:uFillTx/>
              </a:rPr>
              <a:t>Postdoctoral Researcher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69B8"/>
                </a:solidFill>
                <a:effectLst/>
                <a:uLnTx/>
                <a:uFillTx/>
              </a:rPr>
              <a:t>ICAROS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>
                <a:ln>
                  <a:noFill/>
                </a:ln>
                <a:solidFill>
                  <a:srgbClr val="0069B8"/>
                </a:solidFill>
                <a:effectLst/>
                <a:uLnTx/>
                <a:uFillTx/>
              </a:rPr>
              <a:t>UNINA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6AE2D-CB9C-8A7F-0A9E-E733E5A5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1" y="3810000"/>
            <a:ext cx="42672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4879-F12E-A12C-2200-F56D2CEC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5970905" cy="738664"/>
          </a:xfrm>
        </p:spPr>
        <p:txBody>
          <a:bodyPr/>
          <a:lstStyle/>
          <a:p>
            <a:r>
              <a:rPr lang="en-IN" sz="4800" b="1"/>
              <a:t>Two objects in collision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7F7F8-4D60-CCCE-7C3E-78FE62A4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" y="2206925"/>
            <a:ext cx="8991600" cy="50577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A81D3-20F8-22C1-B34C-F9B5B5BDB041}"/>
              </a:ext>
            </a:extLst>
          </p:cNvPr>
          <p:cNvCxnSpPr/>
          <p:nvPr/>
        </p:nvCxnSpPr>
        <p:spPr>
          <a:xfrm>
            <a:off x="3886200" y="2971800"/>
            <a:ext cx="13716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38AD9-4CC4-3EFF-3DD1-5DD9A793CC0D}"/>
              </a:ext>
            </a:extLst>
          </p:cNvPr>
          <p:cNvCxnSpPr/>
          <p:nvPr/>
        </p:nvCxnSpPr>
        <p:spPr>
          <a:xfrm flipH="1">
            <a:off x="5867400" y="2971800"/>
            <a:ext cx="12954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E52FD0-5AA3-7085-AA79-65E327F56539}"/>
              </a:ext>
            </a:extLst>
          </p:cNvPr>
          <p:cNvSpPr txBox="1"/>
          <p:nvPr/>
        </p:nvSpPr>
        <p:spPr>
          <a:xfrm>
            <a:off x="45720" y="891064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Create two rectangular blocks 100 mm apart in x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Give forces (50 N) and try to collide the blocks</a:t>
            </a:r>
          </a:p>
        </p:txBody>
      </p:sp>
    </p:spTree>
    <p:extLst>
      <p:ext uri="{BB962C8B-B14F-4D97-AF65-F5344CB8AC3E}">
        <p14:creationId xmlns:p14="http://schemas.microsoft.com/office/powerpoint/2010/main" val="65671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4879-F12E-A12C-2200-F56D2CEC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7284720" cy="738664"/>
          </a:xfrm>
        </p:spPr>
        <p:txBody>
          <a:bodyPr/>
          <a:lstStyle/>
          <a:p>
            <a:r>
              <a:rPr lang="en-IN" sz="4800" b="1"/>
              <a:t>Triangular Membrane Stretch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52FD0-5AA3-7085-AA79-65E327F56539}"/>
              </a:ext>
            </a:extLst>
          </p:cNvPr>
          <p:cNvSpPr txBox="1"/>
          <p:nvPr/>
        </p:nvSpPr>
        <p:spPr>
          <a:xfrm>
            <a:off x="45720" y="891064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Create a Triangular block (a. directly use the provided files, 2. try to create vtu from obj file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Give fixed constraints and forces to stretch as shown in below 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BFC8-D9FF-F019-055C-752CF99E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85" t="21653" r="19567" b="12204"/>
          <a:stretch/>
        </p:blipFill>
        <p:spPr>
          <a:xfrm>
            <a:off x="4800600" y="1995963"/>
            <a:ext cx="3655943" cy="3338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88836-CA79-E611-A666-62869B64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20371" r="21667" b="14444"/>
          <a:stretch/>
        </p:blipFill>
        <p:spPr>
          <a:xfrm>
            <a:off x="609600" y="1981200"/>
            <a:ext cx="3429000" cy="3352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CCA54F-A600-415D-4720-C88405CC47AE}"/>
              </a:ext>
            </a:extLst>
          </p:cNvPr>
          <p:cNvCxnSpPr/>
          <p:nvPr/>
        </p:nvCxnSpPr>
        <p:spPr>
          <a:xfrm>
            <a:off x="3124200" y="3505200"/>
            <a:ext cx="533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C0184C-C476-901A-61D2-83A7966B1BE6}"/>
              </a:ext>
            </a:extLst>
          </p:cNvPr>
          <p:cNvCxnSpPr/>
          <p:nvPr/>
        </p:nvCxnSpPr>
        <p:spPr>
          <a:xfrm flipH="1">
            <a:off x="1143000" y="3505200"/>
            <a:ext cx="457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393402-55DB-7F6C-AE7A-F1E9E4020BEB}"/>
              </a:ext>
            </a:extLst>
          </p:cNvPr>
          <p:cNvCxnSpPr>
            <a:cxnSpLocks/>
          </p:cNvCxnSpPr>
          <p:nvPr/>
        </p:nvCxnSpPr>
        <p:spPr>
          <a:xfrm>
            <a:off x="2362200" y="4953000"/>
            <a:ext cx="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6E7BACF-4A88-ABD7-7D38-4F2F48DA2EF0}"/>
              </a:ext>
            </a:extLst>
          </p:cNvPr>
          <p:cNvSpPr/>
          <p:nvPr/>
        </p:nvSpPr>
        <p:spPr>
          <a:xfrm>
            <a:off x="685800" y="4876800"/>
            <a:ext cx="228600" cy="228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35191E-B524-6CAC-8CFC-69F2840EB11D}"/>
              </a:ext>
            </a:extLst>
          </p:cNvPr>
          <p:cNvSpPr/>
          <p:nvPr/>
        </p:nvSpPr>
        <p:spPr>
          <a:xfrm>
            <a:off x="3733801" y="4800600"/>
            <a:ext cx="228600" cy="228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83C54-8D9F-3D3A-EE20-04B6D64931FA}"/>
              </a:ext>
            </a:extLst>
          </p:cNvPr>
          <p:cNvSpPr/>
          <p:nvPr/>
        </p:nvSpPr>
        <p:spPr>
          <a:xfrm>
            <a:off x="2286000" y="2161759"/>
            <a:ext cx="228600" cy="228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D2581-5159-614C-93CD-496455F58EB8}"/>
              </a:ext>
            </a:extLst>
          </p:cNvPr>
          <p:cNvSpPr/>
          <p:nvPr/>
        </p:nvSpPr>
        <p:spPr>
          <a:xfrm>
            <a:off x="650240" y="5663505"/>
            <a:ext cx="228600" cy="2286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8849E0-A2EE-76E8-8DB6-51B193CC0C35}"/>
              </a:ext>
            </a:extLst>
          </p:cNvPr>
          <p:cNvCxnSpPr>
            <a:cxnSpLocks/>
          </p:cNvCxnSpPr>
          <p:nvPr/>
        </p:nvCxnSpPr>
        <p:spPr>
          <a:xfrm>
            <a:off x="589280" y="6214229"/>
            <a:ext cx="609600" cy="73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EA7754-D396-E377-A7B7-3B21D4690C26}"/>
              </a:ext>
            </a:extLst>
          </p:cNvPr>
          <p:cNvSpPr txBox="1"/>
          <p:nvPr/>
        </p:nvSpPr>
        <p:spPr>
          <a:xfrm>
            <a:off x="1143000" y="5663505"/>
            <a:ext cx="34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Fixed 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078AF4-5777-734B-2685-B1F374D58294}"/>
              </a:ext>
            </a:extLst>
          </p:cNvPr>
          <p:cNvSpPr txBox="1"/>
          <p:nvPr/>
        </p:nvSpPr>
        <p:spPr>
          <a:xfrm>
            <a:off x="1198880" y="6061322"/>
            <a:ext cx="34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Direction of forces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88D25A-A135-87E9-FFF5-2E49A38CB8A5}"/>
              </a:ext>
            </a:extLst>
          </p:cNvPr>
          <p:cNvSpPr txBox="1"/>
          <p:nvPr/>
        </p:nvSpPr>
        <p:spPr>
          <a:xfrm>
            <a:off x="1965962" y="3200897"/>
            <a:ext cx="34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1500000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33186-C68B-4140-E6F0-F9DDC4CFFFC8}"/>
              </a:ext>
            </a:extLst>
          </p:cNvPr>
          <p:cNvSpPr txBox="1"/>
          <p:nvPr/>
        </p:nvSpPr>
        <p:spPr>
          <a:xfrm>
            <a:off x="1437644" y="3631416"/>
            <a:ext cx="34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-1500000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63B6D-1A07-9DEE-77BD-7F66C9ECB8A7}"/>
              </a:ext>
            </a:extLst>
          </p:cNvPr>
          <p:cNvSpPr txBox="1"/>
          <p:nvPr/>
        </p:nvSpPr>
        <p:spPr>
          <a:xfrm>
            <a:off x="1828800" y="4624526"/>
            <a:ext cx="342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-1500</a:t>
            </a:r>
          </a:p>
        </p:txBody>
      </p:sp>
    </p:spTree>
    <p:extLst>
      <p:ext uri="{BB962C8B-B14F-4D97-AF65-F5344CB8AC3E}">
        <p14:creationId xmlns:p14="http://schemas.microsoft.com/office/powerpoint/2010/main" val="205460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b5bb6894b4c4940f2dab744f16cffedc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e7a79e1a8a4fa03d80976ad2f13dd1bb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3A481-7C1B-4F6B-AB5B-187839078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56C4E8-4A8E-49D8-B861-F76E182CC4E0}">
  <ds:schemaRefs>
    <ds:schemaRef ds:uri="2db36bdd-87bf-402d-acad-8a948c6431f8"/>
    <ds:schemaRef ds:uri="78d2541a-0243-4856-a1e8-b580752034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C05FCF-95FC-4295-BFFD-5ACB5D1E91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1_Office Theme</vt:lpstr>
      <vt:lpstr>SOFA Framework – Class IV</vt:lpstr>
      <vt:lpstr>Two objects in collision</vt:lpstr>
      <vt:lpstr>Triangular Membrane Stretch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ROCCO MOCCIA</dc:creator>
  <cp:revision>1</cp:revision>
  <dcterms:created xsi:type="dcterms:W3CDTF">2024-04-01T21:27:34Z</dcterms:created>
  <dcterms:modified xsi:type="dcterms:W3CDTF">2024-05-02T15:18:39Z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2024-04-01T00:00:00Z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0x0101000258DA679D9A384DB46C4B32DB0BFFE6</vt:lpwstr>
  </property>
</Properties>
</file>