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91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76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0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40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99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2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0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0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3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7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DB86-5284-4421-B92D-129E85274C85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5887-44AA-40BB-99CA-AE461B9DD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1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1273" y="451593"/>
            <a:ext cx="13355782" cy="2134525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600" b="1" dirty="0" smtClean="0"/>
              <a:t>PFE#00X  -  </a:t>
            </a:r>
            <a:r>
              <a:rPr lang="en-US" sz="6600" b="1" dirty="0" err="1" smtClean="0"/>
              <a:t>Titre</a:t>
            </a:r>
            <a:r>
              <a:rPr lang="en-US" sz="6600" b="1" dirty="0" smtClean="0"/>
              <a:t> du PFE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1273" y="1897977"/>
            <a:ext cx="13355782" cy="1376281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Nom(s) </a:t>
            </a:r>
            <a:r>
              <a:rPr lang="en-US" sz="3600" dirty="0" err="1" smtClean="0"/>
              <a:t>étudiant</a:t>
            </a:r>
            <a:r>
              <a:rPr lang="en-US" sz="3600" dirty="0" smtClean="0"/>
              <a:t>(s) (</a:t>
            </a:r>
            <a:r>
              <a:rPr lang="en-US" sz="3600" dirty="0" err="1" smtClean="0"/>
              <a:t>parcours</a:t>
            </a:r>
            <a:r>
              <a:rPr lang="en-US" sz="3600" dirty="0" smtClean="0"/>
              <a:t>), contact</a:t>
            </a:r>
          </a:p>
          <a:p>
            <a:pPr algn="l"/>
            <a:r>
              <a:rPr lang="en-US" sz="3600" dirty="0" smtClean="0"/>
              <a:t>Nom de </a:t>
            </a:r>
            <a:r>
              <a:rPr lang="en-US" sz="3600" dirty="0" err="1" smtClean="0"/>
              <a:t>l’encadrant</a:t>
            </a:r>
            <a:r>
              <a:rPr lang="en-US" sz="3600" dirty="0" smtClean="0"/>
              <a:t>(s)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50" y="19822810"/>
            <a:ext cx="3564905" cy="11082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19510656"/>
            <a:ext cx="5344000" cy="17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17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PFE#00X  -  Titre du PFE</vt:lpstr>
    </vt:vector>
  </TitlesOfParts>
  <Company>IRIT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marco@toulouse marco@toulouse</dc:creator>
  <cp:lastModifiedBy>marco@toulouse marco@toulouse</cp:lastModifiedBy>
  <cp:revision>8</cp:revision>
  <dcterms:created xsi:type="dcterms:W3CDTF">2020-02-25T16:18:18Z</dcterms:created>
  <dcterms:modified xsi:type="dcterms:W3CDTF">2020-02-25T16:46:39Z</dcterms:modified>
</cp:coreProperties>
</file>