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10159f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10159f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73152" marR="7315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4800"/>
              <a:t>Modeling of a Flexible Probe in the V-REP environment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2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>
                <a:solidFill>
                  <a:schemeClr val="dk1"/>
                </a:solidFill>
              </a:rPr>
              <a:t>De Filippis Stefano     Gozzovelli Riccardo     Caputo Francesco     Vetrini Mario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  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