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9" r:id="rId3"/>
    <p:sldId id="283" r:id="rId4"/>
    <p:sldId id="270" r:id="rId5"/>
    <p:sldId id="284" r:id="rId6"/>
    <p:sldId id="285" r:id="rId7"/>
    <p:sldId id="286" r:id="rId8"/>
    <p:sldId id="274" r:id="rId9"/>
    <p:sldId id="28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8" autoAdjust="0"/>
  </p:normalViewPr>
  <p:slideViewPr>
    <p:cSldViewPr snapToGrid="0">
      <p:cViewPr varScale="1">
        <p:scale>
          <a:sx n="65" d="100"/>
          <a:sy n="65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8C1DE-16D0-4E03-A982-2D66E4FFE8B8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4483-BBFD-4B1C-9A9E-26497D3EA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4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1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3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9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8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2 mins</a:t>
            </a:r>
          </a:p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3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5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4483-BBFD-4B1C-9A9E-26497D3EA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853-0450-9CDA-3FBA-43FA288A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EECA4-449F-1AFE-512A-0132570E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177B-69AD-A750-6615-DE9E35A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3475-F4FA-B38C-D26C-87E31D60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CF05A-6C99-19BE-2C48-E2DFC94C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207-B224-3CA2-0957-81798F0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E37C-0E16-F113-6CBF-DFB7437D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A7BE-8B6F-C4C2-D973-B6645B5E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C083-4E9C-2793-5815-5110349A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D465-2BB6-4231-770C-34FF5A10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69BBE-1E06-F138-9FE4-A75C4C4AC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37E4F-E971-B105-0D93-718FDC4A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421A-4A77-FBFD-D6D9-276C57A6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0A68-5844-6DDB-6879-7050826E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71E-F65F-A3C2-EC6C-A0616A7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BE84-7C48-B9A4-C52E-51B68B90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AE35-ED1D-DFEF-2196-0EDAAF85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CED4-D50C-EABA-A4CE-5EE3640D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6E39-5B7C-7614-077B-38839411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0805-CF41-EE1F-A4D2-01DAADD7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8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F4C5-230A-425B-1E81-0C18B796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80CB8-3301-7C53-81BF-CCB80F2A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C006-FDA6-49EC-CD19-8528394C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9591-5B58-BC97-4C90-768DEB38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64C-4030-D45C-FC76-C3BACBF6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6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BEE3-46C6-AB78-B368-A5489E7B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ED6D-F2AB-4FB7-D9FC-AB18B76C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6870-2BED-B1C0-D65A-6E0BDEB6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0D631-91F9-CC2C-7928-54930CF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9AFC0-B63A-C18A-360B-03B791A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15BB9-A384-C5F6-E817-B08C380E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F415-9504-98B8-F540-3C5FF3D9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0581-8E22-F5B7-8E34-A5A79FD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67DE-AAF8-34E7-E0A8-166265D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38EAC-B33A-F4E3-24B7-28431F74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8618F-9C61-CC63-1204-E9B95772D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483E9-3553-0DCB-CFA2-212A7852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7EF57-ECE0-31DF-F310-75544029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545DF-D907-0C2F-D5CB-C7065D40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4BBA-28C9-0BD7-0CAC-EC434E82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39614-05AC-DE19-4F51-DCB8CD9C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AD2D3-C824-7566-B500-A97053B9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2E69C-241C-4A5C-1713-151DC41C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FD130-ACD9-EBE1-D39E-028F1796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44B6-86BD-1D31-ED51-7E774D38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D0FA0-1A8B-461D-3874-839AA47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7B8C-D2B3-374C-E77E-87340E5D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A49D-9837-0AE4-3550-A99C0B5B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A1C1E-0CBD-B22E-A5A6-AABB333A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996D-0A6E-5EFC-6084-1CE179E0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1467-2724-2A5C-5659-ADC56996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239BB-C5D1-C02F-5A76-21E80405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D1B1-E8E5-6FAD-8FAF-5B22C4E7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4A07-60C4-8C09-683E-DD1E1E13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0461A-AE61-5F7C-FDB1-7F676F26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9502A-11AC-7507-1637-F8F1304C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E7AA-F719-D148-7540-C9DA7396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7C05E-3908-BD8A-401B-767A5F7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F741-18D9-92B1-204A-84514B6E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12B5-D16C-8D2E-9422-13B59560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6A8-0ACA-D0E7-2798-610ACB1C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D8625-3794-443F-BEB4-A5D15966896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47872-3379-9F9C-C385-E488B4AA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E176-FF67-60EC-9E5F-86BCCAEF1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833D4-1733-45ED-83DC-6EEF5E03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dotnet-aspir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do4fOcmZ0oUfIayQMrRqaSL55Rkck-GD" TargetMode="External"/><Relationship Id="rId5" Type="http://schemas.openxmlformats.org/officeDocument/2006/relationships/hyperlink" Target="https://www.youtube.com/watch?v=BBGeousUHQU" TargetMode="External"/><Relationship Id="rId4" Type="http://schemas.openxmlformats.org/officeDocument/2006/relationships/hyperlink" Target="https://www.youtube.com/watch?v=jVILDZtuUr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5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.NET Aspire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264A6-DD5B-A506-7974-B2A7BEE6A569}"/>
              </a:ext>
            </a:extLst>
          </p:cNvPr>
          <p:cNvSpPr txBox="1"/>
          <p:nvPr/>
        </p:nvSpPr>
        <p:spPr>
          <a:xfrm>
            <a:off x="5399128" y="3339447"/>
            <a:ext cx="6433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Presented by Stefano D'Onofrio</a:t>
            </a:r>
          </a:p>
        </p:txBody>
      </p:sp>
      <p:pic>
        <p:nvPicPr>
          <p:cNvPr id="8" name="Picture 7" descr="A blue triangle with white triangles&#10;&#10;Description automatically generated">
            <a:extLst>
              <a:ext uri="{FF2B5EF4-FFF2-40B4-BE49-F238E27FC236}">
                <a16:creationId xmlns:a16="http://schemas.microsoft.com/office/drawing/2014/main" id="{A0DBE494-28FC-9FE0-60A9-F3C58CD5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8" y="1710267"/>
            <a:ext cx="5134707" cy="3772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94CEB-72AB-0AD1-6C84-9F0394E7C0D6}"/>
              </a:ext>
            </a:extLst>
          </p:cNvPr>
          <p:cNvSpPr txBox="1"/>
          <p:nvPr/>
        </p:nvSpPr>
        <p:spPr>
          <a:xfrm>
            <a:off x="5477281" y="3857217"/>
            <a:ext cx="58770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Software Engineer at Redgate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2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48" y="1125029"/>
            <a:ext cx="2654808" cy="1325563"/>
          </a:xfrm>
        </p:spPr>
        <p:txBody>
          <a:bodyPr/>
          <a:lstStyle/>
          <a:p>
            <a:r>
              <a:rPr lang="en-GB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1150B-4676-272A-D2F8-7BF30E6C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8" y="2595963"/>
            <a:ext cx="3390111" cy="27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.NET Aspire???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9ABE5B-2A19-717E-624C-D9C30EA5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2" y="1939315"/>
            <a:ext cx="6532418" cy="4449609"/>
          </a:xfrm>
        </p:spPr>
        <p:txBody>
          <a:bodyPr/>
          <a:lstStyle/>
          <a:p>
            <a:r>
              <a:rPr lang="en-GB" dirty="0"/>
              <a:t>Introduced in .NET Conf 2023</a:t>
            </a:r>
          </a:p>
          <a:p>
            <a:r>
              <a:rPr lang="en-GB" dirty="0"/>
              <a:t>Born with the idea of making cloud development easier</a:t>
            </a:r>
          </a:p>
          <a:p>
            <a:r>
              <a:rPr lang="en-GB" dirty="0"/>
              <a:t>Allow to define Application Model via C# </a:t>
            </a:r>
          </a:p>
          <a:p>
            <a:r>
              <a:rPr lang="en-GB" dirty="0"/>
              <a:t>GA went out on May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4F5030C6-54CE-5279-DC31-F097B4D8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2" y="1939316"/>
            <a:ext cx="3733754" cy="39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2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structure of an Aspire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EC16B-8FB4-34D5-5A5B-B612257D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546" y="1956869"/>
            <a:ext cx="6268325" cy="121937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AF08C73-582D-4475-44F9-DBA7896F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3590109"/>
            <a:ext cx="4208318" cy="29465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err="1"/>
              <a:t>AppHost</a:t>
            </a:r>
            <a:endParaRPr lang="en-GB" dirty="0"/>
          </a:p>
          <a:p>
            <a:r>
              <a:rPr lang="en-GB" sz="2000" dirty="0"/>
              <a:t>Is responsible to do the </a:t>
            </a:r>
            <a:r>
              <a:rPr lang="en-GB" sz="2000" b="1" dirty="0"/>
              <a:t>Orchestration</a:t>
            </a:r>
          </a:p>
          <a:p>
            <a:r>
              <a:rPr lang="en-GB" sz="2000" dirty="0"/>
              <a:t>Run and connect multi-project application and their dependencies</a:t>
            </a:r>
          </a:p>
          <a:p>
            <a:r>
              <a:rPr lang="en-GB" sz="2000" dirty="0"/>
              <a:t>Where the </a:t>
            </a:r>
            <a:r>
              <a:rPr lang="en-GB" sz="2000" b="1" dirty="0"/>
              <a:t>Application Model</a:t>
            </a:r>
            <a:r>
              <a:rPr lang="en-GB" sz="2000" dirty="0"/>
              <a:t> is defined</a:t>
            </a:r>
          </a:p>
          <a:p>
            <a:r>
              <a:rPr lang="en-GB" sz="2000" dirty="0"/>
              <a:t>Everything in the </a:t>
            </a:r>
            <a:r>
              <a:rPr lang="en-GB" sz="2000" b="1" dirty="0" err="1"/>
              <a:t>AppHost</a:t>
            </a:r>
            <a:r>
              <a:rPr lang="en-GB" sz="2000" dirty="0"/>
              <a:t> is considered a </a:t>
            </a:r>
            <a:r>
              <a:rPr lang="en-GB" sz="2000" b="1" dirty="0"/>
              <a:t>Resource</a:t>
            </a:r>
          </a:p>
          <a:p>
            <a:endParaRPr lang="en-GB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C77DC15-20EC-368E-B056-BFDFD03520EE}"/>
              </a:ext>
            </a:extLst>
          </p:cNvPr>
          <p:cNvSpPr txBox="1">
            <a:spLocks/>
          </p:cNvSpPr>
          <p:nvPr/>
        </p:nvSpPr>
        <p:spPr>
          <a:xfrm>
            <a:off x="6480464" y="3546371"/>
            <a:ext cx="4208318" cy="294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Service Default</a:t>
            </a:r>
          </a:p>
          <a:p>
            <a:r>
              <a:rPr lang="en-GB" sz="2000" dirty="0"/>
              <a:t>Referenced in each project of the solution</a:t>
            </a:r>
          </a:p>
          <a:p>
            <a:r>
              <a:rPr lang="en-GB" sz="2000" dirty="0"/>
              <a:t>It allows to add:</a:t>
            </a:r>
          </a:p>
          <a:p>
            <a:pPr lvl="1"/>
            <a:r>
              <a:rPr lang="en-GB" sz="1900" b="1" dirty="0"/>
              <a:t>Observability</a:t>
            </a:r>
          </a:p>
          <a:p>
            <a:pPr lvl="1"/>
            <a:r>
              <a:rPr lang="en-GB" sz="1900" b="1" dirty="0"/>
              <a:t>Health checks</a:t>
            </a:r>
          </a:p>
          <a:p>
            <a:pPr lvl="1"/>
            <a:r>
              <a:rPr lang="en-GB" sz="1900" b="1" dirty="0"/>
              <a:t>Service Discovery</a:t>
            </a:r>
          </a:p>
          <a:p>
            <a:pPr lvl="1"/>
            <a:r>
              <a:rPr lang="en-GB" sz="1900" b="1" dirty="0"/>
              <a:t>Resiliency</a:t>
            </a:r>
          </a:p>
        </p:txBody>
      </p:sp>
    </p:spTree>
    <p:extLst>
      <p:ext uri="{BB962C8B-B14F-4D97-AF65-F5344CB8AC3E}">
        <p14:creationId xmlns:p14="http://schemas.microsoft.com/office/powerpoint/2010/main" val="9123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.NET Aspire Properties</a:t>
            </a:r>
          </a:p>
        </p:txBody>
      </p:sp>
      <p:pic>
        <p:nvPicPr>
          <p:cNvPr id="3" name="Picture 2" descr="A blue triangle with white triangles&#10;&#10;Description automatically generated">
            <a:extLst>
              <a:ext uri="{FF2B5EF4-FFF2-40B4-BE49-F238E27FC236}">
                <a16:creationId xmlns:a16="http://schemas.microsoft.com/office/drawing/2014/main" id="{AE43958F-46A4-A5C6-3FEA-8E263391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95" y="1982306"/>
            <a:ext cx="3393709" cy="2493627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BCDC655-DED9-06C5-0833-78F70F5DA70E}"/>
              </a:ext>
            </a:extLst>
          </p:cNvPr>
          <p:cNvSpPr/>
          <p:nvPr/>
        </p:nvSpPr>
        <p:spPr>
          <a:xfrm>
            <a:off x="1257300" y="2171699"/>
            <a:ext cx="2491740" cy="13255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Configurable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72D2B26-C318-AA89-12F1-2EADB485167D}"/>
              </a:ext>
            </a:extLst>
          </p:cNvPr>
          <p:cNvSpPr/>
          <p:nvPr/>
        </p:nvSpPr>
        <p:spPr>
          <a:xfrm>
            <a:off x="1154430" y="4189993"/>
            <a:ext cx="2491740" cy="13255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Flexible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BD6E2BF-D743-FAF8-139E-6B22EFCC0943}"/>
              </a:ext>
            </a:extLst>
          </p:cNvPr>
          <p:cNvSpPr/>
          <p:nvPr/>
        </p:nvSpPr>
        <p:spPr>
          <a:xfrm>
            <a:off x="8164830" y="3813151"/>
            <a:ext cx="2727960" cy="13255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Understandable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BBE133A-9950-2FD3-BBFF-8E599FE2022A}"/>
              </a:ext>
            </a:extLst>
          </p:cNvPr>
          <p:cNvSpPr/>
          <p:nvPr/>
        </p:nvSpPr>
        <p:spPr>
          <a:xfrm>
            <a:off x="8484870" y="1903556"/>
            <a:ext cx="2727960" cy="13255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Reliable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0E21FE4-B81C-85C2-F8E6-0684CF975B24}"/>
              </a:ext>
            </a:extLst>
          </p:cNvPr>
          <p:cNvSpPr/>
          <p:nvPr/>
        </p:nvSpPr>
        <p:spPr>
          <a:xfrm>
            <a:off x="4636769" y="5040456"/>
            <a:ext cx="2727960" cy="13255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15450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Host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12465-DBDD-2EA0-C3D7-F7B44B38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44" y="2332038"/>
            <a:ext cx="9663983" cy="27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Default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7B96-D910-436F-6404-ADAFD978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54" y="1846391"/>
            <a:ext cx="9407491" cy="42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11" y="1810102"/>
            <a:ext cx="4840111" cy="2253898"/>
          </a:xfrm>
        </p:spPr>
        <p:txBody>
          <a:bodyPr>
            <a:normAutofit/>
          </a:bodyPr>
          <a:lstStyle/>
          <a:p>
            <a:r>
              <a:rPr lang="en-GB" sz="72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43350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16B414C-666A-5569-AF39-FE52D1BE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" y="1417320"/>
            <a:ext cx="11978640" cy="5280660"/>
          </a:xfrm>
        </p:spPr>
        <p:txBody>
          <a:bodyPr/>
          <a:lstStyle/>
          <a:p>
            <a:r>
              <a:rPr lang="en-GB" sz="2400" dirty="0"/>
              <a:t>.NET Conf material (</a:t>
            </a:r>
            <a:r>
              <a:rPr lang="en-GB" sz="2000" dirty="0"/>
              <a:t>https://github.com/red-gate/dotnet/tree/main/.NetConf/2023/Aspire</a:t>
            </a:r>
            <a:r>
              <a:rPr lang="en-GB" sz="2400" dirty="0"/>
              <a:t>)</a:t>
            </a:r>
          </a:p>
          <a:p>
            <a:r>
              <a:rPr lang="en-GB" sz="2400" dirty="0"/>
              <a:t>Microsoft Learn on Aspire (</a:t>
            </a:r>
            <a:r>
              <a:rPr lang="en-GB" sz="2000" dirty="0">
                <a:hlinkClick r:id="rId3"/>
              </a:rPr>
              <a:t>https://learn.microsoft.com/en-us/training/paths/dotnet-aspire/</a:t>
            </a:r>
            <a:r>
              <a:rPr lang="en-GB" sz="2000" dirty="0"/>
              <a:t> </a:t>
            </a:r>
            <a:r>
              <a:rPr lang="en-GB" sz="2400" dirty="0"/>
              <a:t>)</a:t>
            </a:r>
          </a:p>
          <a:p>
            <a:r>
              <a:rPr lang="en-GB" sz="2400" dirty="0"/>
              <a:t>MS Build Session on Aspire</a:t>
            </a:r>
          </a:p>
          <a:p>
            <a:pPr lvl="1"/>
            <a:r>
              <a:rPr lang="en-GB" sz="2000" dirty="0" err="1"/>
              <a:t>Demistify</a:t>
            </a:r>
            <a:r>
              <a:rPr lang="en-GB" sz="2000" dirty="0"/>
              <a:t> cloud-native development with .NET Aspire (</a:t>
            </a:r>
            <a:r>
              <a:rPr lang="en-GB" sz="2000" dirty="0">
                <a:hlinkClick r:id="rId4"/>
              </a:rPr>
              <a:t>https://www.youtube.com/watch?v=jVILDZtuUrI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.NET Aspire development on any OS with the Visual Studio family (</a:t>
            </a:r>
            <a:r>
              <a:rPr lang="en-GB" sz="2000" dirty="0">
                <a:hlinkClick r:id="rId5"/>
              </a:rPr>
              <a:t>https://www.youtube.com/watch?v=BBGeousUHQU</a:t>
            </a:r>
            <a:r>
              <a:rPr lang="en-GB" sz="2000" dirty="0"/>
              <a:t>)</a:t>
            </a:r>
          </a:p>
          <a:p>
            <a:r>
              <a:rPr lang="en-GB" sz="2400" dirty="0"/>
              <a:t>MS Aspire Playlist (</a:t>
            </a:r>
            <a:r>
              <a:rPr lang="en-GB" sz="2000" dirty="0">
                <a:hlinkClick r:id="rId6"/>
              </a:rPr>
              <a:t>https://www.youtube.com/playlist?list=PLdo4fOcmZ0oUfIayQMrRqaSL55Rkck-GD</a:t>
            </a:r>
            <a:r>
              <a:rPr lang="en-GB" sz="2400" dirty="0"/>
              <a:t>)</a:t>
            </a:r>
          </a:p>
          <a:p>
            <a:r>
              <a:rPr lang="en-GB" sz="2400" dirty="0"/>
              <a:t>Pragmatic Microservice with C# and Azure (</a:t>
            </a:r>
            <a:r>
              <a:rPr lang="en-GB" sz="2000" dirty="0"/>
              <a:t>https://csharp.christiannagel.com/2024/06/05/dotnetaspirebook/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56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160F-495F-B6BE-84D3-A449AB6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take away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16B414C-666A-5569-AF39-FE52D1BE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6" y="1892808"/>
            <a:ext cx="11978640" cy="5280660"/>
          </a:xfrm>
        </p:spPr>
        <p:txBody>
          <a:bodyPr/>
          <a:lstStyle/>
          <a:p>
            <a:r>
              <a:rPr lang="en-GB" sz="2400" dirty="0"/>
              <a:t>Aspire is mainly used for cloud application</a:t>
            </a:r>
          </a:p>
          <a:p>
            <a:r>
              <a:rPr lang="en-GB" sz="2400" dirty="0"/>
              <a:t>Makes the Application model easy to understand</a:t>
            </a:r>
          </a:p>
          <a:p>
            <a:r>
              <a:rPr lang="en-GB" sz="2400" dirty="0"/>
              <a:t>Is possible to enrich the application with custom resources</a:t>
            </a:r>
          </a:p>
          <a:p>
            <a:r>
              <a:rPr lang="en-GB" sz="2400" dirty="0"/>
              <a:t>Just play with it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 descr="Rocky Balboa - Wikipedia">
            <a:extLst>
              <a:ext uri="{FF2B5EF4-FFF2-40B4-BE49-F238E27FC236}">
                <a16:creationId xmlns:a16="http://schemas.microsoft.com/office/drawing/2014/main" id="{F861591F-3309-E44E-C4AA-6D031B91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61" y="3265312"/>
            <a:ext cx="2686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icrosoft Build 2024">
      <a:dk1>
        <a:srgbClr val="0078D7"/>
      </a:dk1>
      <a:lt1>
        <a:srgbClr val="F5F5F5"/>
      </a:lt1>
      <a:dk2>
        <a:srgbClr val="0078D7"/>
      </a:dk2>
      <a:lt2>
        <a:srgbClr val="F5F5F5"/>
      </a:lt2>
      <a:accent1>
        <a:srgbClr val="FFC107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303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Wingdings</vt:lpstr>
      <vt:lpstr>Office Theme</vt:lpstr>
      <vt:lpstr>.NET Aspire</vt:lpstr>
      <vt:lpstr>What is .NET Aspire???</vt:lpstr>
      <vt:lpstr>Typical structure of an Aspire solution</vt:lpstr>
      <vt:lpstr>.NET Aspire Properties</vt:lpstr>
      <vt:lpstr>Application Host Example</vt:lpstr>
      <vt:lpstr>Service Default Example</vt:lpstr>
      <vt:lpstr>Demo Time</vt:lpstr>
      <vt:lpstr>Resources</vt:lpstr>
      <vt:lpstr>Key take away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Recap</dc:title>
  <dc:creator>Sami Lamti</dc:creator>
  <cp:lastModifiedBy>Stefano D'Onofrio</cp:lastModifiedBy>
  <cp:revision>5</cp:revision>
  <dcterms:created xsi:type="dcterms:W3CDTF">2024-06-13T04:23:08Z</dcterms:created>
  <dcterms:modified xsi:type="dcterms:W3CDTF">2024-07-24T21:14:08Z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9e55f9-5320-4a38-8273-5564a0c5eaeb_Enabled">
    <vt:lpwstr>true</vt:lpwstr>
  </property>
  <property fmtid="{D5CDD505-2E9C-101B-9397-08002B2CF9AE}" pid="3" name="MSIP_Label_109e55f9-5320-4a38-8273-5564a0c5eaeb_SetDate">
    <vt:lpwstr>2024-06-13T04:55:02Z</vt:lpwstr>
  </property>
  <property fmtid="{D5CDD505-2E9C-101B-9397-08002B2CF9AE}" pid="4" name="MSIP_Label_109e55f9-5320-4a38-8273-5564a0c5eaeb_Method">
    <vt:lpwstr>Privileged</vt:lpwstr>
  </property>
  <property fmtid="{D5CDD505-2E9C-101B-9397-08002B2CF9AE}" pid="5" name="MSIP_Label_109e55f9-5320-4a38-8273-5564a0c5eaeb_Name">
    <vt:lpwstr>Public</vt:lpwstr>
  </property>
  <property fmtid="{D5CDD505-2E9C-101B-9397-08002B2CF9AE}" pid="6" name="MSIP_Label_109e55f9-5320-4a38-8273-5564a0c5eaeb_SiteId">
    <vt:lpwstr>e30e2b3c-d3bd-482f-bce2-2338a10e1da4</vt:lpwstr>
  </property>
  <property fmtid="{D5CDD505-2E9C-101B-9397-08002B2CF9AE}" pid="7" name="MSIP_Label_109e55f9-5320-4a38-8273-5564a0c5eaeb_ActionId">
    <vt:lpwstr>a27e5def-4a45-4a8e-9495-e7b00544454c</vt:lpwstr>
  </property>
  <property fmtid="{D5CDD505-2E9C-101B-9397-08002B2CF9AE}" pid="8" name="MSIP_Label_109e55f9-5320-4a38-8273-5564a0c5eaeb_ContentBits">
    <vt:lpwstr>0</vt:lpwstr>
  </property>
</Properties>
</file>