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13986-24A6-4FFD-993C-6FD9DCB461E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D9B867-0060-4858-91AF-C205FB8BB4E6}">
      <dgm:prSet/>
      <dgm:spPr/>
      <dgm:t>
        <a:bodyPr/>
        <a:lstStyle/>
        <a:p>
          <a:r>
            <a:rPr lang="en-US" dirty="0" err="1"/>
            <a:t>Primarie</a:t>
          </a:r>
          <a:r>
            <a:rPr lang="en-US" dirty="0"/>
            <a:t>:</a:t>
          </a:r>
        </a:p>
      </dgm:t>
    </dgm:pt>
    <dgm:pt modelId="{0752C9C8-E0DD-46BC-BF57-D30403554081}" type="parTrans" cxnId="{B4A2C829-B369-41E4-8432-FB8392AC6B82}">
      <dgm:prSet/>
      <dgm:spPr/>
      <dgm:t>
        <a:bodyPr/>
        <a:lstStyle/>
        <a:p>
          <a:endParaRPr lang="en-US"/>
        </a:p>
      </dgm:t>
    </dgm:pt>
    <dgm:pt modelId="{91BE3F67-65C7-4819-89B0-D381DC264A1E}" type="sibTrans" cxnId="{B4A2C829-B369-41E4-8432-FB8392AC6B82}">
      <dgm:prSet/>
      <dgm:spPr/>
      <dgm:t>
        <a:bodyPr/>
        <a:lstStyle/>
        <a:p>
          <a:endParaRPr lang="en-US"/>
        </a:p>
      </dgm:t>
    </dgm:pt>
    <dgm:pt modelId="{0B04AEAD-D623-414D-94ED-7D74209646D1}">
      <dgm:prSet/>
      <dgm:spPr/>
      <dgm:t>
        <a:bodyPr/>
        <a:lstStyle/>
        <a:p>
          <a:r>
            <a:rPr lang="en-US" u="sng" dirty="0"/>
            <a:t>Market</a:t>
          </a:r>
          <a:r>
            <a:rPr lang="en-US" dirty="0"/>
            <a:t>: </a:t>
          </a:r>
          <a:r>
            <a:rPr lang="en-US" dirty="0" err="1"/>
            <a:t>contiene</a:t>
          </a:r>
          <a:r>
            <a:rPr lang="en-US" dirty="0"/>
            <a:t> </a:t>
          </a:r>
          <a:r>
            <a:rPr lang="en-US" dirty="0" err="1"/>
            <a:t>gli</a:t>
          </a:r>
          <a:r>
            <a:rPr lang="en-US" dirty="0"/>
            <a:t> </a:t>
          </a:r>
          <a:r>
            <a:rPr lang="en-US" dirty="0" err="1"/>
            <a:t>Stema</a:t>
          </a:r>
          <a:r>
            <a:rPr lang="en-US" dirty="0"/>
            <a:t> Coin (STMC) ed il merch. È </a:t>
          </a:r>
          <a:r>
            <a:rPr lang="en-US" dirty="0" err="1"/>
            <a:t>possibile</a:t>
          </a:r>
          <a:r>
            <a:rPr lang="en-US" dirty="0"/>
            <a:t> </a:t>
          </a:r>
          <a:r>
            <a:rPr lang="en-US" dirty="0" err="1"/>
            <a:t>selezionare</a:t>
          </a:r>
          <a:r>
            <a:rPr lang="en-US" dirty="0"/>
            <a:t> la </a:t>
          </a:r>
          <a:r>
            <a:rPr lang="en-US" dirty="0" err="1"/>
            <a:t>quantità</a:t>
          </a:r>
          <a:r>
            <a:rPr lang="en-US" dirty="0"/>
            <a:t> di </a:t>
          </a:r>
          <a:r>
            <a:rPr lang="en-US" dirty="0" err="1"/>
            <a:t>elementi</a:t>
          </a:r>
          <a:r>
            <a:rPr lang="en-US" dirty="0"/>
            <a:t> e poi </a:t>
          </a:r>
          <a:r>
            <a:rPr lang="en-US" dirty="0" err="1"/>
            <a:t>rimuoverli</a:t>
          </a:r>
          <a:r>
            <a:rPr lang="en-US" dirty="0"/>
            <a:t> a </a:t>
          </a:r>
          <a:r>
            <a:rPr lang="en-US" dirty="0" err="1"/>
            <a:t>piacimento</a:t>
          </a:r>
          <a:r>
            <a:rPr lang="en-US" dirty="0"/>
            <a:t>. </a:t>
          </a:r>
          <a:r>
            <a:rPr lang="en-US" dirty="0" err="1"/>
            <a:t>L’ammontare</a:t>
          </a:r>
          <a:r>
            <a:rPr lang="en-US" dirty="0"/>
            <a:t> </a:t>
          </a:r>
          <a:r>
            <a:rPr lang="en-US" dirty="0" err="1"/>
            <a:t>degli</a:t>
          </a:r>
          <a:r>
            <a:rPr lang="en-US" dirty="0"/>
            <a:t> STMC </a:t>
          </a:r>
          <a:r>
            <a:rPr lang="en-US" dirty="0" err="1"/>
            <a:t>acquistati</a:t>
          </a:r>
          <a:r>
            <a:rPr lang="en-US" dirty="0"/>
            <a:t> </a:t>
          </a:r>
          <a:r>
            <a:rPr lang="en-US" dirty="0" err="1"/>
            <a:t>verrà</a:t>
          </a:r>
          <a:r>
            <a:rPr lang="en-US" dirty="0"/>
            <a:t> </a:t>
          </a:r>
          <a:r>
            <a:rPr lang="en-US" dirty="0" err="1"/>
            <a:t>inserito</a:t>
          </a:r>
          <a:r>
            <a:rPr lang="en-US" dirty="0"/>
            <a:t> </a:t>
          </a:r>
          <a:r>
            <a:rPr lang="en-US" dirty="0" err="1"/>
            <a:t>nel</a:t>
          </a:r>
          <a:r>
            <a:rPr lang="en-US" dirty="0"/>
            <a:t> database.</a:t>
          </a:r>
        </a:p>
      </dgm:t>
    </dgm:pt>
    <dgm:pt modelId="{FBAF6B78-9255-4A64-8792-BA9192A28299}" type="parTrans" cxnId="{779D2D79-D0EB-4439-A6C5-379DEDF62BE0}">
      <dgm:prSet/>
      <dgm:spPr/>
      <dgm:t>
        <a:bodyPr/>
        <a:lstStyle/>
        <a:p>
          <a:endParaRPr lang="en-US"/>
        </a:p>
      </dgm:t>
    </dgm:pt>
    <dgm:pt modelId="{063966C2-5B0A-4642-AE2A-DE2A0B7B598F}" type="sibTrans" cxnId="{779D2D79-D0EB-4439-A6C5-379DEDF62BE0}">
      <dgm:prSet/>
      <dgm:spPr/>
      <dgm:t>
        <a:bodyPr/>
        <a:lstStyle/>
        <a:p>
          <a:endParaRPr lang="en-US"/>
        </a:p>
      </dgm:t>
    </dgm:pt>
    <dgm:pt modelId="{365FFC0B-15CF-4AB0-9693-BB77B72793DC}">
      <dgm:prSet/>
      <dgm:spPr/>
      <dgm:t>
        <a:bodyPr/>
        <a:lstStyle/>
        <a:p>
          <a:r>
            <a:rPr lang="en-US" u="sng" dirty="0"/>
            <a:t>Newsletter</a:t>
          </a:r>
          <a:r>
            <a:rPr lang="en-US" dirty="0"/>
            <a:t>: è </a:t>
          </a:r>
          <a:r>
            <a:rPr lang="en-US" dirty="0" err="1"/>
            <a:t>possibile</a:t>
          </a:r>
          <a:r>
            <a:rPr lang="en-US" dirty="0"/>
            <a:t> (solo se </a:t>
          </a:r>
          <a:r>
            <a:rPr lang="en-US" dirty="0" err="1"/>
            <a:t>si</a:t>
          </a:r>
          <a:r>
            <a:rPr lang="en-US" dirty="0"/>
            <a:t> è admin) </a:t>
          </a:r>
          <a:r>
            <a:rPr lang="en-US" dirty="0" err="1"/>
            <a:t>inviare</a:t>
          </a:r>
          <a:r>
            <a:rPr lang="en-US" dirty="0"/>
            <a:t> mail a chi </a:t>
          </a:r>
          <a:r>
            <a:rPr lang="en-US" dirty="0" err="1"/>
            <a:t>interessato</a:t>
          </a:r>
          <a:r>
            <a:rPr lang="en-US" dirty="0"/>
            <a:t> </a:t>
          </a:r>
          <a:r>
            <a:rPr lang="en-US" dirty="0" err="1"/>
            <a:t>scegliendo</a:t>
          </a:r>
          <a:r>
            <a:rPr lang="en-US" dirty="0"/>
            <a:t> </a:t>
          </a:r>
          <a:r>
            <a:rPr lang="en-US" dirty="0" err="1"/>
            <a:t>l’oggetto</a:t>
          </a:r>
          <a:r>
            <a:rPr lang="en-US" dirty="0"/>
            <a:t> ed il testo </a:t>
          </a:r>
          <a:r>
            <a:rPr lang="en-US" dirty="0" err="1"/>
            <a:t>della</a:t>
          </a:r>
          <a:r>
            <a:rPr lang="en-US" dirty="0"/>
            <a:t> mail.</a:t>
          </a:r>
        </a:p>
      </dgm:t>
    </dgm:pt>
    <dgm:pt modelId="{007EBA13-2BD1-4E0C-90C6-89786175DA4E}" type="parTrans" cxnId="{AF9723E5-9BD3-42E1-A5EF-09B264F8A98C}">
      <dgm:prSet/>
      <dgm:spPr/>
      <dgm:t>
        <a:bodyPr/>
        <a:lstStyle/>
        <a:p>
          <a:endParaRPr lang="en-US"/>
        </a:p>
      </dgm:t>
    </dgm:pt>
    <dgm:pt modelId="{1A47F5CD-C9A2-490D-ACA0-C0CEB6AFF326}" type="sibTrans" cxnId="{AF9723E5-9BD3-42E1-A5EF-09B264F8A98C}">
      <dgm:prSet/>
      <dgm:spPr/>
      <dgm:t>
        <a:bodyPr/>
        <a:lstStyle/>
        <a:p>
          <a:endParaRPr lang="en-US"/>
        </a:p>
      </dgm:t>
    </dgm:pt>
    <dgm:pt modelId="{0FC32A68-8748-48C5-913C-DFBBA8094CFC}">
      <dgm:prSet/>
      <dgm:spPr/>
      <dgm:t>
        <a:bodyPr/>
        <a:lstStyle/>
        <a:p>
          <a:r>
            <a:rPr lang="en-US" dirty="0" err="1"/>
            <a:t>Secondarie</a:t>
          </a:r>
          <a:r>
            <a:rPr lang="en-US" dirty="0"/>
            <a:t>:</a:t>
          </a:r>
        </a:p>
      </dgm:t>
    </dgm:pt>
    <dgm:pt modelId="{1121C5FD-161F-4D72-A67F-1E86AF028C81}" type="parTrans" cxnId="{C420D8AF-EABF-4AAD-9306-FA07D6471278}">
      <dgm:prSet/>
      <dgm:spPr/>
      <dgm:t>
        <a:bodyPr/>
        <a:lstStyle/>
        <a:p>
          <a:endParaRPr lang="en-US"/>
        </a:p>
      </dgm:t>
    </dgm:pt>
    <dgm:pt modelId="{8E875C2D-F7A0-4A64-BC51-062022C80EDC}" type="sibTrans" cxnId="{C420D8AF-EABF-4AAD-9306-FA07D6471278}">
      <dgm:prSet/>
      <dgm:spPr/>
      <dgm:t>
        <a:bodyPr/>
        <a:lstStyle/>
        <a:p>
          <a:endParaRPr lang="en-US"/>
        </a:p>
      </dgm:t>
    </dgm:pt>
    <dgm:pt modelId="{BEF34707-F223-4BD9-8F2C-93F328BB368E}">
      <dgm:prSet/>
      <dgm:spPr/>
      <dgm:t>
        <a:bodyPr/>
        <a:lstStyle/>
        <a:p>
          <a:r>
            <a:rPr lang="en-US" u="sng" dirty="0" err="1"/>
            <a:t>Iscrizione</a:t>
          </a:r>
          <a:r>
            <a:rPr lang="en-US" u="sng" dirty="0"/>
            <a:t> e </a:t>
          </a:r>
          <a:r>
            <a:rPr lang="en-US" u="sng" dirty="0" err="1"/>
            <a:t>disiscrizione</a:t>
          </a:r>
          <a:r>
            <a:rPr lang="en-US" u="sng" dirty="0"/>
            <a:t> </a:t>
          </a:r>
          <a:r>
            <a:rPr lang="en-US" u="sng" dirty="0" err="1"/>
            <a:t>alla</a:t>
          </a:r>
          <a:r>
            <a:rPr lang="en-US" u="sng" dirty="0"/>
            <a:t> newsletter</a:t>
          </a:r>
          <a:r>
            <a:rPr lang="en-US" dirty="0"/>
            <a:t>: </a:t>
          </a:r>
          <a:r>
            <a:rPr lang="en-US" dirty="0" err="1"/>
            <a:t>nel</a:t>
          </a:r>
          <a:r>
            <a:rPr lang="en-US" dirty="0"/>
            <a:t> proprio </a:t>
          </a:r>
          <a:r>
            <a:rPr lang="en-US" dirty="0" err="1"/>
            <a:t>profilo</a:t>
          </a:r>
          <a:r>
            <a:rPr lang="en-US" dirty="0"/>
            <a:t> </a:t>
          </a:r>
          <a:r>
            <a:rPr lang="en-US" dirty="0" err="1"/>
            <a:t>c’è</a:t>
          </a:r>
          <a:r>
            <a:rPr lang="en-US" dirty="0"/>
            <a:t> la </a:t>
          </a:r>
          <a:r>
            <a:rPr lang="en-US" dirty="0" err="1"/>
            <a:t>possibilità</a:t>
          </a:r>
          <a:r>
            <a:rPr lang="en-US" dirty="0"/>
            <a:t> di </a:t>
          </a:r>
          <a:r>
            <a:rPr lang="en-US" dirty="0" err="1"/>
            <a:t>cliccare</a:t>
          </a:r>
          <a:r>
            <a:rPr lang="en-US" dirty="0"/>
            <a:t> </a:t>
          </a:r>
          <a:r>
            <a:rPr lang="en-US" dirty="0" err="1"/>
            <a:t>su</a:t>
          </a:r>
          <a:r>
            <a:rPr lang="en-US" dirty="0"/>
            <a:t> un link </a:t>
          </a:r>
          <a:r>
            <a:rPr lang="en-US" dirty="0" err="1"/>
            <a:t>apposito</a:t>
          </a:r>
          <a:r>
            <a:rPr lang="en-US" dirty="0"/>
            <a:t>.</a:t>
          </a:r>
        </a:p>
      </dgm:t>
    </dgm:pt>
    <dgm:pt modelId="{7FFEB884-B3E5-49E3-BC2E-CA7428C63CF2}" type="parTrans" cxnId="{74DC1745-F863-49A8-87AD-E4375030D489}">
      <dgm:prSet/>
      <dgm:spPr/>
      <dgm:t>
        <a:bodyPr/>
        <a:lstStyle/>
        <a:p>
          <a:endParaRPr lang="en-US"/>
        </a:p>
      </dgm:t>
    </dgm:pt>
    <dgm:pt modelId="{DC730D4B-C854-4B7F-A533-6CBDE1E4FDA4}" type="sibTrans" cxnId="{74DC1745-F863-49A8-87AD-E4375030D489}">
      <dgm:prSet/>
      <dgm:spPr/>
      <dgm:t>
        <a:bodyPr/>
        <a:lstStyle/>
        <a:p>
          <a:endParaRPr lang="en-US"/>
        </a:p>
      </dgm:t>
    </dgm:pt>
    <dgm:pt modelId="{B2F3BB69-9D38-4667-A870-770654A7CF52}">
      <dgm:prSet/>
      <dgm:spPr/>
      <dgm:t>
        <a:bodyPr/>
        <a:lstStyle/>
        <a:p>
          <a:r>
            <a:rPr lang="en-US" u="sng" dirty="0"/>
            <a:t>Bio </a:t>
          </a:r>
          <a:r>
            <a:rPr lang="en-US" u="sng" dirty="0" err="1"/>
            <a:t>personale</a:t>
          </a:r>
          <a:r>
            <a:rPr lang="en-US" dirty="0"/>
            <a:t>: </a:t>
          </a:r>
          <a:r>
            <a:rPr lang="en-US" dirty="0" err="1"/>
            <a:t>nel</a:t>
          </a:r>
          <a:r>
            <a:rPr lang="en-US" dirty="0"/>
            <a:t> </a:t>
          </a:r>
          <a:r>
            <a:rPr lang="en-US" dirty="0" err="1"/>
            <a:t>profilo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può</a:t>
          </a:r>
          <a:r>
            <a:rPr lang="en-US" dirty="0"/>
            <a:t> </a:t>
          </a:r>
          <a:r>
            <a:rPr lang="en-US" dirty="0" err="1"/>
            <a:t>inserire</a:t>
          </a:r>
          <a:r>
            <a:rPr lang="en-US" dirty="0"/>
            <a:t> una propria bio.</a:t>
          </a:r>
        </a:p>
      </dgm:t>
    </dgm:pt>
    <dgm:pt modelId="{46B709B8-15D9-404A-952D-3F54448A8145}" type="parTrans" cxnId="{EAAFF712-9A90-4B79-9316-460CB45CBF5F}">
      <dgm:prSet/>
      <dgm:spPr/>
      <dgm:t>
        <a:bodyPr/>
        <a:lstStyle/>
        <a:p>
          <a:endParaRPr lang="en-US"/>
        </a:p>
      </dgm:t>
    </dgm:pt>
    <dgm:pt modelId="{64E1B2D4-7A88-4725-AD9E-E91DBD621E7C}" type="sibTrans" cxnId="{EAAFF712-9A90-4B79-9316-460CB45CBF5F}">
      <dgm:prSet/>
      <dgm:spPr/>
      <dgm:t>
        <a:bodyPr/>
        <a:lstStyle/>
        <a:p>
          <a:endParaRPr lang="en-US"/>
        </a:p>
      </dgm:t>
    </dgm:pt>
    <dgm:pt modelId="{F2108430-F1C1-42D2-95B8-BE62E4477C78}">
      <dgm:prSet/>
      <dgm:spPr/>
      <dgm:t>
        <a:bodyPr/>
        <a:lstStyle/>
        <a:p>
          <a:r>
            <a:rPr lang="en-US" u="sng" dirty="0"/>
            <a:t>Cambio password</a:t>
          </a:r>
          <a:r>
            <a:rPr lang="en-US" dirty="0"/>
            <a:t>: </a:t>
          </a:r>
          <a:r>
            <a:rPr lang="en-US" dirty="0" err="1"/>
            <a:t>nella</a:t>
          </a:r>
          <a:r>
            <a:rPr lang="en-US" dirty="0"/>
            <a:t> </a:t>
          </a:r>
          <a:r>
            <a:rPr lang="en-US" dirty="0" err="1"/>
            <a:t>modifica</a:t>
          </a:r>
          <a:r>
            <a:rPr lang="en-US" dirty="0"/>
            <a:t> del </a:t>
          </a:r>
          <a:r>
            <a:rPr lang="en-US" dirty="0" err="1"/>
            <a:t>profilo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trova</a:t>
          </a:r>
          <a:r>
            <a:rPr lang="en-US" dirty="0"/>
            <a:t> un link </a:t>
          </a:r>
          <a:r>
            <a:rPr lang="en-US" dirty="0" err="1"/>
            <a:t>apposito</a:t>
          </a:r>
          <a:r>
            <a:rPr lang="en-US" dirty="0"/>
            <a:t>.</a:t>
          </a:r>
        </a:p>
      </dgm:t>
    </dgm:pt>
    <dgm:pt modelId="{E1310D04-3272-4B75-B27E-C3DE33441163}" type="parTrans" cxnId="{18C3D2E7-92DF-4327-9A13-3682E3720CF4}">
      <dgm:prSet/>
      <dgm:spPr/>
      <dgm:t>
        <a:bodyPr/>
        <a:lstStyle/>
        <a:p>
          <a:endParaRPr lang="en-US"/>
        </a:p>
      </dgm:t>
    </dgm:pt>
    <dgm:pt modelId="{39356FCC-815E-402E-9927-AA858C3C3385}" type="sibTrans" cxnId="{18C3D2E7-92DF-4327-9A13-3682E3720CF4}">
      <dgm:prSet/>
      <dgm:spPr/>
      <dgm:t>
        <a:bodyPr/>
        <a:lstStyle/>
        <a:p>
          <a:endParaRPr lang="en-US"/>
        </a:p>
      </dgm:t>
    </dgm:pt>
    <dgm:pt modelId="{D05906B9-A702-4479-8CC2-4D47BACF25FD}" type="pres">
      <dgm:prSet presAssocID="{36A13986-24A6-4FFD-993C-6FD9DCB461EB}" presName="Name0" presStyleCnt="0">
        <dgm:presLayoutVars>
          <dgm:dir/>
          <dgm:animLvl val="lvl"/>
          <dgm:resizeHandles val="exact"/>
        </dgm:presLayoutVars>
      </dgm:prSet>
      <dgm:spPr/>
    </dgm:pt>
    <dgm:pt modelId="{01CAC0D5-FA83-4E0D-B0BC-A5CE3CD9B29A}" type="pres">
      <dgm:prSet presAssocID="{31D9B867-0060-4858-91AF-C205FB8BB4E6}" presName="composite" presStyleCnt="0"/>
      <dgm:spPr/>
    </dgm:pt>
    <dgm:pt modelId="{E37B99F0-0A0A-4D2E-A4C5-3F02AD159B98}" type="pres">
      <dgm:prSet presAssocID="{31D9B867-0060-4858-91AF-C205FB8BB4E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A0305C9-D30F-48D3-82F0-7AB500520BC7}" type="pres">
      <dgm:prSet presAssocID="{31D9B867-0060-4858-91AF-C205FB8BB4E6}" presName="desTx" presStyleLbl="alignAccFollowNode1" presStyleIdx="0" presStyleCnt="2">
        <dgm:presLayoutVars>
          <dgm:bulletEnabled val="1"/>
        </dgm:presLayoutVars>
      </dgm:prSet>
      <dgm:spPr/>
    </dgm:pt>
    <dgm:pt modelId="{BC857843-7020-4E01-ADC8-00BCECEE8E67}" type="pres">
      <dgm:prSet presAssocID="{91BE3F67-65C7-4819-89B0-D381DC264A1E}" presName="space" presStyleCnt="0"/>
      <dgm:spPr/>
    </dgm:pt>
    <dgm:pt modelId="{933BF656-EB31-4ECF-928A-FBF4955C2685}" type="pres">
      <dgm:prSet presAssocID="{0FC32A68-8748-48C5-913C-DFBBA8094CFC}" presName="composite" presStyleCnt="0"/>
      <dgm:spPr/>
    </dgm:pt>
    <dgm:pt modelId="{9ED28FD1-1D97-4D85-A949-70F0A3E27B3C}" type="pres">
      <dgm:prSet presAssocID="{0FC32A68-8748-48C5-913C-DFBBA8094C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CDAFBB9-4BEC-418E-9928-BCB5994D5833}" type="pres">
      <dgm:prSet presAssocID="{0FC32A68-8748-48C5-913C-DFBBA8094CF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AFF712-9A90-4B79-9316-460CB45CBF5F}" srcId="{0FC32A68-8748-48C5-913C-DFBBA8094CFC}" destId="{B2F3BB69-9D38-4667-A870-770654A7CF52}" srcOrd="1" destOrd="0" parTransId="{46B709B8-15D9-404A-952D-3F54448A8145}" sibTransId="{64E1B2D4-7A88-4725-AD9E-E91DBD621E7C}"/>
    <dgm:cxn modelId="{FBB8CF14-FFC2-411C-9737-E74C756861BE}" type="presOf" srcId="{0B04AEAD-D623-414D-94ED-7D74209646D1}" destId="{CA0305C9-D30F-48D3-82F0-7AB500520BC7}" srcOrd="0" destOrd="0" presId="urn:microsoft.com/office/officeart/2005/8/layout/hList1"/>
    <dgm:cxn modelId="{B4A2C829-B369-41E4-8432-FB8392AC6B82}" srcId="{36A13986-24A6-4FFD-993C-6FD9DCB461EB}" destId="{31D9B867-0060-4858-91AF-C205FB8BB4E6}" srcOrd="0" destOrd="0" parTransId="{0752C9C8-E0DD-46BC-BF57-D30403554081}" sibTransId="{91BE3F67-65C7-4819-89B0-D381DC264A1E}"/>
    <dgm:cxn modelId="{75C8682F-8A20-48AA-B262-C727EC929C14}" type="presOf" srcId="{365FFC0B-15CF-4AB0-9693-BB77B72793DC}" destId="{CA0305C9-D30F-48D3-82F0-7AB500520BC7}" srcOrd="0" destOrd="1" presId="urn:microsoft.com/office/officeart/2005/8/layout/hList1"/>
    <dgm:cxn modelId="{2E639835-F397-4FB5-AC45-7AC592B7D1D2}" type="presOf" srcId="{F2108430-F1C1-42D2-95B8-BE62E4477C78}" destId="{ECDAFBB9-4BEC-418E-9928-BCB5994D5833}" srcOrd="0" destOrd="2" presId="urn:microsoft.com/office/officeart/2005/8/layout/hList1"/>
    <dgm:cxn modelId="{3530D95E-D7DD-4834-AAC9-46AC7C9F6799}" type="presOf" srcId="{BEF34707-F223-4BD9-8F2C-93F328BB368E}" destId="{ECDAFBB9-4BEC-418E-9928-BCB5994D5833}" srcOrd="0" destOrd="0" presId="urn:microsoft.com/office/officeart/2005/8/layout/hList1"/>
    <dgm:cxn modelId="{74DC1745-F863-49A8-87AD-E4375030D489}" srcId="{0FC32A68-8748-48C5-913C-DFBBA8094CFC}" destId="{BEF34707-F223-4BD9-8F2C-93F328BB368E}" srcOrd="0" destOrd="0" parTransId="{7FFEB884-B3E5-49E3-BC2E-CA7428C63CF2}" sibTransId="{DC730D4B-C854-4B7F-A533-6CBDE1E4FDA4}"/>
    <dgm:cxn modelId="{EA253467-2B7D-44E0-B5C4-53F29C3117C6}" type="presOf" srcId="{31D9B867-0060-4858-91AF-C205FB8BB4E6}" destId="{E37B99F0-0A0A-4D2E-A4C5-3F02AD159B98}" srcOrd="0" destOrd="0" presId="urn:microsoft.com/office/officeart/2005/8/layout/hList1"/>
    <dgm:cxn modelId="{934B1A4F-E52A-4D85-85E0-E30F99AE5F7D}" type="presOf" srcId="{36A13986-24A6-4FFD-993C-6FD9DCB461EB}" destId="{D05906B9-A702-4479-8CC2-4D47BACF25FD}" srcOrd="0" destOrd="0" presId="urn:microsoft.com/office/officeart/2005/8/layout/hList1"/>
    <dgm:cxn modelId="{4777C951-B5BD-49AB-9553-0631DB37B5DD}" type="presOf" srcId="{B2F3BB69-9D38-4667-A870-770654A7CF52}" destId="{ECDAFBB9-4BEC-418E-9928-BCB5994D5833}" srcOrd="0" destOrd="1" presId="urn:microsoft.com/office/officeart/2005/8/layout/hList1"/>
    <dgm:cxn modelId="{779D2D79-D0EB-4439-A6C5-379DEDF62BE0}" srcId="{31D9B867-0060-4858-91AF-C205FB8BB4E6}" destId="{0B04AEAD-D623-414D-94ED-7D74209646D1}" srcOrd="0" destOrd="0" parTransId="{FBAF6B78-9255-4A64-8792-BA9192A28299}" sibTransId="{063966C2-5B0A-4642-AE2A-DE2A0B7B598F}"/>
    <dgm:cxn modelId="{E9FDAA7B-8079-4A99-A806-56455D8F2E8C}" type="presOf" srcId="{0FC32A68-8748-48C5-913C-DFBBA8094CFC}" destId="{9ED28FD1-1D97-4D85-A949-70F0A3E27B3C}" srcOrd="0" destOrd="0" presId="urn:microsoft.com/office/officeart/2005/8/layout/hList1"/>
    <dgm:cxn modelId="{C420D8AF-EABF-4AAD-9306-FA07D6471278}" srcId="{36A13986-24A6-4FFD-993C-6FD9DCB461EB}" destId="{0FC32A68-8748-48C5-913C-DFBBA8094CFC}" srcOrd="1" destOrd="0" parTransId="{1121C5FD-161F-4D72-A67F-1E86AF028C81}" sibTransId="{8E875C2D-F7A0-4A64-BC51-062022C80EDC}"/>
    <dgm:cxn modelId="{AF9723E5-9BD3-42E1-A5EF-09B264F8A98C}" srcId="{31D9B867-0060-4858-91AF-C205FB8BB4E6}" destId="{365FFC0B-15CF-4AB0-9693-BB77B72793DC}" srcOrd="1" destOrd="0" parTransId="{007EBA13-2BD1-4E0C-90C6-89786175DA4E}" sibTransId="{1A47F5CD-C9A2-490D-ACA0-C0CEB6AFF326}"/>
    <dgm:cxn modelId="{18C3D2E7-92DF-4327-9A13-3682E3720CF4}" srcId="{0FC32A68-8748-48C5-913C-DFBBA8094CFC}" destId="{F2108430-F1C1-42D2-95B8-BE62E4477C78}" srcOrd="2" destOrd="0" parTransId="{E1310D04-3272-4B75-B27E-C3DE33441163}" sibTransId="{39356FCC-815E-402E-9927-AA858C3C3385}"/>
    <dgm:cxn modelId="{ADC32E87-EB3F-46F9-9E56-8BB623231058}" type="presParOf" srcId="{D05906B9-A702-4479-8CC2-4D47BACF25FD}" destId="{01CAC0D5-FA83-4E0D-B0BC-A5CE3CD9B29A}" srcOrd="0" destOrd="0" presId="urn:microsoft.com/office/officeart/2005/8/layout/hList1"/>
    <dgm:cxn modelId="{74650B5C-4417-497B-92F1-EF44ADE823EB}" type="presParOf" srcId="{01CAC0D5-FA83-4E0D-B0BC-A5CE3CD9B29A}" destId="{E37B99F0-0A0A-4D2E-A4C5-3F02AD159B98}" srcOrd="0" destOrd="0" presId="urn:microsoft.com/office/officeart/2005/8/layout/hList1"/>
    <dgm:cxn modelId="{F47EF305-192A-4C24-BCF2-6A687DFB790E}" type="presParOf" srcId="{01CAC0D5-FA83-4E0D-B0BC-A5CE3CD9B29A}" destId="{CA0305C9-D30F-48D3-82F0-7AB500520BC7}" srcOrd="1" destOrd="0" presId="urn:microsoft.com/office/officeart/2005/8/layout/hList1"/>
    <dgm:cxn modelId="{EFD1F4C4-DE16-4D29-89BB-1829A6F067A4}" type="presParOf" srcId="{D05906B9-A702-4479-8CC2-4D47BACF25FD}" destId="{BC857843-7020-4E01-ADC8-00BCECEE8E67}" srcOrd="1" destOrd="0" presId="urn:microsoft.com/office/officeart/2005/8/layout/hList1"/>
    <dgm:cxn modelId="{2D8A1088-0720-4FD5-B981-AC12071D12F6}" type="presParOf" srcId="{D05906B9-A702-4479-8CC2-4D47BACF25FD}" destId="{933BF656-EB31-4ECF-928A-FBF4955C2685}" srcOrd="2" destOrd="0" presId="urn:microsoft.com/office/officeart/2005/8/layout/hList1"/>
    <dgm:cxn modelId="{0FD2A160-167E-4334-8380-0370481E3DB3}" type="presParOf" srcId="{933BF656-EB31-4ECF-928A-FBF4955C2685}" destId="{9ED28FD1-1D97-4D85-A949-70F0A3E27B3C}" srcOrd="0" destOrd="0" presId="urn:microsoft.com/office/officeart/2005/8/layout/hList1"/>
    <dgm:cxn modelId="{DA957D63-A444-4D5C-B68C-A46921263E84}" type="presParOf" srcId="{933BF656-EB31-4ECF-928A-FBF4955C2685}" destId="{ECDAFBB9-4BEC-418E-9928-BCB5994D58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B99F0-0A0A-4D2E-A4C5-3F02AD159B98}">
      <dsp:nvSpPr>
        <dsp:cNvPr id="0" name=""/>
        <dsp:cNvSpPr/>
      </dsp:nvSpPr>
      <dsp:spPr>
        <a:xfrm>
          <a:off x="27" y="266336"/>
          <a:ext cx="2667060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Primarie</a:t>
          </a:r>
          <a:r>
            <a:rPr lang="en-US" sz="1600" kern="1200" dirty="0"/>
            <a:t>:</a:t>
          </a:r>
        </a:p>
      </dsp:txBody>
      <dsp:txXfrm>
        <a:off x="27" y="266336"/>
        <a:ext cx="2667060" cy="460800"/>
      </dsp:txXfrm>
    </dsp:sp>
    <dsp:sp modelId="{CA0305C9-D30F-48D3-82F0-7AB500520BC7}">
      <dsp:nvSpPr>
        <dsp:cNvPr id="0" name=""/>
        <dsp:cNvSpPr/>
      </dsp:nvSpPr>
      <dsp:spPr>
        <a:xfrm>
          <a:off x="27" y="727136"/>
          <a:ext cx="2667060" cy="3162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/>
            <a:t>Market</a:t>
          </a:r>
          <a:r>
            <a:rPr lang="en-US" sz="1600" kern="1200" dirty="0"/>
            <a:t>: </a:t>
          </a:r>
          <a:r>
            <a:rPr lang="en-US" sz="1600" kern="1200" dirty="0" err="1"/>
            <a:t>contiene</a:t>
          </a:r>
          <a:r>
            <a:rPr lang="en-US" sz="1600" kern="1200" dirty="0"/>
            <a:t> </a:t>
          </a:r>
          <a:r>
            <a:rPr lang="en-US" sz="1600" kern="1200" dirty="0" err="1"/>
            <a:t>gli</a:t>
          </a:r>
          <a:r>
            <a:rPr lang="en-US" sz="1600" kern="1200" dirty="0"/>
            <a:t> </a:t>
          </a:r>
          <a:r>
            <a:rPr lang="en-US" sz="1600" kern="1200" dirty="0" err="1"/>
            <a:t>Stema</a:t>
          </a:r>
          <a:r>
            <a:rPr lang="en-US" sz="1600" kern="1200" dirty="0"/>
            <a:t> Coin (STMC) ed il merch. È </a:t>
          </a:r>
          <a:r>
            <a:rPr lang="en-US" sz="1600" kern="1200" dirty="0" err="1"/>
            <a:t>possibile</a:t>
          </a:r>
          <a:r>
            <a:rPr lang="en-US" sz="1600" kern="1200" dirty="0"/>
            <a:t> </a:t>
          </a:r>
          <a:r>
            <a:rPr lang="en-US" sz="1600" kern="1200" dirty="0" err="1"/>
            <a:t>selezionare</a:t>
          </a:r>
          <a:r>
            <a:rPr lang="en-US" sz="1600" kern="1200" dirty="0"/>
            <a:t> la </a:t>
          </a:r>
          <a:r>
            <a:rPr lang="en-US" sz="1600" kern="1200" dirty="0" err="1"/>
            <a:t>quantità</a:t>
          </a:r>
          <a:r>
            <a:rPr lang="en-US" sz="1600" kern="1200" dirty="0"/>
            <a:t> di </a:t>
          </a:r>
          <a:r>
            <a:rPr lang="en-US" sz="1600" kern="1200" dirty="0" err="1"/>
            <a:t>elementi</a:t>
          </a:r>
          <a:r>
            <a:rPr lang="en-US" sz="1600" kern="1200" dirty="0"/>
            <a:t> e poi </a:t>
          </a:r>
          <a:r>
            <a:rPr lang="en-US" sz="1600" kern="1200" dirty="0" err="1"/>
            <a:t>rimuoverli</a:t>
          </a:r>
          <a:r>
            <a:rPr lang="en-US" sz="1600" kern="1200" dirty="0"/>
            <a:t> a </a:t>
          </a:r>
          <a:r>
            <a:rPr lang="en-US" sz="1600" kern="1200" dirty="0" err="1"/>
            <a:t>piacimento</a:t>
          </a:r>
          <a:r>
            <a:rPr lang="en-US" sz="1600" kern="1200" dirty="0"/>
            <a:t>. </a:t>
          </a:r>
          <a:r>
            <a:rPr lang="en-US" sz="1600" kern="1200" dirty="0" err="1"/>
            <a:t>L’ammontare</a:t>
          </a:r>
          <a:r>
            <a:rPr lang="en-US" sz="1600" kern="1200" dirty="0"/>
            <a:t> </a:t>
          </a:r>
          <a:r>
            <a:rPr lang="en-US" sz="1600" kern="1200" dirty="0" err="1"/>
            <a:t>degli</a:t>
          </a:r>
          <a:r>
            <a:rPr lang="en-US" sz="1600" kern="1200" dirty="0"/>
            <a:t> STMC </a:t>
          </a:r>
          <a:r>
            <a:rPr lang="en-US" sz="1600" kern="1200" dirty="0" err="1"/>
            <a:t>acquistati</a:t>
          </a:r>
          <a:r>
            <a:rPr lang="en-US" sz="1600" kern="1200" dirty="0"/>
            <a:t> </a:t>
          </a:r>
          <a:r>
            <a:rPr lang="en-US" sz="1600" kern="1200" dirty="0" err="1"/>
            <a:t>verrà</a:t>
          </a:r>
          <a:r>
            <a:rPr lang="en-US" sz="1600" kern="1200" dirty="0"/>
            <a:t> </a:t>
          </a:r>
          <a:r>
            <a:rPr lang="en-US" sz="1600" kern="1200" dirty="0" err="1"/>
            <a:t>inserito</a:t>
          </a:r>
          <a:r>
            <a:rPr lang="en-US" sz="1600" kern="1200" dirty="0"/>
            <a:t> </a:t>
          </a:r>
          <a:r>
            <a:rPr lang="en-US" sz="1600" kern="1200" dirty="0" err="1"/>
            <a:t>nel</a:t>
          </a:r>
          <a:r>
            <a:rPr lang="en-US" sz="1600" kern="1200" dirty="0"/>
            <a:t> database.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/>
            <a:t>Newsletter</a:t>
          </a:r>
          <a:r>
            <a:rPr lang="en-US" sz="1600" kern="1200" dirty="0"/>
            <a:t>: è </a:t>
          </a:r>
          <a:r>
            <a:rPr lang="en-US" sz="1600" kern="1200" dirty="0" err="1"/>
            <a:t>possibile</a:t>
          </a:r>
          <a:r>
            <a:rPr lang="en-US" sz="1600" kern="1200" dirty="0"/>
            <a:t> (solo se </a:t>
          </a:r>
          <a:r>
            <a:rPr lang="en-US" sz="1600" kern="1200" dirty="0" err="1"/>
            <a:t>si</a:t>
          </a:r>
          <a:r>
            <a:rPr lang="en-US" sz="1600" kern="1200" dirty="0"/>
            <a:t> è admin) </a:t>
          </a:r>
          <a:r>
            <a:rPr lang="en-US" sz="1600" kern="1200" dirty="0" err="1"/>
            <a:t>inviare</a:t>
          </a:r>
          <a:r>
            <a:rPr lang="en-US" sz="1600" kern="1200" dirty="0"/>
            <a:t> mail a chi </a:t>
          </a:r>
          <a:r>
            <a:rPr lang="en-US" sz="1600" kern="1200" dirty="0" err="1"/>
            <a:t>interessato</a:t>
          </a:r>
          <a:r>
            <a:rPr lang="en-US" sz="1600" kern="1200" dirty="0"/>
            <a:t> </a:t>
          </a:r>
          <a:r>
            <a:rPr lang="en-US" sz="1600" kern="1200" dirty="0" err="1"/>
            <a:t>scegliendo</a:t>
          </a:r>
          <a:r>
            <a:rPr lang="en-US" sz="1600" kern="1200" dirty="0"/>
            <a:t> </a:t>
          </a:r>
          <a:r>
            <a:rPr lang="en-US" sz="1600" kern="1200" dirty="0" err="1"/>
            <a:t>l’oggetto</a:t>
          </a:r>
          <a:r>
            <a:rPr lang="en-US" sz="1600" kern="1200" dirty="0"/>
            <a:t> ed il testo </a:t>
          </a:r>
          <a:r>
            <a:rPr lang="en-US" sz="1600" kern="1200" dirty="0" err="1"/>
            <a:t>della</a:t>
          </a:r>
          <a:r>
            <a:rPr lang="en-US" sz="1600" kern="1200" dirty="0"/>
            <a:t> mail.</a:t>
          </a:r>
        </a:p>
      </dsp:txBody>
      <dsp:txXfrm>
        <a:off x="27" y="727136"/>
        <a:ext cx="2667060" cy="3162240"/>
      </dsp:txXfrm>
    </dsp:sp>
    <dsp:sp modelId="{9ED28FD1-1D97-4D85-A949-70F0A3E27B3C}">
      <dsp:nvSpPr>
        <dsp:cNvPr id="0" name=""/>
        <dsp:cNvSpPr/>
      </dsp:nvSpPr>
      <dsp:spPr>
        <a:xfrm>
          <a:off x="3040476" y="266336"/>
          <a:ext cx="2667060" cy="460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Secondarie</a:t>
          </a:r>
          <a:r>
            <a:rPr lang="en-US" sz="1600" kern="1200" dirty="0"/>
            <a:t>:</a:t>
          </a:r>
        </a:p>
      </dsp:txBody>
      <dsp:txXfrm>
        <a:off x="3040476" y="266336"/>
        <a:ext cx="2667060" cy="460800"/>
      </dsp:txXfrm>
    </dsp:sp>
    <dsp:sp modelId="{ECDAFBB9-4BEC-418E-9928-BCB5994D5833}">
      <dsp:nvSpPr>
        <dsp:cNvPr id="0" name=""/>
        <dsp:cNvSpPr/>
      </dsp:nvSpPr>
      <dsp:spPr>
        <a:xfrm>
          <a:off x="3040476" y="727136"/>
          <a:ext cx="2667060" cy="316224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 err="1"/>
            <a:t>Iscrizione</a:t>
          </a:r>
          <a:r>
            <a:rPr lang="en-US" sz="1600" u="sng" kern="1200" dirty="0"/>
            <a:t> e </a:t>
          </a:r>
          <a:r>
            <a:rPr lang="en-US" sz="1600" u="sng" kern="1200" dirty="0" err="1"/>
            <a:t>disiscrizione</a:t>
          </a:r>
          <a:r>
            <a:rPr lang="en-US" sz="1600" u="sng" kern="1200" dirty="0"/>
            <a:t> </a:t>
          </a:r>
          <a:r>
            <a:rPr lang="en-US" sz="1600" u="sng" kern="1200" dirty="0" err="1"/>
            <a:t>alla</a:t>
          </a:r>
          <a:r>
            <a:rPr lang="en-US" sz="1600" u="sng" kern="1200" dirty="0"/>
            <a:t> newsletter</a:t>
          </a:r>
          <a:r>
            <a:rPr lang="en-US" sz="1600" kern="1200" dirty="0"/>
            <a:t>: </a:t>
          </a:r>
          <a:r>
            <a:rPr lang="en-US" sz="1600" kern="1200" dirty="0" err="1"/>
            <a:t>nel</a:t>
          </a:r>
          <a:r>
            <a:rPr lang="en-US" sz="1600" kern="1200" dirty="0"/>
            <a:t> proprio </a:t>
          </a:r>
          <a:r>
            <a:rPr lang="en-US" sz="1600" kern="1200" dirty="0" err="1"/>
            <a:t>profilo</a:t>
          </a:r>
          <a:r>
            <a:rPr lang="en-US" sz="1600" kern="1200" dirty="0"/>
            <a:t> </a:t>
          </a:r>
          <a:r>
            <a:rPr lang="en-US" sz="1600" kern="1200" dirty="0" err="1"/>
            <a:t>c’è</a:t>
          </a:r>
          <a:r>
            <a:rPr lang="en-US" sz="1600" kern="1200" dirty="0"/>
            <a:t> la </a:t>
          </a:r>
          <a:r>
            <a:rPr lang="en-US" sz="1600" kern="1200" dirty="0" err="1"/>
            <a:t>possibilità</a:t>
          </a:r>
          <a:r>
            <a:rPr lang="en-US" sz="1600" kern="1200" dirty="0"/>
            <a:t> di </a:t>
          </a:r>
          <a:r>
            <a:rPr lang="en-US" sz="1600" kern="1200" dirty="0" err="1"/>
            <a:t>cliccare</a:t>
          </a:r>
          <a:r>
            <a:rPr lang="en-US" sz="1600" kern="1200" dirty="0"/>
            <a:t> </a:t>
          </a:r>
          <a:r>
            <a:rPr lang="en-US" sz="1600" kern="1200" dirty="0" err="1"/>
            <a:t>su</a:t>
          </a:r>
          <a:r>
            <a:rPr lang="en-US" sz="1600" kern="1200" dirty="0"/>
            <a:t> un link </a:t>
          </a:r>
          <a:r>
            <a:rPr lang="en-US" sz="1600" kern="1200" dirty="0" err="1"/>
            <a:t>apposito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/>
            <a:t>Bio </a:t>
          </a:r>
          <a:r>
            <a:rPr lang="en-US" sz="1600" u="sng" kern="1200" dirty="0" err="1"/>
            <a:t>personale</a:t>
          </a:r>
          <a:r>
            <a:rPr lang="en-US" sz="1600" kern="1200" dirty="0"/>
            <a:t>: </a:t>
          </a:r>
          <a:r>
            <a:rPr lang="en-US" sz="1600" kern="1200" dirty="0" err="1"/>
            <a:t>nel</a:t>
          </a:r>
          <a:r>
            <a:rPr lang="en-US" sz="1600" kern="1200" dirty="0"/>
            <a:t> </a:t>
          </a:r>
          <a:r>
            <a:rPr lang="en-US" sz="1600" kern="1200" dirty="0" err="1"/>
            <a:t>profilo</a:t>
          </a:r>
          <a:r>
            <a:rPr lang="en-US" sz="1600" kern="1200" dirty="0"/>
            <a:t> </a:t>
          </a:r>
          <a:r>
            <a:rPr lang="en-US" sz="1600" kern="1200" dirty="0" err="1"/>
            <a:t>si</a:t>
          </a:r>
          <a:r>
            <a:rPr lang="en-US" sz="1600" kern="1200" dirty="0"/>
            <a:t> </a:t>
          </a:r>
          <a:r>
            <a:rPr lang="en-US" sz="1600" kern="1200" dirty="0" err="1"/>
            <a:t>può</a:t>
          </a:r>
          <a:r>
            <a:rPr lang="en-US" sz="1600" kern="1200" dirty="0"/>
            <a:t> </a:t>
          </a:r>
          <a:r>
            <a:rPr lang="en-US" sz="1600" kern="1200" dirty="0" err="1"/>
            <a:t>inserire</a:t>
          </a:r>
          <a:r>
            <a:rPr lang="en-US" sz="1600" kern="1200" dirty="0"/>
            <a:t> una propria bio.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/>
            <a:t>Cambio password</a:t>
          </a:r>
          <a:r>
            <a:rPr lang="en-US" sz="1600" kern="1200" dirty="0"/>
            <a:t>: </a:t>
          </a:r>
          <a:r>
            <a:rPr lang="en-US" sz="1600" kern="1200" dirty="0" err="1"/>
            <a:t>nella</a:t>
          </a:r>
          <a:r>
            <a:rPr lang="en-US" sz="1600" kern="1200" dirty="0"/>
            <a:t> </a:t>
          </a:r>
          <a:r>
            <a:rPr lang="en-US" sz="1600" kern="1200" dirty="0" err="1"/>
            <a:t>modifica</a:t>
          </a:r>
          <a:r>
            <a:rPr lang="en-US" sz="1600" kern="1200" dirty="0"/>
            <a:t> del </a:t>
          </a:r>
          <a:r>
            <a:rPr lang="en-US" sz="1600" kern="1200" dirty="0" err="1"/>
            <a:t>profilo</a:t>
          </a:r>
          <a:r>
            <a:rPr lang="en-US" sz="1600" kern="1200" dirty="0"/>
            <a:t> </a:t>
          </a:r>
          <a:r>
            <a:rPr lang="en-US" sz="1600" kern="1200" dirty="0" err="1"/>
            <a:t>si</a:t>
          </a:r>
          <a:r>
            <a:rPr lang="en-US" sz="1600" kern="1200" dirty="0"/>
            <a:t> </a:t>
          </a:r>
          <a:r>
            <a:rPr lang="en-US" sz="1600" kern="1200" dirty="0" err="1"/>
            <a:t>trova</a:t>
          </a:r>
          <a:r>
            <a:rPr lang="en-US" sz="1600" kern="1200" dirty="0"/>
            <a:t> un link </a:t>
          </a:r>
          <a:r>
            <a:rPr lang="en-US" sz="1600" kern="1200" dirty="0" err="1"/>
            <a:t>apposito</a:t>
          </a:r>
          <a:r>
            <a:rPr lang="en-US" sz="1600" kern="1200" dirty="0"/>
            <a:t>.</a:t>
          </a:r>
        </a:p>
      </dsp:txBody>
      <dsp:txXfrm>
        <a:off x="3040476" y="727136"/>
        <a:ext cx="2667060" cy="316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DEEDC-27A5-443C-B0B0-AFC27688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96D5FF-E7B4-4EE3-B555-57681171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5E420F-E874-473A-A8DF-714A32DD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C71E3A-2DE4-42DD-B1F0-1FDE3D64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84ACED-FF78-44C5-9A40-EFF84107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8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4F69D-3D82-4FEC-9FB2-DA3B813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8D3F01-1238-4A14-AE18-AD5E69D2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D4865F-D19E-4C5A-947B-C172348B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CC41F5-2CCD-450B-87E7-ADB2BC60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CCEAAC-6DC7-49FA-B5B8-2CC8E39E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13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406898-9FC9-4758-9CC2-14D58C8EF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E7CF8A-EB3F-4F21-8691-F7B9DF76A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DDD2D2-86ED-48E3-B548-E8AA694E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45A3D-9712-4BD1-9865-D7DE61C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37A444-2358-4CD1-87EB-E16DD952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2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C118B-42B1-41DC-98D5-1CFCBE18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BC124-BFF3-45A1-9CA3-15CF4433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ADA0BA-57AD-446A-A317-6F9BD4EE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054D9A-C1B5-403F-9ED7-6F70D281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1CDB7-A7B1-4896-9CA2-5A0F9DED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9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21C9C-A50E-497F-855D-C5724AC1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E827F6-93F0-4A12-9C3E-998FB6C4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90A004-D271-4E4D-8188-C81480B8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C66FBF-5EEA-4B63-86CF-4C0D51C3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0465FB-29AF-459F-9B8A-30FD0A46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25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C750A-FA17-4DE0-BB84-6517963B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4B083-16C5-4A8B-87A1-C5D9F01C6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D3D493-39CA-4345-8654-50C551EA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7C9DF5-A3CE-4AF5-A8E6-F3F84D3F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6F3506-380F-4D37-AA7A-CDFD578B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D9613-4420-4E0E-85A7-F03F6D6E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5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7EBE4-00F9-4D75-A844-5A7F9881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79D27E-9044-4D53-9008-E4F37B28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B9D0C-0D7D-486E-A671-5988F3E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D9A165-554A-4202-8595-EF9ABD55C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7E20CD-C878-4B71-96A0-AB77FD09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C1261F-62A1-46D6-88D9-C873A44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716112A-6728-43AA-843A-AF89BEFA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91E36B-4FC6-44C0-9891-A26BB4A7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17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BFC31-8295-4692-9126-94B5CED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FA9AFB-DAAB-4FFC-AC67-A15A2C7E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0D57E2-65A5-4263-B81A-3D39DDEE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BB7154-8FAF-4857-99D0-37D492F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4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295C7B-D104-4FF4-B1A1-B7E059B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69E55C-65DB-474A-8E5C-4B053EF1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172504-09F0-4655-ACD7-3FF4EE95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55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C6449-12A4-43FF-8231-246927D2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33BC6-090F-4791-BF7F-26E5D15D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A1A164-D457-4FF5-B1B4-D110171D4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AF6D3F-E0D1-466B-87E4-AF2A74D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629841-C65F-4EC3-906E-D93997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06F47B-3FFF-4FE0-9386-D1AE094E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95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CB665-F66D-42D3-9780-240BE957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D37E5A-0999-44A6-90CB-590A96AFB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D9198A-3B6E-4C35-B5DA-51A90ADDC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62FEBC-4BD6-4B4A-BC4B-FADD165D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4BA6C8-C785-4CBD-BD01-3F37CBC3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BE2705-F63F-4DFA-969D-DF04A85A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18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2D9A58-0292-4748-BFC9-0768AFE4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A16D23-21C0-4C74-9B7B-555ACF40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AD8309-EE03-4C40-8003-C5CE0B5B4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0BA0-8724-431D-BBD8-CFA0EC164611}" type="datetimeFigureOut">
              <a:rPr lang="it-IT" smtClean="0"/>
              <a:t>11/01/2022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41315A-8A50-4A3B-A475-D30CBEF9C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6BF23-9E7E-42E1-93F3-32F9709EA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D55B-952B-484F-B4B1-91A55B80D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81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interni, mensola&#10;&#10;Descrizione generata automaticamente">
            <a:extLst>
              <a:ext uri="{FF2B5EF4-FFF2-40B4-BE49-F238E27FC236}">
                <a16:creationId xmlns:a16="http://schemas.microsoft.com/office/drawing/2014/main" id="{F2B83534-D467-4404-BA7F-79D092D59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7786"/>
          <a:stretch/>
        </p:blipFill>
        <p:spPr>
          <a:xfrm>
            <a:off x="3882571" y="-2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1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3ECF008-19DA-4323-ADDD-4D4FFE1AE75A}"/>
              </a:ext>
            </a:extLst>
          </p:cNvPr>
          <p:cNvSpPr txBox="1"/>
          <p:nvPr/>
        </p:nvSpPr>
        <p:spPr>
          <a:xfrm>
            <a:off x="759021" y="42111"/>
            <a:ext cx="2236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accent4"/>
                </a:solidFill>
              </a:rPr>
              <a:t>STEMA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9D20D1B-A646-47BC-806A-79454EA65567}"/>
              </a:ext>
            </a:extLst>
          </p:cNvPr>
          <p:cNvSpPr txBox="1"/>
          <p:nvPr/>
        </p:nvSpPr>
        <p:spPr>
          <a:xfrm>
            <a:off x="759021" y="769732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Stefano Emuze Pizzuto</a:t>
            </a:r>
            <a:br>
              <a:rPr lang="it-IT" sz="800" dirty="0">
                <a:solidFill>
                  <a:schemeClr val="bg1"/>
                </a:solidFill>
              </a:rPr>
            </a:br>
            <a:r>
              <a:rPr lang="it-IT" sz="800" dirty="0">
                <a:solidFill>
                  <a:schemeClr val="bg1"/>
                </a:solidFill>
              </a:rPr>
              <a:t>Emanuele Macera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E14D67A-E772-4DBE-901C-4A8AA37E4B27}"/>
              </a:ext>
            </a:extLst>
          </p:cNvPr>
          <p:cNvSpPr txBox="1"/>
          <p:nvPr/>
        </p:nvSpPr>
        <p:spPr>
          <a:xfrm>
            <a:off x="738365" y="1159497"/>
            <a:ext cx="25652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Stema</a:t>
            </a:r>
            <a:r>
              <a:rPr lang="it-IT" sz="2000" dirty="0">
                <a:solidFill>
                  <a:schemeClr val="bg1"/>
                </a:solidFill>
              </a:rPr>
              <a:t> è una startup nata per convogliare domanda e offerta degli studenti universitari in un dominio sicuro.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L’idea è quella di garantire sicurezza nelle transazioni e di permettere vendite e scambi di appunti o prestazioni senza frodi tramite una nuova criptovaluta: </a:t>
            </a:r>
            <a:r>
              <a:rPr lang="it-IT" sz="2000" dirty="0" err="1">
                <a:solidFill>
                  <a:schemeClr val="bg1"/>
                </a:solidFill>
              </a:rPr>
              <a:t>Stema</a:t>
            </a:r>
            <a:r>
              <a:rPr lang="it-IT" sz="2000" dirty="0">
                <a:solidFill>
                  <a:schemeClr val="bg1"/>
                </a:solidFill>
              </a:rPr>
              <a:t> Coin (STMC).</a:t>
            </a:r>
          </a:p>
        </p:txBody>
      </p:sp>
      <p:pic>
        <p:nvPicPr>
          <p:cNvPr id="29" name="Immagine 28" descr="Immagine che contiene oggetto, moneta&#10;&#10;Descrizione generata automaticamente">
            <a:extLst>
              <a:ext uri="{FF2B5EF4-FFF2-40B4-BE49-F238E27FC236}">
                <a16:creationId xmlns:a16="http://schemas.microsoft.com/office/drawing/2014/main" id="{D6E7A296-5072-4DCD-AE07-5AAA806A5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77" y="5545923"/>
            <a:ext cx="1312065" cy="13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00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4DDB5C7E-622E-4A41-876C-F4ADBA1E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1" r="-3" b="31082"/>
          <a:stretch/>
        </p:blipFill>
        <p:spPr>
          <a:xfrm>
            <a:off x="5926240" y="10"/>
            <a:ext cx="6265758" cy="2508574"/>
          </a:xfrm>
          <a:custGeom>
            <a:avLst/>
            <a:gdLst/>
            <a:ahLst/>
            <a:cxnLst/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0E374B3-CF6A-43A5-83DE-2E758F6EB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8" r="-2" b="10438"/>
          <a:stretch/>
        </p:blipFill>
        <p:spPr>
          <a:xfrm>
            <a:off x="6767763" y="2286000"/>
            <a:ext cx="5424237" cy="2285990"/>
          </a:xfrm>
          <a:custGeom>
            <a:avLst/>
            <a:gdLst/>
            <a:ahLst/>
            <a:cxnLst/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55240F-931C-4BCB-897C-54FE97F5A5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882" t="24232" r="3629" b="29297"/>
          <a:stretch/>
        </p:blipFill>
        <p:spPr>
          <a:xfrm>
            <a:off x="8037095" y="4626131"/>
            <a:ext cx="4154905" cy="2286009"/>
          </a:xfrm>
          <a:custGeom>
            <a:avLst/>
            <a:gdLst/>
            <a:ahLst/>
            <a:cxnLst/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42" name="Freeform 16">
            <a:extLst>
              <a:ext uri="{FF2B5EF4-FFF2-40B4-BE49-F238E27FC236}">
                <a16:creationId xmlns:a16="http://schemas.microsoft.com/office/drawing/2014/main" id="{98BA90CC-0056-473E-80AE-8CB0EE6A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6E232-7219-4009-893A-28527CAD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02664" cy="6858000"/>
          </a:xfrm>
          <a:custGeom>
            <a:avLst/>
            <a:gdLst>
              <a:gd name="connsiteX0" fmla="*/ 0 w 9102664"/>
              <a:gd name="connsiteY0" fmla="*/ 0 h 6858000"/>
              <a:gd name="connsiteX1" fmla="*/ 5926510 w 9102664"/>
              <a:gd name="connsiteY1" fmla="*/ 0 h 6858000"/>
              <a:gd name="connsiteX2" fmla="*/ 9102664 w 9102664"/>
              <a:gd name="connsiteY2" fmla="*/ 6858000 h 6858000"/>
              <a:gd name="connsiteX3" fmla="*/ 0 w 91026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02664" h="6858000">
                <a:moveTo>
                  <a:pt x="0" y="0"/>
                </a:moveTo>
                <a:lnTo>
                  <a:pt x="5926510" y="0"/>
                </a:lnTo>
                <a:lnTo>
                  <a:pt x="91026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E8DF1D-2235-4C6C-8AF8-D98C7903054D}"/>
              </a:ext>
            </a:extLst>
          </p:cNvPr>
          <p:cNvSpPr txBox="1"/>
          <p:nvPr/>
        </p:nvSpPr>
        <p:spPr>
          <a:xfrm>
            <a:off x="838200" y="365125"/>
            <a:ext cx="5191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FUNZIONALITÀ EXTRA IMPLEMENTATE</a:t>
            </a:r>
          </a:p>
        </p:txBody>
      </p:sp>
      <p:graphicFrame>
        <p:nvGraphicFramePr>
          <p:cNvPr id="37" name="CasellaDiTesto 7">
            <a:extLst>
              <a:ext uri="{FF2B5EF4-FFF2-40B4-BE49-F238E27FC236}">
                <a16:creationId xmlns:a16="http://schemas.microsoft.com/office/drawing/2014/main" id="{869424C1-9AD2-400F-A012-83D3D8F28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451861"/>
              </p:ext>
            </p:extLst>
          </p:nvPr>
        </p:nvGraphicFramePr>
        <p:xfrm>
          <a:off x="838200" y="2021249"/>
          <a:ext cx="5707565" cy="415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8628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C4AE24-6C75-499C-833C-04C1AAC3FB34}"/>
              </a:ext>
            </a:extLst>
          </p:cNvPr>
          <p:cNvSpPr txBox="1"/>
          <p:nvPr/>
        </p:nvSpPr>
        <p:spPr>
          <a:xfrm>
            <a:off x="6700838" y="192506"/>
            <a:ext cx="4849304" cy="6075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STRUTTURA DATABASE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AEAAE29-1396-4703-90E8-5E6165AA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4" y="3763269"/>
            <a:ext cx="6167018" cy="165565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F58FBA7-896C-4509-80EE-D570B6BF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4" y="1683929"/>
            <a:ext cx="6167018" cy="151091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00838" y="3209925"/>
            <a:ext cx="536495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A7356F58-D176-4575-BC91-A8D448932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4" y="800102"/>
            <a:ext cx="6167018" cy="7862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20389F-B222-44D4-A2D5-78712F2E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5" y="5487916"/>
            <a:ext cx="6167018" cy="87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1BA4CE4-A115-460E-A329-735BEAD216B9}"/>
              </a:ext>
            </a:extLst>
          </p:cNvPr>
          <p:cNvSpPr txBox="1"/>
          <p:nvPr/>
        </p:nvSpPr>
        <p:spPr>
          <a:xfrm>
            <a:off x="6700837" y="673033"/>
            <a:ext cx="5256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Il nostro database contiene due tabelle.</a:t>
            </a:r>
          </a:p>
          <a:p>
            <a:r>
              <a:rPr lang="it-IT" sz="1600" dirty="0">
                <a:solidFill>
                  <a:schemeClr val="bg1"/>
                </a:solidFill>
              </a:rPr>
              <a:t>La prima è dedicata alla ricerca di pagine tramite parole chiave (ad esempio, se si cerca ‘’Coin’’ si viene rimandati al market). La ricerca avviene tramite una query che esegue il comando:</a:t>
            </a:r>
          </a:p>
          <a:p>
            <a:r>
              <a:rPr lang="en-US" sz="1600" dirty="0">
                <a:solidFill>
                  <a:schemeClr val="bg1"/>
                </a:solidFill>
              </a:rPr>
              <a:t>$search = "%" . $search . "%";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$query = "SELECT * FROM search WHERE keywords or name LIKE ?";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Quindi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mettendo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più</a:t>
            </a:r>
            <a:r>
              <a:rPr lang="en-US" sz="1600" dirty="0">
                <a:solidFill>
                  <a:schemeClr val="bg1"/>
                </a:solidFill>
              </a:rPr>
              <a:t> parole </a:t>
            </a:r>
            <a:r>
              <a:rPr lang="en-US" sz="1600" dirty="0" err="1">
                <a:solidFill>
                  <a:schemeClr val="bg1"/>
                </a:solidFill>
              </a:rPr>
              <a:t>possibili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nella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colonna</a:t>
            </a:r>
            <a:r>
              <a:rPr lang="en-US" sz="1600" dirty="0">
                <a:solidFill>
                  <a:schemeClr val="bg1"/>
                </a:solidFill>
              </a:rPr>
              <a:t> ‘’name’’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ottengono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più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risultati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possibili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4B65B6-2968-40E9-B2FB-FB6E04220171}"/>
              </a:ext>
            </a:extLst>
          </p:cNvPr>
          <p:cNvSpPr txBox="1"/>
          <p:nvPr/>
        </p:nvSpPr>
        <p:spPr>
          <a:xfrm>
            <a:off x="6700837" y="3382182"/>
            <a:ext cx="4944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La seconda e probabilmente più importante, contiene tutte le informazioni relative agli utenti registrati.</a:t>
            </a:r>
          </a:p>
          <a:p>
            <a:r>
              <a:rPr lang="it-IT" sz="1600" dirty="0">
                <a:solidFill>
                  <a:schemeClr val="bg1"/>
                </a:solidFill>
              </a:rPr>
              <a:t>Qui abbiamo la colonna ‘’</a:t>
            </a:r>
            <a:r>
              <a:rPr lang="it-IT" sz="1600" dirty="0" err="1">
                <a:solidFill>
                  <a:schemeClr val="bg1"/>
                </a:solidFill>
              </a:rPr>
              <a:t>UserID</a:t>
            </a:r>
            <a:r>
              <a:rPr lang="it-IT" sz="1600" dirty="0">
                <a:solidFill>
                  <a:schemeClr val="bg1"/>
                </a:solidFill>
              </a:rPr>
              <a:t>’’ che è chiave primaria e la colonna ‘’email’’ che è chiave secondaria per far sì che non ci si possa iscrivere due volte con la stessa mail. Poi abbiamo, oltre ai dati dell’utente, l’ammontare posseduto di STMC e due booleani che ci fanno capire se un utente è iscritto alla newsletter (di default 1) e se è un admin.</a:t>
            </a:r>
          </a:p>
        </p:txBody>
      </p:sp>
    </p:spTree>
    <p:extLst>
      <p:ext uri="{BB962C8B-B14F-4D97-AF65-F5344CB8AC3E}">
        <p14:creationId xmlns:p14="http://schemas.microsoft.com/office/powerpoint/2010/main" val="295556482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Macera</dc:creator>
  <cp:lastModifiedBy>Emanuele Macera</cp:lastModifiedBy>
  <cp:revision>2</cp:revision>
  <dcterms:created xsi:type="dcterms:W3CDTF">2022-01-11T12:17:56Z</dcterms:created>
  <dcterms:modified xsi:type="dcterms:W3CDTF">2022-01-11T14:37:31Z</dcterms:modified>
</cp:coreProperties>
</file>