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06DC6-92F2-4CBD-83F7-517382E211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3F70C2E-A061-4095-82F8-8D6B04991D29}">
      <dgm:prSet custT="1"/>
      <dgm:spPr/>
      <dgm:t>
        <a:bodyPr/>
        <a:lstStyle/>
        <a:p>
          <a:pPr algn="ctr" rtl="0"/>
          <a:r>
            <a:rPr lang="it-IT" sz="2800" smtClean="0"/>
            <a:t>Jack</a:t>
          </a:r>
          <a:endParaRPr lang="it-IT" sz="2800"/>
        </a:p>
      </dgm:t>
    </dgm:pt>
    <dgm:pt modelId="{2CC26433-94B8-43B1-A998-2913A9C62273}" type="parTrans" cxnId="{9B9C4DA9-F1D7-479F-A900-70C054EA242E}">
      <dgm:prSet/>
      <dgm:spPr/>
      <dgm:t>
        <a:bodyPr/>
        <a:lstStyle/>
        <a:p>
          <a:pPr algn="ctr"/>
          <a:endParaRPr lang="it-IT" sz="5400"/>
        </a:p>
      </dgm:t>
    </dgm:pt>
    <dgm:pt modelId="{DA74B83D-D611-4D3D-86F8-73A9E96637D3}" type="sibTrans" cxnId="{9B9C4DA9-F1D7-479F-A900-70C054EA242E}">
      <dgm:prSet/>
      <dgm:spPr/>
      <dgm:t>
        <a:bodyPr/>
        <a:lstStyle/>
        <a:p>
          <a:pPr algn="ctr"/>
          <a:endParaRPr lang="it-IT" sz="5400"/>
        </a:p>
      </dgm:t>
    </dgm:pt>
    <dgm:pt modelId="{8458444C-67F1-43C5-A51A-1891A91F11E8}">
      <dgm:prSet custT="1"/>
      <dgm:spPr/>
      <dgm:t>
        <a:bodyPr/>
        <a:lstStyle/>
        <a:p>
          <a:pPr algn="ctr" rtl="0"/>
          <a:r>
            <a:rPr lang="it-IT" sz="2800" smtClean="0"/>
            <a:t>Henry</a:t>
          </a:r>
          <a:endParaRPr lang="it-IT" sz="2800"/>
        </a:p>
      </dgm:t>
    </dgm:pt>
    <dgm:pt modelId="{F9ACAF3A-8B76-41A9-8DAF-72ED4B1FC9EA}" type="parTrans" cxnId="{702DC8BB-AE27-40D0-9F5F-FC2F8628AC33}">
      <dgm:prSet/>
      <dgm:spPr/>
      <dgm:t>
        <a:bodyPr/>
        <a:lstStyle/>
        <a:p>
          <a:pPr algn="ctr"/>
          <a:endParaRPr lang="it-IT" sz="5400"/>
        </a:p>
      </dgm:t>
    </dgm:pt>
    <dgm:pt modelId="{73165E02-7881-4CB9-B2A3-6F65556F8955}" type="sibTrans" cxnId="{702DC8BB-AE27-40D0-9F5F-FC2F8628AC33}">
      <dgm:prSet/>
      <dgm:spPr/>
      <dgm:t>
        <a:bodyPr/>
        <a:lstStyle/>
        <a:p>
          <a:pPr algn="ctr"/>
          <a:endParaRPr lang="it-IT" sz="5400"/>
        </a:p>
      </dgm:t>
    </dgm:pt>
    <dgm:pt modelId="{94610FC6-8912-43C9-B257-BE13D0A35305}">
      <dgm:prSet custT="1"/>
      <dgm:spPr/>
      <dgm:t>
        <a:bodyPr/>
        <a:lstStyle/>
        <a:p>
          <a:pPr algn="ctr" rtl="0"/>
          <a:r>
            <a:rPr lang="it-IT" sz="2800" smtClean="0"/>
            <a:t>Mary</a:t>
          </a:r>
          <a:endParaRPr lang="it-IT" sz="2800"/>
        </a:p>
      </dgm:t>
    </dgm:pt>
    <dgm:pt modelId="{B3E393BE-C148-4433-867F-19106C0C7FDC}" type="parTrans" cxnId="{87C81B4E-CE62-4B50-A99D-FFBD3DB528ED}">
      <dgm:prSet/>
      <dgm:spPr/>
      <dgm:t>
        <a:bodyPr/>
        <a:lstStyle/>
        <a:p>
          <a:pPr algn="ctr"/>
          <a:endParaRPr lang="it-IT" sz="5400"/>
        </a:p>
      </dgm:t>
    </dgm:pt>
    <dgm:pt modelId="{A9065695-0F6F-4F7E-8F4A-63F03AE7FD1C}" type="sibTrans" cxnId="{87C81B4E-CE62-4B50-A99D-FFBD3DB528ED}">
      <dgm:prSet/>
      <dgm:spPr/>
      <dgm:t>
        <a:bodyPr/>
        <a:lstStyle/>
        <a:p>
          <a:pPr algn="ctr"/>
          <a:endParaRPr lang="it-IT" sz="5400"/>
        </a:p>
      </dgm:t>
    </dgm:pt>
    <dgm:pt modelId="{8A9FDD32-C28C-44AD-9DB9-1B53A52C4AAD}">
      <dgm:prSet custT="1"/>
      <dgm:spPr/>
      <dgm:t>
        <a:bodyPr/>
        <a:lstStyle/>
        <a:p>
          <a:pPr algn="ctr" rtl="0"/>
          <a:r>
            <a:rPr lang="it-IT" sz="2800" smtClean="0"/>
            <a:t>Phil</a:t>
          </a:r>
          <a:endParaRPr lang="it-IT" sz="2800"/>
        </a:p>
      </dgm:t>
    </dgm:pt>
    <dgm:pt modelId="{91D8447A-CA44-4028-8B27-147D995C14F3}" type="parTrans" cxnId="{CF7DCEF8-238D-47FC-A02C-B2BEDDDE4A3C}">
      <dgm:prSet/>
      <dgm:spPr/>
      <dgm:t>
        <a:bodyPr/>
        <a:lstStyle/>
        <a:p>
          <a:pPr algn="ctr"/>
          <a:endParaRPr lang="it-IT" sz="5400"/>
        </a:p>
      </dgm:t>
    </dgm:pt>
    <dgm:pt modelId="{03AD8386-105C-4C2B-BE5D-809E22BB1EF7}" type="sibTrans" cxnId="{CF7DCEF8-238D-47FC-A02C-B2BEDDDE4A3C}">
      <dgm:prSet/>
      <dgm:spPr/>
      <dgm:t>
        <a:bodyPr/>
        <a:lstStyle/>
        <a:p>
          <a:pPr algn="ctr"/>
          <a:endParaRPr lang="it-IT" sz="5400"/>
        </a:p>
      </dgm:t>
    </dgm:pt>
    <dgm:pt modelId="{DCD673E9-93BA-4D97-A61F-0FF2FA27B48D}">
      <dgm:prSet custT="1"/>
      <dgm:spPr/>
      <dgm:t>
        <a:bodyPr/>
        <a:lstStyle/>
        <a:p>
          <a:pPr algn="ctr" rtl="0"/>
          <a:r>
            <a:rPr lang="it-IT" sz="2800" smtClean="0"/>
            <a:t>John</a:t>
          </a:r>
          <a:endParaRPr lang="it-IT" sz="2800"/>
        </a:p>
      </dgm:t>
    </dgm:pt>
    <dgm:pt modelId="{0392911F-538F-4682-9198-75E7EC66E33C}" type="parTrans" cxnId="{7CED12AE-8795-4539-8D1F-342D410FAAB9}">
      <dgm:prSet/>
      <dgm:spPr/>
      <dgm:t>
        <a:bodyPr/>
        <a:lstStyle/>
        <a:p>
          <a:pPr algn="ctr"/>
          <a:endParaRPr lang="it-IT" sz="5400"/>
        </a:p>
      </dgm:t>
    </dgm:pt>
    <dgm:pt modelId="{5840347E-69B1-4456-B633-708113A78B40}" type="sibTrans" cxnId="{7CED12AE-8795-4539-8D1F-342D410FAAB9}">
      <dgm:prSet/>
      <dgm:spPr/>
      <dgm:t>
        <a:bodyPr/>
        <a:lstStyle/>
        <a:p>
          <a:pPr algn="ctr"/>
          <a:endParaRPr lang="it-IT" sz="5400"/>
        </a:p>
      </dgm:t>
    </dgm:pt>
    <dgm:pt modelId="{34DAE7FE-CEE6-4697-B656-3FC2F7872AEB}">
      <dgm:prSet custT="1"/>
      <dgm:spPr/>
      <dgm:t>
        <a:bodyPr/>
        <a:lstStyle/>
        <a:p>
          <a:pPr algn="ctr" rtl="0"/>
          <a:r>
            <a:rPr lang="it-IT" sz="2800" smtClean="0"/>
            <a:t>Lucy</a:t>
          </a:r>
          <a:endParaRPr lang="it-IT" sz="2800"/>
        </a:p>
      </dgm:t>
    </dgm:pt>
    <dgm:pt modelId="{CB92666E-32DC-42D9-B329-AF71E5C9E21F}" type="parTrans" cxnId="{34794270-0D6D-4FBF-9DEF-17FDF8F00DA8}">
      <dgm:prSet/>
      <dgm:spPr/>
      <dgm:t>
        <a:bodyPr/>
        <a:lstStyle/>
        <a:p>
          <a:pPr algn="ctr"/>
          <a:endParaRPr lang="it-IT" sz="5400"/>
        </a:p>
      </dgm:t>
    </dgm:pt>
    <dgm:pt modelId="{6C799692-CDCA-4FC4-84AB-0D154373BB0C}" type="sibTrans" cxnId="{34794270-0D6D-4FBF-9DEF-17FDF8F00DA8}">
      <dgm:prSet/>
      <dgm:spPr/>
      <dgm:t>
        <a:bodyPr/>
        <a:lstStyle/>
        <a:p>
          <a:pPr algn="ctr"/>
          <a:endParaRPr lang="it-IT" sz="5400"/>
        </a:p>
      </dgm:t>
    </dgm:pt>
    <dgm:pt modelId="{7A64F153-2606-459A-AECC-153D36E801D5}">
      <dgm:prSet custT="1"/>
      <dgm:spPr/>
      <dgm:t>
        <a:bodyPr/>
        <a:lstStyle/>
        <a:p>
          <a:pPr algn="ctr" rtl="0"/>
          <a:r>
            <a:rPr lang="it-IT" sz="2800" smtClean="0"/>
            <a:t>Nick</a:t>
          </a:r>
          <a:endParaRPr lang="it-IT" sz="2800"/>
        </a:p>
      </dgm:t>
    </dgm:pt>
    <dgm:pt modelId="{9377AEFA-1621-4B50-A843-D16D785B084A}" type="parTrans" cxnId="{B7C81552-5256-42BA-BDD9-F73B20F6B9BD}">
      <dgm:prSet/>
      <dgm:spPr/>
      <dgm:t>
        <a:bodyPr/>
        <a:lstStyle/>
        <a:p>
          <a:pPr algn="ctr"/>
          <a:endParaRPr lang="it-IT" sz="5400"/>
        </a:p>
      </dgm:t>
    </dgm:pt>
    <dgm:pt modelId="{E9765BC3-A895-4BE6-9461-6C843BAE18C2}" type="sibTrans" cxnId="{B7C81552-5256-42BA-BDD9-F73B20F6B9BD}">
      <dgm:prSet/>
      <dgm:spPr/>
      <dgm:t>
        <a:bodyPr/>
        <a:lstStyle/>
        <a:p>
          <a:pPr algn="ctr"/>
          <a:endParaRPr lang="it-IT" sz="5400"/>
        </a:p>
      </dgm:t>
    </dgm:pt>
    <dgm:pt modelId="{A06B5002-AADE-4380-9612-A74ED91F06CD}">
      <dgm:prSet custT="1"/>
      <dgm:spPr/>
      <dgm:t>
        <a:bodyPr/>
        <a:lstStyle/>
        <a:p>
          <a:pPr algn="ctr" rtl="0"/>
          <a:r>
            <a:rPr lang="it-IT" sz="2800" smtClean="0"/>
            <a:t>Leo</a:t>
          </a:r>
          <a:endParaRPr lang="it-IT" sz="2800"/>
        </a:p>
      </dgm:t>
    </dgm:pt>
    <dgm:pt modelId="{06838645-01B8-4797-8CC4-6158A45B5C65}" type="parTrans" cxnId="{10E8A8FC-5218-46CD-A0AC-5EEEBF47F339}">
      <dgm:prSet/>
      <dgm:spPr/>
      <dgm:t>
        <a:bodyPr/>
        <a:lstStyle/>
        <a:p>
          <a:pPr algn="ctr"/>
          <a:endParaRPr lang="it-IT" sz="5400"/>
        </a:p>
      </dgm:t>
    </dgm:pt>
    <dgm:pt modelId="{203813D2-0889-48F9-A562-91B9DDD4202C}" type="sibTrans" cxnId="{10E8A8FC-5218-46CD-A0AC-5EEEBF47F339}">
      <dgm:prSet/>
      <dgm:spPr/>
      <dgm:t>
        <a:bodyPr/>
        <a:lstStyle/>
        <a:p>
          <a:pPr algn="ctr"/>
          <a:endParaRPr lang="it-IT" sz="5400"/>
        </a:p>
      </dgm:t>
    </dgm:pt>
    <dgm:pt modelId="{D7ADDE58-2E6F-4F87-94D2-00297876D0F2}">
      <dgm:prSet custT="1"/>
      <dgm:spPr/>
      <dgm:t>
        <a:bodyPr/>
        <a:lstStyle/>
        <a:p>
          <a:pPr algn="ctr" rtl="0"/>
          <a:r>
            <a:rPr lang="it-IT" sz="2800" smtClean="0"/>
            <a:t>Nicole</a:t>
          </a:r>
          <a:endParaRPr lang="it-IT" sz="2800"/>
        </a:p>
      </dgm:t>
    </dgm:pt>
    <dgm:pt modelId="{0623C351-5BD6-40F2-81C1-226246B8A4E7}" type="parTrans" cxnId="{731C4B14-2E5A-4EE9-8B36-D78A72B3EFA0}">
      <dgm:prSet/>
      <dgm:spPr/>
      <dgm:t>
        <a:bodyPr/>
        <a:lstStyle/>
        <a:p>
          <a:pPr algn="ctr"/>
          <a:endParaRPr lang="it-IT" sz="5400"/>
        </a:p>
      </dgm:t>
    </dgm:pt>
    <dgm:pt modelId="{E2D50C97-9619-4D68-9581-50F0EB1BB22C}" type="sibTrans" cxnId="{731C4B14-2E5A-4EE9-8B36-D78A72B3EFA0}">
      <dgm:prSet/>
      <dgm:spPr/>
      <dgm:t>
        <a:bodyPr/>
        <a:lstStyle/>
        <a:p>
          <a:pPr algn="ctr"/>
          <a:endParaRPr lang="it-IT" sz="5400"/>
        </a:p>
      </dgm:t>
    </dgm:pt>
    <dgm:pt modelId="{8DFFE76A-AC7A-4717-B60D-575C3293F1CE}">
      <dgm:prSet custT="1"/>
      <dgm:spPr/>
      <dgm:t>
        <a:bodyPr/>
        <a:lstStyle/>
        <a:p>
          <a:pPr algn="ctr" rtl="0"/>
          <a:r>
            <a:rPr lang="it-IT" sz="2800" smtClean="0"/>
            <a:t>Tony</a:t>
          </a:r>
          <a:endParaRPr lang="it-IT" sz="2800"/>
        </a:p>
      </dgm:t>
    </dgm:pt>
    <dgm:pt modelId="{98491588-9D08-476D-9D3F-6A48290A6FE2}" type="parTrans" cxnId="{8B279EA9-13D6-4E21-87A2-35B82E045129}">
      <dgm:prSet/>
      <dgm:spPr/>
      <dgm:t>
        <a:bodyPr/>
        <a:lstStyle/>
        <a:p>
          <a:pPr algn="ctr"/>
          <a:endParaRPr lang="it-IT" sz="5400"/>
        </a:p>
      </dgm:t>
    </dgm:pt>
    <dgm:pt modelId="{13429A7E-0948-4520-B68E-92E455AE93CE}" type="sibTrans" cxnId="{8B279EA9-13D6-4E21-87A2-35B82E045129}">
      <dgm:prSet/>
      <dgm:spPr/>
      <dgm:t>
        <a:bodyPr/>
        <a:lstStyle/>
        <a:p>
          <a:pPr algn="ctr"/>
          <a:endParaRPr lang="it-IT" sz="5400"/>
        </a:p>
      </dgm:t>
    </dgm:pt>
    <dgm:pt modelId="{0F1677E6-E736-4AFE-87DA-504601D67963}">
      <dgm:prSet custT="1"/>
      <dgm:spPr/>
      <dgm:t>
        <a:bodyPr/>
        <a:lstStyle/>
        <a:p>
          <a:pPr algn="ctr" rtl="0"/>
          <a:r>
            <a:rPr lang="it-IT" sz="2800" smtClean="0"/>
            <a:t>Eric</a:t>
          </a:r>
          <a:endParaRPr lang="it-IT" sz="2800"/>
        </a:p>
      </dgm:t>
    </dgm:pt>
    <dgm:pt modelId="{C8739091-01ED-4A9B-91CF-0F486C5EDA7F}" type="parTrans" cxnId="{4574ABF1-555F-4956-8D00-51C7B8D1685B}">
      <dgm:prSet/>
      <dgm:spPr/>
      <dgm:t>
        <a:bodyPr/>
        <a:lstStyle/>
        <a:p>
          <a:pPr algn="ctr"/>
          <a:endParaRPr lang="it-IT" sz="5400"/>
        </a:p>
      </dgm:t>
    </dgm:pt>
    <dgm:pt modelId="{B0ACE6D9-731F-4316-9E47-458170A10497}" type="sibTrans" cxnId="{4574ABF1-555F-4956-8D00-51C7B8D1685B}">
      <dgm:prSet/>
      <dgm:spPr/>
      <dgm:t>
        <a:bodyPr/>
        <a:lstStyle/>
        <a:p>
          <a:pPr algn="ctr"/>
          <a:endParaRPr lang="it-IT" sz="5400"/>
        </a:p>
      </dgm:t>
    </dgm:pt>
    <dgm:pt modelId="{BF011695-21C0-46D1-97C8-13062B424144}">
      <dgm:prSet custT="1"/>
      <dgm:spPr/>
      <dgm:t>
        <a:bodyPr/>
        <a:lstStyle/>
        <a:p>
          <a:pPr algn="ctr" rtl="0"/>
          <a:r>
            <a:rPr lang="it-IT" sz="2800" smtClean="0"/>
            <a:t>Emma</a:t>
          </a:r>
          <a:endParaRPr lang="it-IT" sz="2800"/>
        </a:p>
      </dgm:t>
    </dgm:pt>
    <dgm:pt modelId="{3D905CAD-7F92-4900-A116-998E21F177A1}" type="parTrans" cxnId="{E0702424-9017-4029-BA41-BAFC638ECBA6}">
      <dgm:prSet/>
      <dgm:spPr/>
      <dgm:t>
        <a:bodyPr/>
        <a:lstStyle/>
        <a:p>
          <a:pPr algn="ctr"/>
          <a:endParaRPr lang="it-IT" sz="5400"/>
        </a:p>
      </dgm:t>
    </dgm:pt>
    <dgm:pt modelId="{C928E4A6-F37D-4C11-A29F-9AD606567A2C}" type="sibTrans" cxnId="{E0702424-9017-4029-BA41-BAFC638ECBA6}">
      <dgm:prSet/>
      <dgm:spPr/>
      <dgm:t>
        <a:bodyPr/>
        <a:lstStyle/>
        <a:p>
          <a:pPr algn="ctr"/>
          <a:endParaRPr lang="it-IT" sz="5400"/>
        </a:p>
      </dgm:t>
    </dgm:pt>
    <dgm:pt modelId="{BC6F6544-DEA6-47BE-94B0-3B350A3CD653}">
      <dgm:prSet custT="1"/>
      <dgm:spPr/>
      <dgm:t>
        <a:bodyPr/>
        <a:lstStyle/>
        <a:p>
          <a:pPr algn="ctr" rtl="0"/>
          <a:r>
            <a:rPr lang="it-IT" sz="2800" smtClean="0"/>
            <a:t>Audrey</a:t>
          </a:r>
          <a:endParaRPr lang="it-IT" sz="2800"/>
        </a:p>
      </dgm:t>
    </dgm:pt>
    <dgm:pt modelId="{C7924E5E-D6EB-4AF2-82C8-A316B4C6EA6E}" type="parTrans" cxnId="{25C0FBC4-C9F0-4343-BC65-AC498AEE2DC4}">
      <dgm:prSet/>
      <dgm:spPr/>
      <dgm:t>
        <a:bodyPr/>
        <a:lstStyle/>
        <a:p>
          <a:pPr algn="ctr"/>
          <a:endParaRPr lang="it-IT" sz="5400"/>
        </a:p>
      </dgm:t>
    </dgm:pt>
    <dgm:pt modelId="{547F012E-0719-426B-880D-6DCF26423989}" type="sibTrans" cxnId="{25C0FBC4-C9F0-4343-BC65-AC498AEE2DC4}">
      <dgm:prSet/>
      <dgm:spPr/>
      <dgm:t>
        <a:bodyPr/>
        <a:lstStyle/>
        <a:p>
          <a:pPr algn="ctr"/>
          <a:endParaRPr lang="it-IT" sz="5400"/>
        </a:p>
      </dgm:t>
    </dgm:pt>
    <dgm:pt modelId="{56315753-106B-44CA-9C04-63DC8E9EFB93}">
      <dgm:prSet custT="1"/>
      <dgm:spPr/>
      <dgm:t>
        <a:bodyPr/>
        <a:lstStyle/>
        <a:p>
          <a:pPr algn="ctr" rtl="0"/>
          <a:r>
            <a:rPr lang="it-IT" sz="2800" smtClean="0"/>
            <a:t>Melinda</a:t>
          </a:r>
          <a:endParaRPr lang="it-IT" sz="2800"/>
        </a:p>
      </dgm:t>
    </dgm:pt>
    <dgm:pt modelId="{5C76B993-9433-499D-9F71-6411B2D9E6BB}" type="parTrans" cxnId="{BAD19B61-B458-4CF6-8167-88382902A3FC}">
      <dgm:prSet/>
      <dgm:spPr/>
      <dgm:t>
        <a:bodyPr/>
        <a:lstStyle/>
        <a:p>
          <a:pPr algn="ctr"/>
          <a:endParaRPr lang="it-IT" sz="5400"/>
        </a:p>
      </dgm:t>
    </dgm:pt>
    <dgm:pt modelId="{23E82D52-6008-48BE-B57F-4A2CC5100887}" type="sibTrans" cxnId="{BAD19B61-B458-4CF6-8167-88382902A3FC}">
      <dgm:prSet/>
      <dgm:spPr/>
      <dgm:t>
        <a:bodyPr/>
        <a:lstStyle/>
        <a:p>
          <a:pPr algn="ctr"/>
          <a:endParaRPr lang="it-IT" sz="5400"/>
        </a:p>
      </dgm:t>
    </dgm:pt>
    <dgm:pt modelId="{7C8F3598-06B6-4421-82C5-81E04F955F08}">
      <dgm:prSet custT="1"/>
      <dgm:spPr/>
      <dgm:t>
        <a:bodyPr/>
        <a:lstStyle/>
        <a:p>
          <a:pPr algn="ctr" rtl="0"/>
          <a:r>
            <a:rPr lang="it-IT" sz="2800" smtClean="0"/>
            <a:t>Steve</a:t>
          </a:r>
          <a:endParaRPr lang="it-IT" sz="2800"/>
        </a:p>
      </dgm:t>
    </dgm:pt>
    <dgm:pt modelId="{A0A4D51F-4E7E-4304-8DBA-34408E765728}" type="parTrans" cxnId="{6272E18F-1BCF-4332-8D34-54C180587AD7}">
      <dgm:prSet/>
      <dgm:spPr/>
      <dgm:t>
        <a:bodyPr/>
        <a:lstStyle/>
        <a:p>
          <a:pPr algn="ctr"/>
          <a:endParaRPr lang="it-IT" sz="5400"/>
        </a:p>
      </dgm:t>
    </dgm:pt>
    <dgm:pt modelId="{692ED65B-9A39-48FF-BF7C-8560135476A1}" type="sibTrans" cxnId="{6272E18F-1BCF-4332-8D34-54C180587AD7}">
      <dgm:prSet/>
      <dgm:spPr/>
      <dgm:t>
        <a:bodyPr/>
        <a:lstStyle/>
        <a:p>
          <a:pPr algn="ctr"/>
          <a:endParaRPr lang="it-IT" sz="5400"/>
        </a:p>
      </dgm:t>
    </dgm:pt>
    <dgm:pt modelId="{005CD15B-5D3D-47A9-8DDF-F6D3F364CE59}">
      <dgm:prSet custT="1"/>
      <dgm:spPr/>
      <dgm:t>
        <a:bodyPr/>
        <a:lstStyle/>
        <a:p>
          <a:pPr algn="ctr" rtl="0"/>
          <a:r>
            <a:rPr lang="it-IT" sz="2800" smtClean="0"/>
            <a:t>Michael</a:t>
          </a:r>
          <a:endParaRPr lang="it-IT" sz="2800"/>
        </a:p>
      </dgm:t>
    </dgm:pt>
    <dgm:pt modelId="{5FDA0DDF-E733-401D-9777-406EA90E0C8F}" type="parTrans" cxnId="{A14479C6-4D18-4D3D-8157-AA2FCD435284}">
      <dgm:prSet/>
      <dgm:spPr/>
      <dgm:t>
        <a:bodyPr/>
        <a:lstStyle/>
        <a:p>
          <a:pPr algn="ctr"/>
          <a:endParaRPr lang="it-IT" sz="5400"/>
        </a:p>
      </dgm:t>
    </dgm:pt>
    <dgm:pt modelId="{75BBB490-8D36-4760-8F0A-9D529D86D27E}" type="sibTrans" cxnId="{A14479C6-4D18-4D3D-8157-AA2FCD435284}">
      <dgm:prSet/>
      <dgm:spPr/>
      <dgm:t>
        <a:bodyPr/>
        <a:lstStyle/>
        <a:p>
          <a:pPr algn="ctr"/>
          <a:endParaRPr lang="it-IT" sz="5400"/>
        </a:p>
      </dgm:t>
    </dgm:pt>
    <dgm:pt modelId="{3F526135-AD45-4E30-92AC-6E27DB69ED6B}">
      <dgm:prSet custT="1"/>
      <dgm:spPr/>
      <dgm:t>
        <a:bodyPr/>
        <a:lstStyle/>
        <a:p>
          <a:pPr algn="ctr" rtl="0"/>
          <a:r>
            <a:rPr lang="it-IT" sz="2800" smtClean="0"/>
            <a:t>Rob</a:t>
          </a:r>
          <a:endParaRPr lang="it-IT" sz="2800"/>
        </a:p>
      </dgm:t>
    </dgm:pt>
    <dgm:pt modelId="{E5D83512-288C-4C42-8E7A-7FB022397C2C}" type="parTrans" cxnId="{86B8888E-EFDB-4D01-9892-ABD859D2394A}">
      <dgm:prSet/>
      <dgm:spPr/>
      <dgm:t>
        <a:bodyPr/>
        <a:lstStyle/>
        <a:p>
          <a:pPr algn="ctr"/>
          <a:endParaRPr lang="it-IT" sz="5400"/>
        </a:p>
      </dgm:t>
    </dgm:pt>
    <dgm:pt modelId="{C0ACA06C-8D7F-4357-9BDA-26819842B555}" type="sibTrans" cxnId="{86B8888E-EFDB-4D01-9892-ABD859D2394A}">
      <dgm:prSet/>
      <dgm:spPr/>
      <dgm:t>
        <a:bodyPr/>
        <a:lstStyle/>
        <a:p>
          <a:pPr algn="ctr"/>
          <a:endParaRPr lang="it-IT" sz="5400"/>
        </a:p>
      </dgm:t>
    </dgm:pt>
    <dgm:pt modelId="{37E1833F-66D5-4D0C-BA60-DF71E8786384}">
      <dgm:prSet custT="1"/>
      <dgm:spPr/>
      <dgm:t>
        <a:bodyPr/>
        <a:lstStyle/>
        <a:p>
          <a:pPr algn="ctr" rtl="0"/>
          <a:r>
            <a:rPr lang="it-IT" sz="2800" smtClean="0"/>
            <a:t>Bill</a:t>
          </a:r>
          <a:endParaRPr lang="it-IT" sz="2800"/>
        </a:p>
      </dgm:t>
    </dgm:pt>
    <dgm:pt modelId="{692E7F0B-2DC5-46D9-ACFC-7E3F32ECC142}" type="parTrans" cxnId="{94BE041D-508A-4C77-A7AB-2D008260A344}">
      <dgm:prSet/>
      <dgm:spPr/>
      <dgm:t>
        <a:bodyPr/>
        <a:lstStyle/>
        <a:p>
          <a:pPr algn="ctr"/>
          <a:endParaRPr lang="it-IT" sz="5400"/>
        </a:p>
      </dgm:t>
    </dgm:pt>
    <dgm:pt modelId="{B20FE0B5-4C70-4E8B-BF91-7A64F051E01B}" type="sibTrans" cxnId="{94BE041D-508A-4C77-A7AB-2D008260A344}">
      <dgm:prSet/>
      <dgm:spPr/>
      <dgm:t>
        <a:bodyPr/>
        <a:lstStyle/>
        <a:p>
          <a:pPr algn="ctr"/>
          <a:endParaRPr lang="it-IT" sz="5400"/>
        </a:p>
      </dgm:t>
    </dgm:pt>
    <dgm:pt modelId="{99821D45-6015-4C84-A017-54C6F2AA7921}" type="pres">
      <dgm:prSet presAssocID="{27106DC6-92F2-4CBD-83F7-517382E211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FEFDBC3-D7D1-490B-902A-12C12712DE68}" type="pres">
      <dgm:prSet presAssocID="{83F70C2E-A061-4095-82F8-8D6B04991D29}" presName="parentText" presStyleLbl="node1" presStyleIdx="0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71E464-8ED9-4A91-BCED-D4C7B0F7A15E}" type="pres">
      <dgm:prSet presAssocID="{DA74B83D-D611-4D3D-86F8-73A9E96637D3}" presName="spacer" presStyleCnt="0"/>
      <dgm:spPr/>
    </dgm:pt>
    <dgm:pt modelId="{93065FEA-E784-4C5F-8478-14457AEB45A7}" type="pres">
      <dgm:prSet presAssocID="{8458444C-67F1-43C5-A51A-1891A91F11E8}" presName="parentText" presStyleLbl="node1" presStyleIdx="1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B97FD80-3002-4060-814E-D8E27477DFFD}" type="pres">
      <dgm:prSet presAssocID="{73165E02-7881-4CB9-B2A3-6F65556F8955}" presName="spacer" presStyleCnt="0"/>
      <dgm:spPr/>
    </dgm:pt>
    <dgm:pt modelId="{C5586BBC-E646-4EB9-AA00-13208D88E72C}" type="pres">
      <dgm:prSet presAssocID="{94610FC6-8912-43C9-B257-BE13D0A35305}" presName="parentText" presStyleLbl="node1" presStyleIdx="2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642EB55-ECA1-495F-B300-7A95BFCCC982}" type="pres">
      <dgm:prSet presAssocID="{A9065695-0F6F-4F7E-8F4A-63F03AE7FD1C}" presName="spacer" presStyleCnt="0"/>
      <dgm:spPr/>
    </dgm:pt>
    <dgm:pt modelId="{5DB8763B-F18F-4A23-A0A3-59861682F42A}" type="pres">
      <dgm:prSet presAssocID="{8A9FDD32-C28C-44AD-9DB9-1B53A52C4AAD}" presName="parentText" presStyleLbl="node1" presStyleIdx="3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34E1BBC-5853-4A1E-8316-B361F43CE760}" type="pres">
      <dgm:prSet presAssocID="{03AD8386-105C-4C2B-BE5D-809E22BB1EF7}" presName="spacer" presStyleCnt="0"/>
      <dgm:spPr/>
    </dgm:pt>
    <dgm:pt modelId="{0AB87A04-0A74-4F2F-817B-06D80B80258E}" type="pres">
      <dgm:prSet presAssocID="{DCD673E9-93BA-4D97-A61F-0FF2FA27B48D}" presName="parentText" presStyleLbl="node1" presStyleIdx="4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BC777B4-FBCA-45B2-A543-A11B575F5E80}" type="pres">
      <dgm:prSet presAssocID="{5840347E-69B1-4456-B633-708113A78B40}" presName="spacer" presStyleCnt="0"/>
      <dgm:spPr/>
    </dgm:pt>
    <dgm:pt modelId="{9C345749-E741-4FEC-893C-547DB1A6C57D}" type="pres">
      <dgm:prSet presAssocID="{34DAE7FE-CEE6-4697-B656-3FC2F7872AEB}" presName="parentText" presStyleLbl="node1" presStyleIdx="5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97A42D4-2D91-43C9-8E4E-8C9A6AC3E3F6}" type="pres">
      <dgm:prSet presAssocID="{6C799692-CDCA-4FC4-84AB-0D154373BB0C}" presName="spacer" presStyleCnt="0"/>
      <dgm:spPr/>
    </dgm:pt>
    <dgm:pt modelId="{D29A4B59-C70C-4F35-9409-5EE272C5B38B}" type="pres">
      <dgm:prSet presAssocID="{7A64F153-2606-459A-AECC-153D36E801D5}" presName="parentText" presStyleLbl="node1" presStyleIdx="6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A9E992-B48A-40F1-88C2-0316D7D1D42E}" type="pres">
      <dgm:prSet presAssocID="{E9765BC3-A895-4BE6-9461-6C843BAE18C2}" presName="spacer" presStyleCnt="0"/>
      <dgm:spPr/>
    </dgm:pt>
    <dgm:pt modelId="{D1D2BAAA-F907-4D6D-9689-2290546D6E41}" type="pres">
      <dgm:prSet presAssocID="{A06B5002-AADE-4380-9612-A74ED91F06CD}" presName="parentText" presStyleLbl="node1" presStyleIdx="7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78F078-BF85-47EC-844A-819F25DD0996}" type="pres">
      <dgm:prSet presAssocID="{203813D2-0889-48F9-A562-91B9DDD4202C}" presName="spacer" presStyleCnt="0"/>
      <dgm:spPr/>
    </dgm:pt>
    <dgm:pt modelId="{8D183CBB-ACD1-4D3B-9CE1-FB6383D5AFE8}" type="pres">
      <dgm:prSet presAssocID="{D7ADDE58-2E6F-4F87-94D2-00297876D0F2}" presName="parentText" presStyleLbl="node1" presStyleIdx="8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8F83C99-320B-4BD9-893E-1B541351C5E7}" type="pres">
      <dgm:prSet presAssocID="{E2D50C97-9619-4D68-9581-50F0EB1BB22C}" presName="spacer" presStyleCnt="0"/>
      <dgm:spPr/>
    </dgm:pt>
    <dgm:pt modelId="{CC1508C6-C5A4-4878-A6E7-1BF15A48B854}" type="pres">
      <dgm:prSet presAssocID="{8DFFE76A-AC7A-4717-B60D-575C3293F1CE}" presName="parentText" presStyleLbl="node1" presStyleIdx="9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840EBDC-AE93-4CC4-BEE1-AEDB6EB13C3D}" type="pres">
      <dgm:prSet presAssocID="{13429A7E-0948-4520-B68E-92E455AE93CE}" presName="spacer" presStyleCnt="0"/>
      <dgm:spPr/>
    </dgm:pt>
    <dgm:pt modelId="{33A14526-6F12-4740-AEEE-A07AB1A92DD7}" type="pres">
      <dgm:prSet presAssocID="{0F1677E6-E736-4AFE-87DA-504601D67963}" presName="parentText" presStyleLbl="node1" presStyleIdx="10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134555A-81C8-466F-9705-36A50027D5DF}" type="pres">
      <dgm:prSet presAssocID="{B0ACE6D9-731F-4316-9E47-458170A10497}" presName="spacer" presStyleCnt="0"/>
      <dgm:spPr/>
    </dgm:pt>
    <dgm:pt modelId="{84FB9427-91C6-410B-ABAF-16292AA8853A}" type="pres">
      <dgm:prSet presAssocID="{BF011695-21C0-46D1-97C8-13062B424144}" presName="parentText" presStyleLbl="node1" presStyleIdx="11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1AE7B0C-DCF1-46AF-A6E7-1CCE85103DB5}" type="pres">
      <dgm:prSet presAssocID="{C928E4A6-F37D-4C11-A29F-9AD606567A2C}" presName="spacer" presStyleCnt="0"/>
      <dgm:spPr/>
    </dgm:pt>
    <dgm:pt modelId="{B21F23AE-4135-4D10-8717-2DF612CDA0F6}" type="pres">
      <dgm:prSet presAssocID="{BC6F6544-DEA6-47BE-94B0-3B350A3CD653}" presName="parentText" presStyleLbl="node1" presStyleIdx="12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49801A7-0DB1-4DB9-B89F-63BFB19A899F}" type="pres">
      <dgm:prSet presAssocID="{547F012E-0719-426B-880D-6DCF26423989}" presName="spacer" presStyleCnt="0"/>
      <dgm:spPr/>
    </dgm:pt>
    <dgm:pt modelId="{A6FCE1EB-2354-490A-904F-EBC2DB5D18E4}" type="pres">
      <dgm:prSet presAssocID="{56315753-106B-44CA-9C04-63DC8E9EFB93}" presName="parentText" presStyleLbl="node1" presStyleIdx="13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A9167FF-235D-4596-8B26-CEDADEFE2121}" type="pres">
      <dgm:prSet presAssocID="{23E82D52-6008-48BE-B57F-4A2CC5100887}" presName="spacer" presStyleCnt="0"/>
      <dgm:spPr/>
    </dgm:pt>
    <dgm:pt modelId="{202C4396-405B-4904-9A9B-2380D43EB163}" type="pres">
      <dgm:prSet presAssocID="{7C8F3598-06B6-4421-82C5-81E04F955F08}" presName="parentText" presStyleLbl="node1" presStyleIdx="14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81AF5F7-8AE2-46FC-8013-4E42DC8A8DF1}" type="pres">
      <dgm:prSet presAssocID="{692ED65B-9A39-48FF-BF7C-8560135476A1}" presName="spacer" presStyleCnt="0"/>
      <dgm:spPr/>
    </dgm:pt>
    <dgm:pt modelId="{CB089BEB-7F74-46E1-B6B8-C9EDE3D3B339}" type="pres">
      <dgm:prSet presAssocID="{005CD15B-5D3D-47A9-8DDF-F6D3F364CE59}" presName="parentText" presStyleLbl="node1" presStyleIdx="15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4C9AC1-09A9-4344-80B0-E30845A711C6}" type="pres">
      <dgm:prSet presAssocID="{75BBB490-8D36-4760-8F0A-9D529D86D27E}" presName="spacer" presStyleCnt="0"/>
      <dgm:spPr/>
    </dgm:pt>
    <dgm:pt modelId="{C39D5D2D-5E16-410B-A67B-87CDCF32001E}" type="pres">
      <dgm:prSet presAssocID="{3F526135-AD45-4E30-92AC-6E27DB69ED6B}" presName="parentText" presStyleLbl="node1" presStyleIdx="16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B9A7F24-38B5-4F93-809A-2CA99A310A00}" type="pres">
      <dgm:prSet presAssocID="{C0ACA06C-8D7F-4357-9BDA-26819842B555}" presName="spacer" presStyleCnt="0"/>
      <dgm:spPr/>
    </dgm:pt>
    <dgm:pt modelId="{CA7BB5FF-67C3-4024-BD28-8166AC6FB756}" type="pres">
      <dgm:prSet presAssocID="{37E1833F-66D5-4D0C-BA60-DF71E8786384}" presName="parentText" presStyleLbl="node1" presStyleIdx="17" presStyleCnt="1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4794270-0D6D-4FBF-9DEF-17FDF8F00DA8}" srcId="{27106DC6-92F2-4CBD-83F7-517382E2117A}" destId="{34DAE7FE-CEE6-4697-B656-3FC2F7872AEB}" srcOrd="5" destOrd="0" parTransId="{CB92666E-32DC-42D9-B329-AF71E5C9E21F}" sibTransId="{6C799692-CDCA-4FC4-84AB-0D154373BB0C}"/>
    <dgm:cxn modelId="{E0702424-9017-4029-BA41-BAFC638ECBA6}" srcId="{27106DC6-92F2-4CBD-83F7-517382E2117A}" destId="{BF011695-21C0-46D1-97C8-13062B424144}" srcOrd="11" destOrd="0" parTransId="{3D905CAD-7F92-4900-A116-998E21F177A1}" sibTransId="{C928E4A6-F37D-4C11-A29F-9AD606567A2C}"/>
    <dgm:cxn modelId="{D1B4BA72-E554-4D29-8291-22336A9B1166}" type="presOf" srcId="{8DFFE76A-AC7A-4717-B60D-575C3293F1CE}" destId="{CC1508C6-C5A4-4878-A6E7-1BF15A48B854}" srcOrd="0" destOrd="0" presId="urn:microsoft.com/office/officeart/2005/8/layout/vList2"/>
    <dgm:cxn modelId="{BA7E48DB-08BB-4F9C-9D2E-A701C6D6DEB0}" type="presOf" srcId="{7C8F3598-06B6-4421-82C5-81E04F955F08}" destId="{202C4396-405B-4904-9A9B-2380D43EB163}" srcOrd="0" destOrd="0" presId="urn:microsoft.com/office/officeart/2005/8/layout/vList2"/>
    <dgm:cxn modelId="{BAD19B61-B458-4CF6-8167-88382902A3FC}" srcId="{27106DC6-92F2-4CBD-83F7-517382E2117A}" destId="{56315753-106B-44CA-9C04-63DC8E9EFB93}" srcOrd="13" destOrd="0" parTransId="{5C76B993-9433-499D-9F71-6411B2D9E6BB}" sibTransId="{23E82D52-6008-48BE-B57F-4A2CC5100887}"/>
    <dgm:cxn modelId="{AA987B9B-C54A-4FAA-85F3-9D001677B147}" type="presOf" srcId="{94610FC6-8912-43C9-B257-BE13D0A35305}" destId="{C5586BBC-E646-4EB9-AA00-13208D88E72C}" srcOrd="0" destOrd="0" presId="urn:microsoft.com/office/officeart/2005/8/layout/vList2"/>
    <dgm:cxn modelId="{EB72F0E2-5D2F-44CC-B705-013FD00F1EA1}" type="presOf" srcId="{27106DC6-92F2-4CBD-83F7-517382E2117A}" destId="{99821D45-6015-4C84-A017-54C6F2AA7921}" srcOrd="0" destOrd="0" presId="urn:microsoft.com/office/officeart/2005/8/layout/vList2"/>
    <dgm:cxn modelId="{4FB170AF-9587-442F-B334-251849E32D15}" type="presOf" srcId="{83F70C2E-A061-4095-82F8-8D6B04991D29}" destId="{AFEFDBC3-D7D1-490B-902A-12C12712DE68}" srcOrd="0" destOrd="0" presId="urn:microsoft.com/office/officeart/2005/8/layout/vList2"/>
    <dgm:cxn modelId="{4574ABF1-555F-4956-8D00-51C7B8D1685B}" srcId="{27106DC6-92F2-4CBD-83F7-517382E2117A}" destId="{0F1677E6-E736-4AFE-87DA-504601D67963}" srcOrd="10" destOrd="0" parTransId="{C8739091-01ED-4A9B-91CF-0F486C5EDA7F}" sibTransId="{B0ACE6D9-731F-4316-9E47-458170A10497}"/>
    <dgm:cxn modelId="{22740260-BFC4-4B29-80CF-FCCC54764D4C}" type="presOf" srcId="{56315753-106B-44CA-9C04-63DC8E9EFB93}" destId="{A6FCE1EB-2354-490A-904F-EBC2DB5D18E4}" srcOrd="0" destOrd="0" presId="urn:microsoft.com/office/officeart/2005/8/layout/vList2"/>
    <dgm:cxn modelId="{57B0076E-AA07-4000-A258-3C3513768E79}" type="presOf" srcId="{DCD673E9-93BA-4D97-A61F-0FF2FA27B48D}" destId="{0AB87A04-0A74-4F2F-817B-06D80B80258E}" srcOrd="0" destOrd="0" presId="urn:microsoft.com/office/officeart/2005/8/layout/vList2"/>
    <dgm:cxn modelId="{702DC8BB-AE27-40D0-9F5F-FC2F8628AC33}" srcId="{27106DC6-92F2-4CBD-83F7-517382E2117A}" destId="{8458444C-67F1-43C5-A51A-1891A91F11E8}" srcOrd="1" destOrd="0" parTransId="{F9ACAF3A-8B76-41A9-8DAF-72ED4B1FC9EA}" sibTransId="{73165E02-7881-4CB9-B2A3-6F65556F8955}"/>
    <dgm:cxn modelId="{7CED12AE-8795-4539-8D1F-342D410FAAB9}" srcId="{27106DC6-92F2-4CBD-83F7-517382E2117A}" destId="{DCD673E9-93BA-4D97-A61F-0FF2FA27B48D}" srcOrd="4" destOrd="0" parTransId="{0392911F-538F-4682-9198-75E7EC66E33C}" sibTransId="{5840347E-69B1-4456-B633-708113A78B40}"/>
    <dgm:cxn modelId="{25C0FBC4-C9F0-4343-BC65-AC498AEE2DC4}" srcId="{27106DC6-92F2-4CBD-83F7-517382E2117A}" destId="{BC6F6544-DEA6-47BE-94B0-3B350A3CD653}" srcOrd="12" destOrd="0" parTransId="{C7924E5E-D6EB-4AF2-82C8-A316B4C6EA6E}" sibTransId="{547F012E-0719-426B-880D-6DCF26423989}"/>
    <dgm:cxn modelId="{B9C4989D-C30F-4622-A963-9756F104DCC5}" type="presOf" srcId="{34DAE7FE-CEE6-4697-B656-3FC2F7872AEB}" destId="{9C345749-E741-4FEC-893C-547DB1A6C57D}" srcOrd="0" destOrd="0" presId="urn:microsoft.com/office/officeart/2005/8/layout/vList2"/>
    <dgm:cxn modelId="{42F86CB5-873D-4A7C-B557-07683D5E825D}" type="presOf" srcId="{A06B5002-AADE-4380-9612-A74ED91F06CD}" destId="{D1D2BAAA-F907-4D6D-9689-2290546D6E41}" srcOrd="0" destOrd="0" presId="urn:microsoft.com/office/officeart/2005/8/layout/vList2"/>
    <dgm:cxn modelId="{21FAAC48-D925-4A12-ABD6-E3EA4891AA61}" type="presOf" srcId="{8A9FDD32-C28C-44AD-9DB9-1B53A52C4AAD}" destId="{5DB8763B-F18F-4A23-A0A3-59861682F42A}" srcOrd="0" destOrd="0" presId="urn:microsoft.com/office/officeart/2005/8/layout/vList2"/>
    <dgm:cxn modelId="{87C81B4E-CE62-4B50-A99D-FFBD3DB528ED}" srcId="{27106DC6-92F2-4CBD-83F7-517382E2117A}" destId="{94610FC6-8912-43C9-B257-BE13D0A35305}" srcOrd="2" destOrd="0" parTransId="{B3E393BE-C148-4433-867F-19106C0C7FDC}" sibTransId="{A9065695-0F6F-4F7E-8F4A-63F03AE7FD1C}"/>
    <dgm:cxn modelId="{94BE041D-508A-4C77-A7AB-2D008260A344}" srcId="{27106DC6-92F2-4CBD-83F7-517382E2117A}" destId="{37E1833F-66D5-4D0C-BA60-DF71E8786384}" srcOrd="17" destOrd="0" parTransId="{692E7F0B-2DC5-46D9-ACFC-7E3F32ECC142}" sibTransId="{B20FE0B5-4C70-4E8B-BF91-7A64F051E01B}"/>
    <dgm:cxn modelId="{8B279EA9-13D6-4E21-87A2-35B82E045129}" srcId="{27106DC6-92F2-4CBD-83F7-517382E2117A}" destId="{8DFFE76A-AC7A-4717-B60D-575C3293F1CE}" srcOrd="9" destOrd="0" parTransId="{98491588-9D08-476D-9D3F-6A48290A6FE2}" sibTransId="{13429A7E-0948-4520-B68E-92E455AE93CE}"/>
    <dgm:cxn modelId="{A14479C6-4D18-4D3D-8157-AA2FCD435284}" srcId="{27106DC6-92F2-4CBD-83F7-517382E2117A}" destId="{005CD15B-5D3D-47A9-8DDF-F6D3F364CE59}" srcOrd="15" destOrd="0" parTransId="{5FDA0DDF-E733-401D-9777-406EA90E0C8F}" sibTransId="{75BBB490-8D36-4760-8F0A-9D529D86D27E}"/>
    <dgm:cxn modelId="{86B8888E-EFDB-4D01-9892-ABD859D2394A}" srcId="{27106DC6-92F2-4CBD-83F7-517382E2117A}" destId="{3F526135-AD45-4E30-92AC-6E27DB69ED6B}" srcOrd="16" destOrd="0" parTransId="{E5D83512-288C-4C42-8E7A-7FB022397C2C}" sibTransId="{C0ACA06C-8D7F-4357-9BDA-26819842B555}"/>
    <dgm:cxn modelId="{16699110-1A1F-4150-868F-7018796FF358}" type="presOf" srcId="{BC6F6544-DEA6-47BE-94B0-3B350A3CD653}" destId="{B21F23AE-4135-4D10-8717-2DF612CDA0F6}" srcOrd="0" destOrd="0" presId="urn:microsoft.com/office/officeart/2005/8/layout/vList2"/>
    <dgm:cxn modelId="{10E8A8FC-5218-46CD-A0AC-5EEEBF47F339}" srcId="{27106DC6-92F2-4CBD-83F7-517382E2117A}" destId="{A06B5002-AADE-4380-9612-A74ED91F06CD}" srcOrd="7" destOrd="0" parTransId="{06838645-01B8-4797-8CC4-6158A45B5C65}" sibTransId="{203813D2-0889-48F9-A562-91B9DDD4202C}"/>
    <dgm:cxn modelId="{CF7DCEF8-238D-47FC-A02C-B2BEDDDE4A3C}" srcId="{27106DC6-92F2-4CBD-83F7-517382E2117A}" destId="{8A9FDD32-C28C-44AD-9DB9-1B53A52C4AAD}" srcOrd="3" destOrd="0" parTransId="{91D8447A-CA44-4028-8B27-147D995C14F3}" sibTransId="{03AD8386-105C-4C2B-BE5D-809E22BB1EF7}"/>
    <dgm:cxn modelId="{8F51760A-6530-4F43-9DB1-42B0BA25E5AF}" type="presOf" srcId="{BF011695-21C0-46D1-97C8-13062B424144}" destId="{84FB9427-91C6-410B-ABAF-16292AA8853A}" srcOrd="0" destOrd="0" presId="urn:microsoft.com/office/officeart/2005/8/layout/vList2"/>
    <dgm:cxn modelId="{453CB1F0-84DA-4446-9CA5-005776C5B14E}" type="presOf" srcId="{37E1833F-66D5-4D0C-BA60-DF71E8786384}" destId="{CA7BB5FF-67C3-4024-BD28-8166AC6FB756}" srcOrd="0" destOrd="0" presId="urn:microsoft.com/office/officeart/2005/8/layout/vList2"/>
    <dgm:cxn modelId="{23EBF5FC-9796-4CB9-8587-20270A1157A6}" type="presOf" srcId="{0F1677E6-E736-4AFE-87DA-504601D67963}" destId="{33A14526-6F12-4740-AEEE-A07AB1A92DD7}" srcOrd="0" destOrd="0" presId="urn:microsoft.com/office/officeart/2005/8/layout/vList2"/>
    <dgm:cxn modelId="{9B9C4DA9-F1D7-479F-A900-70C054EA242E}" srcId="{27106DC6-92F2-4CBD-83F7-517382E2117A}" destId="{83F70C2E-A061-4095-82F8-8D6B04991D29}" srcOrd="0" destOrd="0" parTransId="{2CC26433-94B8-43B1-A998-2913A9C62273}" sibTransId="{DA74B83D-D611-4D3D-86F8-73A9E96637D3}"/>
    <dgm:cxn modelId="{F4E2B80E-74FB-46E8-8AD0-A0AB4A97CDE4}" type="presOf" srcId="{7A64F153-2606-459A-AECC-153D36E801D5}" destId="{D29A4B59-C70C-4F35-9409-5EE272C5B38B}" srcOrd="0" destOrd="0" presId="urn:microsoft.com/office/officeart/2005/8/layout/vList2"/>
    <dgm:cxn modelId="{B7C81552-5256-42BA-BDD9-F73B20F6B9BD}" srcId="{27106DC6-92F2-4CBD-83F7-517382E2117A}" destId="{7A64F153-2606-459A-AECC-153D36E801D5}" srcOrd="6" destOrd="0" parTransId="{9377AEFA-1621-4B50-A843-D16D785B084A}" sibTransId="{E9765BC3-A895-4BE6-9461-6C843BAE18C2}"/>
    <dgm:cxn modelId="{6272E18F-1BCF-4332-8D34-54C180587AD7}" srcId="{27106DC6-92F2-4CBD-83F7-517382E2117A}" destId="{7C8F3598-06B6-4421-82C5-81E04F955F08}" srcOrd="14" destOrd="0" parTransId="{A0A4D51F-4E7E-4304-8DBA-34408E765728}" sibTransId="{692ED65B-9A39-48FF-BF7C-8560135476A1}"/>
    <dgm:cxn modelId="{78CF73F6-6E30-4D3C-9F54-B86ED5227C2B}" type="presOf" srcId="{D7ADDE58-2E6F-4F87-94D2-00297876D0F2}" destId="{8D183CBB-ACD1-4D3B-9CE1-FB6383D5AFE8}" srcOrd="0" destOrd="0" presId="urn:microsoft.com/office/officeart/2005/8/layout/vList2"/>
    <dgm:cxn modelId="{1D9A3DE4-FA56-4467-A9A0-D29760D66689}" type="presOf" srcId="{005CD15B-5D3D-47A9-8DDF-F6D3F364CE59}" destId="{CB089BEB-7F74-46E1-B6B8-C9EDE3D3B339}" srcOrd="0" destOrd="0" presId="urn:microsoft.com/office/officeart/2005/8/layout/vList2"/>
    <dgm:cxn modelId="{580DF247-5D9E-404F-8E3D-6E16E39B24AA}" type="presOf" srcId="{3F526135-AD45-4E30-92AC-6E27DB69ED6B}" destId="{C39D5D2D-5E16-410B-A67B-87CDCF32001E}" srcOrd="0" destOrd="0" presId="urn:microsoft.com/office/officeart/2005/8/layout/vList2"/>
    <dgm:cxn modelId="{963464AF-9D48-40D3-B50D-96A75AFCB778}" type="presOf" srcId="{8458444C-67F1-43C5-A51A-1891A91F11E8}" destId="{93065FEA-E784-4C5F-8478-14457AEB45A7}" srcOrd="0" destOrd="0" presId="urn:microsoft.com/office/officeart/2005/8/layout/vList2"/>
    <dgm:cxn modelId="{731C4B14-2E5A-4EE9-8B36-D78A72B3EFA0}" srcId="{27106DC6-92F2-4CBD-83F7-517382E2117A}" destId="{D7ADDE58-2E6F-4F87-94D2-00297876D0F2}" srcOrd="8" destOrd="0" parTransId="{0623C351-5BD6-40F2-81C1-226246B8A4E7}" sibTransId="{E2D50C97-9619-4D68-9581-50F0EB1BB22C}"/>
    <dgm:cxn modelId="{0606E20A-ACA9-42B6-9934-3E24DD04904D}" type="presParOf" srcId="{99821D45-6015-4C84-A017-54C6F2AA7921}" destId="{AFEFDBC3-D7D1-490B-902A-12C12712DE68}" srcOrd="0" destOrd="0" presId="urn:microsoft.com/office/officeart/2005/8/layout/vList2"/>
    <dgm:cxn modelId="{39D4407A-7478-43A9-9DC3-6E24E6F55BF4}" type="presParOf" srcId="{99821D45-6015-4C84-A017-54C6F2AA7921}" destId="{2071E464-8ED9-4A91-BCED-D4C7B0F7A15E}" srcOrd="1" destOrd="0" presId="urn:microsoft.com/office/officeart/2005/8/layout/vList2"/>
    <dgm:cxn modelId="{AE2A631C-25BC-4ABB-A237-C5C13080F361}" type="presParOf" srcId="{99821D45-6015-4C84-A017-54C6F2AA7921}" destId="{93065FEA-E784-4C5F-8478-14457AEB45A7}" srcOrd="2" destOrd="0" presId="urn:microsoft.com/office/officeart/2005/8/layout/vList2"/>
    <dgm:cxn modelId="{24359EA8-DB02-4580-B61B-F41F4487250F}" type="presParOf" srcId="{99821D45-6015-4C84-A017-54C6F2AA7921}" destId="{0B97FD80-3002-4060-814E-D8E27477DFFD}" srcOrd="3" destOrd="0" presId="urn:microsoft.com/office/officeart/2005/8/layout/vList2"/>
    <dgm:cxn modelId="{3C28C4C5-4DEA-4561-91A7-D90C43BD48EA}" type="presParOf" srcId="{99821D45-6015-4C84-A017-54C6F2AA7921}" destId="{C5586BBC-E646-4EB9-AA00-13208D88E72C}" srcOrd="4" destOrd="0" presId="urn:microsoft.com/office/officeart/2005/8/layout/vList2"/>
    <dgm:cxn modelId="{3DE9C86A-48AD-45F0-8523-2448FEF3FD65}" type="presParOf" srcId="{99821D45-6015-4C84-A017-54C6F2AA7921}" destId="{2642EB55-ECA1-495F-B300-7A95BFCCC982}" srcOrd="5" destOrd="0" presId="urn:microsoft.com/office/officeart/2005/8/layout/vList2"/>
    <dgm:cxn modelId="{4F6BCB62-4C10-4C6C-8322-CE0088934315}" type="presParOf" srcId="{99821D45-6015-4C84-A017-54C6F2AA7921}" destId="{5DB8763B-F18F-4A23-A0A3-59861682F42A}" srcOrd="6" destOrd="0" presId="urn:microsoft.com/office/officeart/2005/8/layout/vList2"/>
    <dgm:cxn modelId="{012E926B-FC14-47A1-8580-1CD8E6869F5F}" type="presParOf" srcId="{99821D45-6015-4C84-A017-54C6F2AA7921}" destId="{534E1BBC-5853-4A1E-8316-B361F43CE760}" srcOrd="7" destOrd="0" presId="urn:microsoft.com/office/officeart/2005/8/layout/vList2"/>
    <dgm:cxn modelId="{F518A2B5-EE07-4F09-BD18-CE1DE4DC4218}" type="presParOf" srcId="{99821D45-6015-4C84-A017-54C6F2AA7921}" destId="{0AB87A04-0A74-4F2F-817B-06D80B80258E}" srcOrd="8" destOrd="0" presId="urn:microsoft.com/office/officeart/2005/8/layout/vList2"/>
    <dgm:cxn modelId="{3EB2D80D-29DF-426F-B853-26AFC177B1C2}" type="presParOf" srcId="{99821D45-6015-4C84-A017-54C6F2AA7921}" destId="{3BC777B4-FBCA-45B2-A543-A11B575F5E80}" srcOrd="9" destOrd="0" presId="urn:microsoft.com/office/officeart/2005/8/layout/vList2"/>
    <dgm:cxn modelId="{B1C8D38B-AB54-4C29-A5E6-589BEBF53152}" type="presParOf" srcId="{99821D45-6015-4C84-A017-54C6F2AA7921}" destId="{9C345749-E741-4FEC-893C-547DB1A6C57D}" srcOrd="10" destOrd="0" presId="urn:microsoft.com/office/officeart/2005/8/layout/vList2"/>
    <dgm:cxn modelId="{3BCC8109-F369-4584-B515-64938C461665}" type="presParOf" srcId="{99821D45-6015-4C84-A017-54C6F2AA7921}" destId="{197A42D4-2D91-43C9-8E4E-8C9A6AC3E3F6}" srcOrd="11" destOrd="0" presId="urn:microsoft.com/office/officeart/2005/8/layout/vList2"/>
    <dgm:cxn modelId="{D48F7E50-AC63-47BE-9684-B5C7460DC6E2}" type="presParOf" srcId="{99821D45-6015-4C84-A017-54C6F2AA7921}" destId="{D29A4B59-C70C-4F35-9409-5EE272C5B38B}" srcOrd="12" destOrd="0" presId="urn:microsoft.com/office/officeart/2005/8/layout/vList2"/>
    <dgm:cxn modelId="{181F085E-6657-44DB-8E15-3D0AC537C799}" type="presParOf" srcId="{99821D45-6015-4C84-A017-54C6F2AA7921}" destId="{51A9E992-B48A-40F1-88C2-0316D7D1D42E}" srcOrd="13" destOrd="0" presId="urn:microsoft.com/office/officeart/2005/8/layout/vList2"/>
    <dgm:cxn modelId="{04B762F1-4201-4CD4-A5E7-0E5F22CE238D}" type="presParOf" srcId="{99821D45-6015-4C84-A017-54C6F2AA7921}" destId="{D1D2BAAA-F907-4D6D-9689-2290546D6E41}" srcOrd="14" destOrd="0" presId="urn:microsoft.com/office/officeart/2005/8/layout/vList2"/>
    <dgm:cxn modelId="{9B9BD618-6A1F-4E39-96C0-DF5C59CA1FC5}" type="presParOf" srcId="{99821D45-6015-4C84-A017-54C6F2AA7921}" destId="{9D78F078-BF85-47EC-844A-819F25DD0996}" srcOrd="15" destOrd="0" presId="urn:microsoft.com/office/officeart/2005/8/layout/vList2"/>
    <dgm:cxn modelId="{7BD8D181-44A6-4119-90BD-6A5411A8F59E}" type="presParOf" srcId="{99821D45-6015-4C84-A017-54C6F2AA7921}" destId="{8D183CBB-ACD1-4D3B-9CE1-FB6383D5AFE8}" srcOrd="16" destOrd="0" presId="urn:microsoft.com/office/officeart/2005/8/layout/vList2"/>
    <dgm:cxn modelId="{33D2DD38-F5C1-4D43-93D8-E371077C5884}" type="presParOf" srcId="{99821D45-6015-4C84-A017-54C6F2AA7921}" destId="{A8F83C99-320B-4BD9-893E-1B541351C5E7}" srcOrd="17" destOrd="0" presId="urn:microsoft.com/office/officeart/2005/8/layout/vList2"/>
    <dgm:cxn modelId="{6695EC6C-6B8D-4788-8167-88585334065B}" type="presParOf" srcId="{99821D45-6015-4C84-A017-54C6F2AA7921}" destId="{CC1508C6-C5A4-4878-A6E7-1BF15A48B854}" srcOrd="18" destOrd="0" presId="urn:microsoft.com/office/officeart/2005/8/layout/vList2"/>
    <dgm:cxn modelId="{80FC506B-CFCE-4C23-A7B8-5491DDA3FF14}" type="presParOf" srcId="{99821D45-6015-4C84-A017-54C6F2AA7921}" destId="{6840EBDC-AE93-4CC4-BEE1-AEDB6EB13C3D}" srcOrd="19" destOrd="0" presId="urn:microsoft.com/office/officeart/2005/8/layout/vList2"/>
    <dgm:cxn modelId="{DBCD6158-8AF7-4654-AB63-DCBA5B8CF45E}" type="presParOf" srcId="{99821D45-6015-4C84-A017-54C6F2AA7921}" destId="{33A14526-6F12-4740-AEEE-A07AB1A92DD7}" srcOrd="20" destOrd="0" presId="urn:microsoft.com/office/officeart/2005/8/layout/vList2"/>
    <dgm:cxn modelId="{96664090-5E2F-4E63-80C7-598932A9FBCF}" type="presParOf" srcId="{99821D45-6015-4C84-A017-54C6F2AA7921}" destId="{8134555A-81C8-466F-9705-36A50027D5DF}" srcOrd="21" destOrd="0" presId="urn:microsoft.com/office/officeart/2005/8/layout/vList2"/>
    <dgm:cxn modelId="{CA839A9C-52F8-4D98-8DD9-48EA9931D309}" type="presParOf" srcId="{99821D45-6015-4C84-A017-54C6F2AA7921}" destId="{84FB9427-91C6-410B-ABAF-16292AA8853A}" srcOrd="22" destOrd="0" presId="urn:microsoft.com/office/officeart/2005/8/layout/vList2"/>
    <dgm:cxn modelId="{F425ED73-3F6A-434F-9E00-80A8EA5719F7}" type="presParOf" srcId="{99821D45-6015-4C84-A017-54C6F2AA7921}" destId="{01AE7B0C-DCF1-46AF-A6E7-1CCE85103DB5}" srcOrd="23" destOrd="0" presId="urn:microsoft.com/office/officeart/2005/8/layout/vList2"/>
    <dgm:cxn modelId="{2D6F8A40-70C7-4AE6-9567-3886D8D8CF0D}" type="presParOf" srcId="{99821D45-6015-4C84-A017-54C6F2AA7921}" destId="{B21F23AE-4135-4D10-8717-2DF612CDA0F6}" srcOrd="24" destOrd="0" presId="urn:microsoft.com/office/officeart/2005/8/layout/vList2"/>
    <dgm:cxn modelId="{7772B066-27D5-4BE6-B6A6-18629CC002B9}" type="presParOf" srcId="{99821D45-6015-4C84-A017-54C6F2AA7921}" destId="{749801A7-0DB1-4DB9-B89F-63BFB19A899F}" srcOrd="25" destOrd="0" presId="urn:microsoft.com/office/officeart/2005/8/layout/vList2"/>
    <dgm:cxn modelId="{2983995B-FAE9-43CE-8DAB-15FD0AE700A6}" type="presParOf" srcId="{99821D45-6015-4C84-A017-54C6F2AA7921}" destId="{A6FCE1EB-2354-490A-904F-EBC2DB5D18E4}" srcOrd="26" destOrd="0" presId="urn:microsoft.com/office/officeart/2005/8/layout/vList2"/>
    <dgm:cxn modelId="{83679DD2-21D2-441B-9848-C3977B540D13}" type="presParOf" srcId="{99821D45-6015-4C84-A017-54C6F2AA7921}" destId="{3A9167FF-235D-4596-8B26-CEDADEFE2121}" srcOrd="27" destOrd="0" presId="urn:microsoft.com/office/officeart/2005/8/layout/vList2"/>
    <dgm:cxn modelId="{3989C7A5-5B5A-48EE-93B1-C9C454227988}" type="presParOf" srcId="{99821D45-6015-4C84-A017-54C6F2AA7921}" destId="{202C4396-405B-4904-9A9B-2380D43EB163}" srcOrd="28" destOrd="0" presId="urn:microsoft.com/office/officeart/2005/8/layout/vList2"/>
    <dgm:cxn modelId="{073DDAD8-79F1-4662-B34C-3B45965A49B3}" type="presParOf" srcId="{99821D45-6015-4C84-A017-54C6F2AA7921}" destId="{181AF5F7-8AE2-46FC-8013-4E42DC8A8DF1}" srcOrd="29" destOrd="0" presId="urn:microsoft.com/office/officeart/2005/8/layout/vList2"/>
    <dgm:cxn modelId="{5965FB74-71FF-4C03-9DD6-E2B732950866}" type="presParOf" srcId="{99821D45-6015-4C84-A017-54C6F2AA7921}" destId="{CB089BEB-7F74-46E1-B6B8-C9EDE3D3B339}" srcOrd="30" destOrd="0" presId="urn:microsoft.com/office/officeart/2005/8/layout/vList2"/>
    <dgm:cxn modelId="{424D8E10-2A7D-4D57-96B8-4DF4F00DB427}" type="presParOf" srcId="{99821D45-6015-4C84-A017-54C6F2AA7921}" destId="{AC4C9AC1-09A9-4344-80B0-E30845A711C6}" srcOrd="31" destOrd="0" presId="urn:microsoft.com/office/officeart/2005/8/layout/vList2"/>
    <dgm:cxn modelId="{C419068F-0444-42B6-9067-A2CB9404A3C0}" type="presParOf" srcId="{99821D45-6015-4C84-A017-54C6F2AA7921}" destId="{C39D5D2D-5E16-410B-A67B-87CDCF32001E}" srcOrd="32" destOrd="0" presId="urn:microsoft.com/office/officeart/2005/8/layout/vList2"/>
    <dgm:cxn modelId="{0CFF99B4-6DE3-41E2-B5F9-F7774AA22984}" type="presParOf" srcId="{99821D45-6015-4C84-A017-54C6F2AA7921}" destId="{7B9A7F24-38B5-4F93-809A-2CA99A310A00}" srcOrd="33" destOrd="0" presId="urn:microsoft.com/office/officeart/2005/8/layout/vList2"/>
    <dgm:cxn modelId="{A64F71F9-C4C6-4978-B4FB-2013DBF579F5}" type="presParOf" srcId="{99821D45-6015-4C84-A017-54C6F2AA7921}" destId="{CA7BB5FF-67C3-4024-BD28-8166AC6FB756}" srcOrd="3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06DC6-92F2-4CBD-83F7-517382E2117A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it-IT"/>
        </a:p>
      </dgm:t>
    </dgm:pt>
    <dgm:pt modelId="{83F70C2E-A061-4095-82F8-8D6B04991D29}">
      <dgm:prSet custT="1"/>
      <dgm:spPr/>
      <dgm:t>
        <a:bodyPr/>
        <a:lstStyle/>
        <a:p>
          <a:pPr algn="ctr" rtl="0"/>
          <a:r>
            <a:rPr lang="it-IT" sz="2800" smtClean="0"/>
            <a:t>Jack</a:t>
          </a:r>
          <a:endParaRPr lang="it-IT" sz="2800"/>
        </a:p>
      </dgm:t>
    </dgm:pt>
    <dgm:pt modelId="{2CC26433-94B8-43B1-A998-2913A9C62273}" type="parTrans" cxnId="{9B9C4DA9-F1D7-479F-A900-70C054EA242E}">
      <dgm:prSet/>
      <dgm:spPr/>
      <dgm:t>
        <a:bodyPr/>
        <a:lstStyle/>
        <a:p>
          <a:pPr algn="ctr"/>
          <a:endParaRPr lang="it-IT" sz="5400"/>
        </a:p>
      </dgm:t>
    </dgm:pt>
    <dgm:pt modelId="{DA74B83D-D611-4D3D-86F8-73A9E96637D3}" type="sibTrans" cxnId="{9B9C4DA9-F1D7-479F-A900-70C054EA242E}">
      <dgm:prSet/>
      <dgm:spPr/>
      <dgm:t>
        <a:bodyPr/>
        <a:lstStyle/>
        <a:p>
          <a:pPr algn="ctr"/>
          <a:endParaRPr lang="it-IT" sz="5400"/>
        </a:p>
      </dgm:t>
    </dgm:pt>
    <dgm:pt modelId="{8458444C-67F1-43C5-A51A-1891A91F11E8}">
      <dgm:prSet custT="1"/>
      <dgm:spPr/>
      <dgm:t>
        <a:bodyPr/>
        <a:lstStyle/>
        <a:p>
          <a:pPr algn="ctr" rtl="0"/>
          <a:r>
            <a:rPr lang="it-IT" sz="2800" smtClean="0"/>
            <a:t>Henry</a:t>
          </a:r>
          <a:endParaRPr lang="it-IT" sz="2800"/>
        </a:p>
      </dgm:t>
    </dgm:pt>
    <dgm:pt modelId="{F9ACAF3A-8B76-41A9-8DAF-72ED4B1FC9EA}" type="parTrans" cxnId="{702DC8BB-AE27-40D0-9F5F-FC2F8628AC33}">
      <dgm:prSet/>
      <dgm:spPr/>
      <dgm:t>
        <a:bodyPr/>
        <a:lstStyle/>
        <a:p>
          <a:pPr algn="ctr"/>
          <a:endParaRPr lang="it-IT" sz="5400"/>
        </a:p>
      </dgm:t>
    </dgm:pt>
    <dgm:pt modelId="{73165E02-7881-4CB9-B2A3-6F65556F8955}" type="sibTrans" cxnId="{702DC8BB-AE27-40D0-9F5F-FC2F8628AC33}">
      <dgm:prSet/>
      <dgm:spPr/>
      <dgm:t>
        <a:bodyPr/>
        <a:lstStyle/>
        <a:p>
          <a:pPr algn="ctr"/>
          <a:endParaRPr lang="it-IT" sz="5400"/>
        </a:p>
      </dgm:t>
    </dgm:pt>
    <dgm:pt modelId="{94610FC6-8912-43C9-B257-BE13D0A35305}">
      <dgm:prSet custT="1"/>
      <dgm:spPr/>
      <dgm:t>
        <a:bodyPr/>
        <a:lstStyle/>
        <a:p>
          <a:pPr algn="ctr" rtl="0"/>
          <a:r>
            <a:rPr lang="it-IT" sz="2800" smtClean="0"/>
            <a:t>Mary</a:t>
          </a:r>
          <a:endParaRPr lang="it-IT" sz="2800"/>
        </a:p>
      </dgm:t>
    </dgm:pt>
    <dgm:pt modelId="{B3E393BE-C148-4433-867F-19106C0C7FDC}" type="parTrans" cxnId="{87C81B4E-CE62-4B50-A99D-FFBD3DB528ED}">
      <dgm:prSet/>
      <dgm:spPr/>
      <dgm:t>
        <a:bodyPr/>
        <a:lstStyle/>
        <a:p>
          <a:pPr algn="ctr"/>
          <a:endParaRPr lang="it-IT" sz="5400"/>
        </a:p>
      </dgm:t>
    </dgm:pt>
    <dgm:pt modelId="{A9065695-0F6F-4F7E-8F4A-63F03AE7FD1C}" type="sibTrans" cxnId="{87C81B4E-CE62-4B50-A99D-FFBD3DB528ED}">
      <dgm:prSet/>
      <dgm:spPr/>
      <dgm:t>
        <a:bodyPr/>
        <a:lstStyle/>
        <a:p>
          <a:pPr algn="ctr"/>
          <a:endParaRPr lang="it-IT" sz="5400"/>
        </a:p>
      </dgm:t>
    </dgm:pt>
    <dgm:pt modelId="{8A9FDD32-C28C-44AD-9DB9-1B53A52C4AAD}">
      <dgm:prSet custT="1"/>
      <dgm:spPr/>
      <dgm:t>
        <a:bodyPr/>
        <a:lstStyle/>
        <a:p>
          <a:pPr algn="ctr" rtl="0"/>
          <a:r>
            <a:rPr lang="it-IT" sz="2800" smtClean="0"/>
            <a:t>Phil</a:t>
          </a:r>
          <a:endParaRPr lang="it-IT" sz="2800"/>
        </a:p>
      </dgm:t>
    </dgm:pt>
    <dgm:pt modelId="{91D8447A-CA44-4028-8B27-147D995C14F3}" type="parTrans" cxnId="{CF7DCEF8-238D-47FC-A02C-B2BEDDDE4A3C}">
      <dgm:prSet/>
      <dgm:spPr/>
      <dgm:t>
        <a:bodyPr/>
        <a:lstStyle/>
        <a:p>
          <a:pPr algn="ctr"/>
          <a:endParaRPr lang="it-IT" sz="5400"/>
        </a:p>
      </dgm:t>
    </dgm:pt>
    <dgm:pt modelId="{03AD8386-105C-4C2B-BE5D-809E22BB1EF7}" type="sibTrans" cxnId="{CF7DCEF8-238D-47FC-A02C-B2BEDDDE4A3C}">
      <dgm:prSet/>
      <dgm:spPr/>
      <dgm:t>
        <a:bodyPr/>
        <a:lstStyle/>
        <a:p>
          <a:pPr algn="ctr"/>
          <a:endParaRPr lang="it-IT" sz="5400"/>
        </a:p>
      </dgm:t>
    </dgm:pt>
    <dgm:pt modelId="{DCD673E9-93BA-4D97-A61F-0FF2FA27B48D}">
      <dgm:prSet custT="1"/>
      <dgm:spPr/>
      <dgm:t>
        <a:bodyPr/>
        <a:lstStyle/>
        <a:p>
          <a:pPr algn="ctr" rtl="0"/>
          <a:r>
            <a:rPr lang="it-IT" sz="2800" smtClean="0"/>
            <a:t>John</a:t>
          </a:r>
          <a:endParaRPr lang="it-IT" sz="2800" dirty="0"/>
        </a:p>
      </dgm:t>
    </dgm:pt>
    <dgm:pt modelId="{0392911F-538F-4682-9198-75E7EC66E33C}" type="parTrans" cxnId="{7CED12AE-8795-4539-8D1F-342D410FAAB9}">
      <dgm:prSet/>
      <dgm:spPr/>
      <dgm:t>
        <a:bodyPr/>
        <a:lstStyle/>
        <a:p>
          <a:pPr algn="ctr"/>
          <a:endParaRPr lang="it-IT" sz="5400"/>
        </a:p>
      </dgm:t>
    </dgm:pt>
    <dgm:pt modelId="{5840347E-69B1-4456-B633-708113A78B40}" type="sibTrans" cxnId="{7CED12AE-8795-4539-8D1F-342D410FAAB9}">
      <dgm:prSet/>
      <dgm:spPr/>
      <dgm:t>
        <a:bodyPr/>
        <a:lstStyle/>
        <a:p>
          <a:pPr algn="ctr"/>
          <a:endParaRPr lang="it-IT" sz="5400"/>
        </a:p>
      </dgm:t>
    </dgm:pt>
    <dgm:pt modelId="{99821D45-6015-4C84-A017-54C6F2AA7921}" type="pres">
      <dgm:prSet presAssocID="{27106DC6-92F2-4CBD-83F7-517382E211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FEFDBC3-D7D1-490B-902A-12C12712DE68}" type="pres">
      <dgm:prSet presAssocID="{83F70C2E-A061-4095-82F8-8D6B04991D2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71E464-8ED9-4A91-BCED-D4C7B0F7A15E}" type="pres">
      <dgm:prSet presAssocID="{DA74B83D-D611-4D3D-86F8-73A9E96637D3}" presName="spacer" presStyleCnt="0"/>
      <dgm:spPr/>
    </dgm:pt>
    <dgm:pt modelId="{93065FEA-E784-4C5F-8478-14457AEB45A7}" type="pres">
      <dgm:prSet presAssocID="{8458444C-67F1-43C5-A51A-1891A91F11E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B97FD80-3002-4060-814E-D8E27477DFFD}" type="pres">
      <dgm:prSet presAssocID="{73165E02-7881-4CB9-B2A3-6F65556F8955}" presName="spacer" presStyleCnt="0"/>
      <dgm:spPr/>
    </dgm:pt>
    <dgm:pt modelId="{C5586BBC-E646-4EB9-AA00-13208D88E72C}" type="pres">
      <dgm:prSet presAssocID="{94610FC6-8912-43C9-B257-BE13D0A3530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642EB55-ECA1-495F-B300-7A95BFCCC982}" type="pres">
      <dgm:prSet presAssocID="{A9065695-0F6F-4F7E-8F4A-63F03AE7FD1C}" presName="spacer" presStyleCnt="0"/>
      <dgm:spPr/>
    </dgm:pt>
    <dgm:pt modelId="{5DB8763B-F18F-4A23-A0A3-59861682F42A}" type="pres">
      <dgm:prSet presAssocID="{8A9FDD32-C28C-44AD-9DB9-1B53A52C4AA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34E1BBC-5853-4A1E-8316-B361F43CE760}" type="pres">
      <dgm:prSet presAssocID="{03AD8386-105C-4C2B-BE5D-809E22BB1EF7}" presName="spacer" presStyleCnt="0"/>
      <dgm:spPr/>
    </dgm:pt>
    <dgm:pt modelId="{0AB87A04-0A74-4F2F-817B-06D80B80258E}" type="pres">
      <dgm:prSet presAssocID="{DCD673E9-93BA-4D97-A61F-0FF2FA27B48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B9C4DA9-F1D7-479F-A900-70C054EA242E}" srcId="{27106DC6-92F2-4CBD-83F7-517382E2117A}" destId="{83F70C2E-A061-4095-82F8-8D6B04991D29}" srcOrd="0" destOrd="0" parTransId="{2CC26433-94B8-43B1-A998-2913A9C62273}" sibTransId="{DA74B83D-D611-4D3D-86F8-73A9E96637D3}"/>
    <dgm:cxn modelId="{87C81B4E-CE62-4B50-A99D-FFBD3DB528ED}" srcId="{27106DC6-92F2-4CBD-83F7-517382E2117A}" destId="{94610FC6-8912-43C9-B257-BE13D0A35305}" srcOrd="2" destOrd="0" parTransId="{B3E393BE-C148-4433-867F-19106C0C7FDC}" sibTransId="{A9065695-0F6F-4F7E-8F4A-63F03AE7FD1C}"/>
    <dgm:cxn modelId="{7CED12AE-8795-4539-8D1F-342D410FAAB9}" srcId="{27106DC6-92F2-4CBD-83F7-517382E2117A}" destId="{DCD673E9-93BA-4D97-A61F-0FF2FA27B48D}" srcOrd="4" destOrd="0" parTransId="{0392911F-538F-4682-9198-75E7EC66E33C}" sibTransId="{5840347E-69B1-4456-B633-708113A78B40}"/>
    <dgm:cxn modelId="{B1A6DFDE-302A-4914-B2CE-510B085200F7}" type="presOf" srcId="{DCD673E9-93BA-4D97-A61F-0FF2FA27B48D}" destId="{0AB87A04-0A74-4F2F-817B-06D80B80258E}" srcOrd="0" destOrd="0" presId="urn:microsoft.com/office/officeart/2005/8/layout/vList2"/>
    <dgm:cxn modelId="{CF7DCEF8-238D-47FC-A02C-B2BEDDDE4A3C}" srcId="{27106DC6-92F2-4CBD-83F7-517382E2117A}" destId="{8A9FDD32-C28C-44AD-9DB9-1B53A52C4AAD}" srcOrd="3" destOrd="0" parTransId="{91D8447A-CA44-4028-8B27-147D995C14F3}" sibTransId="{03AD8386-105C-4C2B-BE5D-809E22BB1EF7}"/>
    <dgm:cxn modelId="{C4C02012-221D-43CE-92A6-76CEE0B77BC0}" type="presOf" srcId="{8458444C-67F1-43C5-A51A-1891A91F11E8}" destId="{93065FEA-E784-4C5F-8478-14457AEB45A7}" srcOrd="0" destOrd="0" presId="urn:microsoft.com/office/officeart/2005/8/layout/vList2"/>
    <dgm:cxn modelId="{702DC8BB-AE27-40D0-9F5F-FC2F8628AC33}" srcId="{27106DC6-92F2-4CBD-83F7-517382E2117A}" destId="{8458444C-67F1-43C5-A51A-1891A91F11E8}" srcOrd="1" destOrd="0" parTransId="{F9ACAF3A-8B76-41A9-8DAF-72ED4B1FC9EA}" sibTransId="{73165E02-7881-4CB9-B2A3-6F65556F8955}"/>
    <dgm:cxn modelId="{50244C42-DBDD-4065-9F86-389570456F9A}" type="presOf" srcId="{83F70C2E-A061-4095-82F8-8D6B04991D29}" destId="{AFEFDBC3-D7D1-490B-902A-12C12712DE68}" srcOrd="0" destOrd="0" presId="urn:microsoft.com/office/officeart/2005/8/layout/vList2"/>
    <dgm:cxn modelId="{9BD0B593-9F2A-4DDA-8101-490838D7D5A3}" type="presOf" srcId="{8A9FDD32-C28C-44AD-9DB9-1B53A52C4AAD}" destId="{5DB8763B-F18F-4A23-A0A3-59861682F42A}" srcOrd="0" destOrd="0" presId="urn:microsoft.com/office/officeart/2005/8/layout/vList2"/>
    <dgm:cxn modelId="{7259357D-E052-42B3-97C7-6CE52020AEC6}" type="presOf" srcId="{27106DC6-92F2-4CBD-83F7-517382E2117A}" destId="{99821D45-6015-4C84-A017-54C6F2AA7921}" srcOrd="0" destOrd="0" presId="urn:microsoft.com/office/officeart/2005/8/layout/vList2"/>
    <dgm:cxn modelId="{24E28D2D-8F47-4B01-AC21-BBD505DCFD72}" type="presOf" srcId="{94610FC6-8912-43C9-B257-BE13D0A35305}" destId="{C5586BBC-E646-4EB9-AA00-13208D88E72C}" srcOrd="0" destOrd="0" presId="urn:microsoft.com/office/officeart/2005/8/layout/vList2"/>
    <dgm:cxn modelId="{CDED9108-55F3-4B97-AE7E-0E722B083324}" type="presParOf" srcId="{99821D45-6015-4C84-A017-54C6F2AA7921}" destId="{AFEFDBC3-D7D1-490B-902A-12C12712DE68}" srcOrd="0" destOrd="0" presId="urn:microsoft.com/office/officeart/2005/8/layout/vList2"/>
    <dgm:cxn modelId="{957232E5-EDEF-4D26-AB90-40578FF6EDEA}" type="presParOf" srcId="{99821D45-6015-4C84-A017-54C6F2AA7921}" destId="{2071E464-8ED9-4A91-BCED-D4C7B0F7A15E}" srcOrd="1" destOrd="0" presId="urn:microsoft.com/office/officeart/2005/8/layout/vList2"/>
    <dgm:cxn modelId="{0709B674-A620-41C0-BE87-EAA60E6E972C}" type="presParOf" srcId="{99821D45-6015-4C84-A017-54C6F2AA7921}" destId="{93065FEA-E784-4C5F-8478-14457AEB45A7}" srcOrd="2" destOrd="0" presId="urn:microsoft.com/office/officeart/2005/8/layout/vList2"/>
    <dgm:cxn modelId="{B5FAB04D-316E-46BE-AE53-3CFDFB0CAA0D}" type="presParOf" srcId="{99821D45-6015-4C84-A017-54C6F2AA7921}" destId="{0B97FD80-3002-4060-814E-D8E27477DFFD}" srcOrd="3" destOrd="0" presId="urn:microsoft.com/office/officeart/2005/8/layout/vList2"/>
    <dgm:cxn modelId="{CFB0FA0C-F543-4177-B0A0-C0E014C2CF76}" type="presParOf" srcId="{99821D45-6015-4C84-A017-54C6F2AA7921}" destId="{C5586BBC-E646-4EB9-AA00-13208D88E72C}" srcOrd="4" destOrd="0" presId="urn:microsoft.com/office/officeart/2005/8/layout/vList2"/>
    <dgm:cxn modelId="{8406CF64-AF0F-468E-8E28-51A1DD15CD88}" type="presParOf" srcId="{99821D45-6015-4C84-A017-54C6F2AA7921}" destId="{2642EB55-ECA1-495F-B300-7A95BFCCC982}" srcOrd="5" destOrd="0" presId="urn:microsoft.com/office/officeart/2005/8/layout/vList2"/>
    <dgm:cxn modelId="{500334D5-9B69-4825-B7C1-4810CF656222}" type="presParOf" srcId="{99821D45-6015-4C84-A017-54C6F2AA7921}" destId="{5DB8763B-F18F-4A23-A0A3-59861682F42A}" srcOrd="6" destOrd="0" presId="urn:microsoft.com/office/officeart/2005/8/layout/vList2"/>
    <dgm:cxn modelId="{941F1478-AFFE-43FC-9143-16872BD81379}" type="presParOf" srcId="{99821D45-6015-4C84-A017-54C6F2AA7921}" destId="{534E1BBC-5853-4A1E-8316-B361F43CE760}" srcOrd="7" destOrd="0" presId="urn:microsoft.com/office/officeart/2005/8/layout/vList2"/>
    <dgm:cxn modelId="{C93D9EFC-F433-423C-B9F7-7057195D2293}" type="presParOf" srcId="{99821D45-6015-4C84-A017-54C6F2AA7921}" destId="{0AB87A04-0A74-4F2F-817B-06D80B80258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06DC6-92F2-4CBD-83F7-517382E2117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it-IT"/>
        </a:p>
      </dgm:t>
    </dgm:pt>
    <dgm:pt modelId="{34DAE7FE-CEE6-4697-B656-3FC2F7872AEB}">
      <dgm:prSet custT="1"/>
      <dgm:spPr/>
      <dgm:t>
        <a:bodyPr/>
        <a:lstStyle/>
        <a:p>
          <a:pPr algn="ctr" rtl="0"/>
          <a:r>
            <a:rPr lang="it-IT" sz="2800" dirty="0" smtClean="0"/>
            <a:t>Lucy</a:t>
          </a:r>
          <a:endParaRPr lang="it-IT" sz="2800" dirty="0"/>
        </a:p>
      </dgm:t>
    </dgm:pt>
    <dgm:pt modelId="{CB92666E-32DC-42D9-B329-AF71E5C9E21F}" type="parTrans" cxnId="{34794270-0D6D-4FBF-9DEF-17FDF8F00DA8}">
      <dgm:prSet/>
      <dgm:spPr/>
      <dgm:t>
        <a:bodyPr/>
        <a:lstStyle/>
        <a:p>
          <a:pPr algn="ctr"/>
          <a:endParaRPr lang="it-IT" sz="5400"/>
        </a:p>
      </dgm:t>
    </dgm:pt>
    <dgm:pt modelId="{6C799692-CDCA-4FC4-84AB-0D154373BB0C}" type="sibTrans" cxnId="{34794270-0D6D-4FBF-9DEF-17FDF8F00DA8}">
      <dgm:prSet/>
      <dgm:spPr/>
      <dgm:t>
        <a:bodyPr/>
        <a:lstStyle/>
        <a:p>
          <a:pPr algn="ctr"/>
          <a:endParaRPr lang="it-IT" sz="5400"/>
        </a:p>
      </dgm:t>
    </dgm:pt>
    <dgm:pt modelId="{7A64F153-2606-459A-AECC-153D36E801D5}">
      <dgm:prSet custT="1"/>
      <dgm:spPr/>
      <dgm:t>
        <a:bodyPr/>
        <a:lstStyle/>
        <a:p>
          <a:pPr algn="ctr" rtl="0"/>
          <a:r>
            <a:rPr lang="it-IT" sz="2800" smtClean="0"/>
            <a:t>Nick</a:t>
          </a:r>
          <a:endParaRPr lang="it-IT" sz="2800"/>
        </a:p>
      </dgm:t>
    </dgm:pt>
    <dgm:pt modelId="{9377AEFA-1621-4B50-A843-D16D785B084A}" type="parTrans" cxnId="{B7C81552-5256-42BA-BDD9-F73B20F6B9BD}">
      <dgm:prSet/>
      <dgm:spPr/>
      <dgm:t>
        <a:bodyPr/>
        <a:lstStyle/>
        <a:p>
          <a:pPr algn="ctr"/>
          <a:endParaRPr lang="it-IT" sz="5400"/>
        </a:p>
      </dgm:t>
    </dgm:pt>
    <dgm:pt modelId="{E9765BC3-A895-4BE6-9461-6C843BAE18C2}" type="sibTrans" cxnId="{B7C81552-5256-42BA-BDD9-F73B20F6B9BD}">
      <dgm:prSet/>
      <dgm:spPr/>
      <dgm:t>
        <a:bodyPr/>
        <a:lstStyle/>
        <a:p>
          <a:pPr algn="ctr"/>
          <a:endParaRPr lang="it-IT" sz="5400"/>
        </a:p>
      </dgm:t>
    </dgm:pt>
    <dgm:pt modelId="{A06B5002-AADE-4380-9612-A74ED91F06CD}">
      <dgm:prSet custT="1"/>
      <dgm:spPr/>
      <dgm:t>
        <a:bodyPr/>
        <a:lstStyle/>
        <a:p>
          <a:pPr algn="ctr" rtl="0"/>
          <a:r>
            <a:rPr lang="it-IT" sz="2800" smtClean="0"/>
            <a:t>Leo</a:t>
          </a:r>
          <a:endParaRPr lang="it-IT" sz="2800"/>
        </a:p>
      </dgm:t>
    </dgm:pt>
    <dgm:pt modelId="{06838645-01B8-4797-8CC4-6158A45B5C65}" type="parTrans" cxnId="{10E8A8FC-5218-46CD-A0AC-5EEEBF47F339}">
      <dgm:prSet/>
      <dgm:spPr/>
      <dgm:t>
        <a:bodyPr/>
        <a:lstStyle/>
        <a:p>
          <a:pPr algn="ctr"/>
          <a:endParaRPr lang="it-IT" sz="5400"/>
        </a:p>
      </dgm:t>
    </dgm:pt>
    <dgm:pt modelId="{203813D2-0889-48F9-A562-91B9DDD4202C}" type="sibTrans" cxnId="{10E8A8FC-5218-46CD-A0AC-5EEEBF47F339}">
      <dgm:prSet/>
      <dgm:spPr/>
      <dgm:t>
        <a:bodyPr/>
        <a:lstStyle/>
        <a:p>
          <a:pPr algn="ctr"/>
          <a:endParaRPr lang="it-IT" sz="5400"/>
        </a:p>
      </dgm:t>
    </dgm:pt>
    <dgm:pt modelId="{D7ADDE58-2E6F-4F87-94D2-00297876D0F2}">
      <dgm:prSet custT="1"/>
      <dgm:spPr/>
      <dgm:t>
        <a:bodyPr/>
        <a:lstStyle/>
        <a:p>
          <a:pPr algn="ctr" rtl="0"/>
          <a:r>
            <a:rPr lang="it-IT" sz="2800" smtClean="0"/>
            <a:t>Nicole</a:t>
          </a:r>
          <a:endParaRPr lang="it-IT" sz="2800"/>
        </a:p>
      </dgm:t>
    </dgm:pt>
    <dgm:pt modelId="{0623C351-5BD6-40F2-81C1-226246B8A4E7}" type="parTrans" cxnId="{731C4B14-2E5A-4EE9-8B36-D78A72B3EFA0}">
      <dgm:prSet/>
      <dgm:spPr/>
      <dgm:t>
        <a:bodyPr/>
        <a:lstStyle/>
        <a:p>
          <a:pPr algn="ctr"/>
          <a:endParaRPr lang="it-IT" sz="5400"/>
        </a:p>
      </dgm:t>
    </dgm:pt>
    <dgm:pt modelId="{E2D50C97-9619-4D68-9581-50F0EB1BB22C}" type="sibTrans" cxnId="{731C4B14-2E5A-4EE9-8B36-D78A72B3EFA0}">
      <dgm:prSet/>
      <dgm:spPr/>
      <dgm:t>
        <a:bodyPr/>
        <a:lstStyle/>
        <a:p>
          <a:pPr algn="ctr"/>
          <a:endParaRPr lang="it-IT" sz="5400"/>
        </a:p>
      </dgm:t>
    </dgm:pt>
    <dgm:pt modelId="{8DFFE76A-AC7A-4717-B60D-575C3293F1CE}">
      <dgm:prSet custT="1"/>
      <dgm:spPr/>
      <dgm:t>
        <a:bodyPr/>
        <a:lstStyle/>
        <a:p>
          <a:pPr algn="ctr" rtl="0"/>
          <a:r>
            <a:rPr lang="it-IT" sz="2800" dirty="0" smtClean="0"/>
            <a:t>Tony</a:t>
          </a:r>
          <a:endParaRPr lang="it-IT" sz="2800" dirty="0"/>
        </a:p>
      </dgm:t>
    </dgm:pt>
    <dgm:pt modelId="{98491588-9D08-476D-9D3F-6A48290A6FE2}" type="parTrans" cxnId="{8B279EA9-13D6-4E21-87A2-35B82E045129}">
      <dgm:prSet/>
      <dgm:spPr/>
      <dgm:t>
        <a:bodyPr/>
        <a:lstStyle/>
        <a:p>
          <a:pPr algn="ctr"/>
          <a:endParaRPr lang="it-IT" sz="5400"/>
        </a:p>
      </dgm:t>
    </dgm:pt>
    <dgm:pt modelId="{13429A7E-0948-4520-B68E-92E455AE93CE}" type="sibTrans" cxnId="{8B279EA9-13D6-4E21-87A2-35B82E045129}">
      <dgm:prSet/>
      <dgm:spPr/>
      <dgm:t>
        <a:bodyPr/>
        <a:lstStyle/>
        <a:p>
          <a:pPr algn="ctr"/>
          <a:endParaRPr lang="it-IT" sz="5400"/>
        </a:p>
      </dgm:t>
    </dgm:pt>
    <dgm:pt modelId="{99821D45-6015-4C84-A017-54C6F2AA7921}" type="pres">
      <dgm:prSet presAssocID="{27106DC6-92F2-4CBD-83F7-517382E211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C345749-E741-4FEC-893C-547DB1A6C57D}" type="pres">
      <dgm:prSet presAssocID="{34DAE7FE-CEE6-4697-B656-3FC2F7872AEB}" presName="parentText" presStyleLbl="node1" presStyleIdx="0" presStyleCnt="5" custLinFactY="-8080" custLinFactNeighborX="38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97A42D4-2D91-43C9-8E4E-8C9A6AC3E3F6}" type="pres">
      <dgm:prSet presAssocID="{6C799692-CDCA-4FC4-84AB-0D154373BB0C}" presName="spacer" presStyleCnt="0"/>
      <dgm:spPr/>
    </dgm:pt>
    <dgm:pt modelId="{D29A4B59-C70C-4F35-9409-5EE272C5B38B}" type="pres">
      <dgm:prSet presAssocID="{7A64F153-2606-459A-AECC-153D36E801D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A9E992-B48A-40F1-88C2-0316D7D1D42E}" type="pres">
      <dgm:prSet presAssocID="{E9765BC3-A895-4BE6-9461-6C843BAE18C2}" presName="spacer" presStyleCnt="0"/>
      <dgm:spPr/>
    </dgm:pt>
    <dgm:pt modelId="{D1D2BAAA-F907-4D6D-9689-2290546D6E41}" type="pres">
      <dgm:prSet presAssocID="{A06B5002-AADE-4380-9612-A74ED91F06C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78F078-BF85-47EC-844A-819F25DD0996}" type="pres">
      <dgm:prSet presAssocID="{203813D2-0889-48F9-A562-91B9DDD4202C}" presName="spacer" presStyleCnt="0"/>
      <dgm:spPr/>
    </dgm:pt>
    <dgm:pt modelId="{8D183CBB-ACD1-4D3B-9CE1-FB6383D5AFE8}" type="pres">
      <dgm:prSet presAssocID="{D7ADDE58-2E6F-4F87-94D2-00297876D0F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8F83C99-320B-4BD9-893E-1B541351C5E7}" type="pres">
      <dgm:prSet presAssocID="{E2D50C97-9619-4D68-9581-50F0EB1BB22C}" presName="spacer" presStyleCnt="0"/>
      <dgm:spPr/>
    </dgm:pt>
    <dgm:pt modelId="{CC1508C6-C5A4-4878-A6E7-1BF15A48B854}" type="pres">
      <dgm:prSet presAssocID="{8DFFE76A-AC7A-4717-B60D-575C3293F1C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4794270-0D6D-4FBF-9DEF-17FDF8F00DA8}" srcId="{27106DC6-92F2-4CBD-83F7-517382E2117A}" destId="{34DAE7FE-CEE6-4697-B656-3FC2F7872AEB}" srcOrd="0" destOrd="0" parTransId="{CB92666E-32DC-42D9-B329-AF71E5C9E21F}" sibTransId="{6C799692-CDCA-4FC4-84AB-0D154373BB0C}"/>
    <dgm:cxn modelId="{1D5233B8-B758-48FA-95F0-9F94D6CFDA3E}" type="presOf" srcId="{A06B5002-AADE-4380-9612-A74ED91F06CD}" destId="{D1D2BAAA-F907-4D6D-9689-2290546D6E41}" srcOrd="0" destOrd="0" presId="urn:microsoft.com/office/officeart/2005/8/layout/vList2"/>
    <dgm:cxn modelId="{731C4B14-2E5A-4EE9-8B36-D78A72B3EFA0}" srcId="{27106DC6-92F2-4CBD-83F7-517382E2117A}" destId="{D7ADDE58-2E6F-4F87-94D2-00297876D0F2}" srcOrd="3" destOrd="0" parTransId="{0623C351-5BD6-40F2-81C1-226246B8A4E7}" sibTransId="{E2D50C97-9619-4D68-9581-50F0EB1BB22C}"/>
    <dgm:cxn modelId="{619D1B51-7428-4745-B59E-3BBFB56DD26D}" type="presOf" srcId="{7A64F153-2606-459A-AECC-153D36E801D5}" destId="{D29A4B59-C70C-4F35-9409-5EE272C5B38B}" srcOrd="0" destOrd="0" presId="urn:microsoft.com/office/officeart/2005/8/layout/vList2"/>
    <dgm:cxn modelId="{8B279EA9-13D6-4E21-87A2-35B82E045129}" srcId="{27106DC6-92F2-4CBD-83F7-517382E2117A}" destId="{8DFFE76A-AC7A-4717-B60D-575C3293F1CE}" srcOrd="4" destOrd="0" parTransId="{98491588-9D08-476D-9D3F-6A48290A6FE2}" sibTransId="{13429A7E-0948-4520-B68E-92E455AE93CE}"/>
    <dgm:cxn modelId="{8FDA89DE-802E-4DDE-A1A9-4DA88B3277E6}" type="presOf" srcId="{8DFFE76A-AC7A-4717-B60D-575C3293F1CE}" destId="{CC1508C6-C5A4-4878-A6E7-1BF15A48B854}" srcOrd="0" destOrd="0" presId="urn:microsoft.com/office/officeart/2005/8/layout/vList2"/>
    <dgm:cxn modelId="{B7C81552-5256-42BA-BDD9-F73B20F6B9BD}" srcId="{27106DC6-92F2-4CBD-83F7-517382E2117A}" destId="{7A64F153-2606-459A-AECC-153D36E801D5}" srcOrd="1" destOrd="0" parTransId="{9377AEFA-1621-4B50-A843-D16D785B084A}" sibTransId="{E9765BC3-A895-4BE6-9461-6C843BAE18C2}"/>
    <dgm:cxn modelId="{4ADD0557-17B0-4D86-B426-EE0E6490A910}" type="presOf" srcId="{34DAE7FE-CEE6-4697-B656-3FC2F7872AEB}" destId="{9C345749-E741-4FEC-893C-547DB1A6C57D}" srcOrd="0" destOrd="0" presId="urn:microsoft.com/office/officeart/2005/8/layout/vList2"/>
    <dgm:cxn modelId="{10E8A8FC-5218-46CD-A0AC-5EEEBF47F339}" srcId="{27106DC6-92F2-4CBD-83F7-517382E2117A}" destId="{A06B5002-AADE-4380-9612-A74ED91F06CD}" srcOrd="2" destOrd="0" parTransId="{06838645-01B8-4797-8CC4-6158A45B5C65}" sibTransId="{203813D2-0889-48F9-A562-91B9DDD4202C}"/>
    <dgm:cxn modelId="{E07E8880-F0D1-4C3E-96A3-E1CDC6F41A4C}" type="presOf" srcId="{D7ADDE58-2E6F-4F87-94D2-00297876D0F2}" destId="{8D183CBB-ACD1-4D3B-9CE1-FB6383D5AFE8}" srcOrd="0" destOrd="0" presId="urn:microsoft.com/office/officeart/2005/8/layout/vList2"/>
    <dgm:cxn modelId="{481DB90A-E890-4561-A0DA-1C3014F0EC77}" type="presOf" srcId="{27106DC6-92F2-4CBD-83F7-517382E2117A}" destId="{99821D45-6015-4C84-A017-54C6F2AA7921}" srcOrd="0" destOrd="0" presId="urn:microsoft.com/office/officeart/2005/8/layout/vList2"/>
    <dgm:cxn modelId="{C57EC8F6-462F-4472-BF2D-0F86E1F6F03F}" type="presParOf" srcId="{99821D45-6015-4C84-A017-54C6F2AA7921}" destId="{9C345749-E741-4FEC-893C-547DB1A6C57D}" srcOrd="0" destOrd="0" presId="urn:microsoft.com/office/officeart/2005/8/layout/vList2"/>
    <dgm:cxn modelId="{8CA9B24D-DDC3-42D3-A66B-7FDF4AC55BF2}" type="presParOf" srcId="{99821D45-6015-4C84-A017-54C6F2AA7921}" destId="{197A42D4-2D91-43C9-8E4E-8C9A6AC3E3F6}" srcOrd="1" destOrd="0" presId="urn:microsoft.com/office/officeart/2005/8/layout/vList2"/>
    <dgm:cxn modelId="{E720712C-F057-4EBB-BFA9-1BD7D08B4B17}" type="presParOf" srcId="{99821D45-6015-4C84-A017-54C6F2AA7921}" destId="{D29A4B59-C70C-4F35-9409-5EE272C5B38B}" srcOrd="2" destOrd="0" presId="urn:microsoft.com/office/officeart/2005/8/layout/vList2"/>
    <dgm:cxn modelId="{56769FA0-4058-409D-8CA9-35776F3F844A}" type="presParOf" srcId="{99821D45-6015-4C84-A017-54C6F2AA7921}" destId="{51A9E992-B48A-40F1-88C2-0316D7D1D42E}" srcOrd="3" destOrd="0" presId="urn:microsoft.com/office/officeart/2005/8/layout/vList2"/>
    <dgm:cxn modelId="{383302AF-3250-4D6E-A44C-5B3161AEAD47}" type="presParOf" srcId="{99821D45-6015-4C84-A017-54C6F2AA7921}" destId="{D1D2BAAA-F907-4D6D-9689-2290546D6E41}" srcOrd="4" destOrd="0" presId="urn:microsoft.com/office/officeart/2005/8/layout/vList2"/>
    <dgm:cxn modelId="{EAAE319E-7042-4073-AC8C-34A4F5EF03CB}" type="presParOf" srcId="{99821D45-6015-4C84-A017-54C6F2AA7921}" destId="{9D78F078-BF85-47EC-844A-819F25DD0996}" srcOrd="5" destOrd="0" presId="urn:microsoft.com/office/officeart/2005/8/layout/vList2"/>
    <dgm:cxn modelId="{7466F149-C2D9-468F-9D39-FE325A7B1F0E}" type="presParOf" srcId="{99821D45-6015-4C84-A017-54C6F2AA7921}" destId="{8D183CBB-ACD1-4D3B-9CE1-FB6383D5AFE8}" srcOrd="6" destOrd="0" presId="urn:microsoft.com/office/officeart/2005/8/layout/vList2"/>
    <dgm:cxn modelId="{436B50B3-3D77-4011-8C36-E02A2C767FF0}" type="presParOf" srcId="{99821D45-6015-4C84-A017-54C6F2AA7921}" destId="{A8F83C99-320B-4BD9-893E-1B541351C5E7}" srcOrd="7" destOrd="0" presId="urn:microsoft.com/office/officeart/2005/8/layout/vList2"/>
    <dgm:cxn modelId="{61C8E79A-5558-4E0B-86FC-CBD3114D9910}" type="presParOf" srcId="{99821D45-6015-4C84-A017-54C6F2AA7921}" destId="{CC1508C6-C5A4-4878-A6E7-1BF15A48B85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106DC6-92F2-4CBD-83F7-517382E2117A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it-IT"/>
        </a:p>
      </dgm:t>
    </dgm:pt>
    <dgm:pt modelId="{0F1677E6-E736-4AFE-87DA-504601D67963}">
      <dgm:prSet custT="1"/>
      <dgm:spPr/>
      <dgm:t>
        <a:bodyPr/>
        <a:lstStyle/>
        <a:p>
          <a:pPr algn="ctr" rtl="0"/>
          <a:r>
            <a:rPr lang="it-IT" sz="2800" dirty="0" smtClean="0"/>
            <a:t>Eric</a:t>
          </a:r>
          <a:endParaRPr lang="it-IT" sz="2800" dirty="0"/>
        </a:p>
      </dgm:t>
    </dgm:pt>
    <dgm:pt modelId="{C8739091-01ED-4A9B-91CF-0F486C5EDA7F}" type="parTrans" cxnId="{4574ABF1-555F-4956-8D00-51C7B8D1685B}">
      <dgm:prSet/>
      <dgm:spPr/>
      <dgm:t>
        <a:bodyPr/>
        <a:lstStyle/>
        <a:p>
          <a:pPr algn="ctr"/>
          <a:endParaRPr lang="it-IT" sz="5400"/>
        </a:p>
      </dgm:t>
    </dgm:pt>
    <dgm:pt modelId="{B0ACE6D9-731F-4316-9E47-458170A10497}" type="sibTrans" cxnId="{4574ABF1-555F-4956-8D00-51C7B8D1685B}">
      <dgm:prSet/>
      <dgm:spPr/>
      <dgm:t>
        <a:bodyPr/>
        <a:lstStyle/>
        <a:p>
          <a:pPr algn="ctr"/>
          <a:endParaRPr lang="it-IT" sz="5400"/>
        </a:p>
      </dgm:t>
    </dgm:pt>
    <dgm:pt modelId="{BF011695-21C0-46D1-97C8-13062B424144}">
      <dgm:prSet custT="1"/>
      <dgm:spPr/>
      <dgm:t>
        <a:bodyPr/>
        <a:lstStyle/>
        <a:p>
          <a:pPr algn="ctr" rtl="0"/>
          <a:r>
            <a:rPr lang="it-IT" sz="2800" smtClean="0"/>
            <a:t>Emma</a:t>
          </a:r>
          <a:endParaRPr lang="it-IT" sz="2800"/>
        </a:p>
      </dgm:t>
    </dgm:pt>
    <dgm:pt modelId="{3D905CAD-7F92-4900-A116-998E21F177A1}" type="parTrans" cxnId="{E0702424-9017-4029-BA41-BAFC638ECBA6}">
      <dgm:prSet/>
      <dgm:spPr/>
      <dgm:t>
        <a:bodyPr/>
        <a:lstStyle/>
        <a:p>
          <a:pPr algn="ctr"/>
          <a:endParaRPr lang="it-IT" sz="5400"/>
        </a:p>
      </dgm:t>
    </dgm:pt>
    <dgm:pt modelId="{C928E4A6-F37D-4C11-A29F-9AD606567A2C}" type="sibTrans" cxnId="{E0702424-9017-4029-BA41-BAFC638ECBA6}">
      <dgm:prSet/>
      <dgm:spPr/>
      <dgm:t>
        <a:bodyPr/>
        <a:lstStyle/>
        <a:p>
          <a:pPr algn="ctr"/>
          <a:endParaRPr lang="it-IT" sz="5400"/>
        </a:p>
      </dgm:t>
    </dgm:pt>
    <dgm:pt modelId="{BC6F6544-DEA6-47BE-94B0-3B350A3CD653}">
      <dgm:prSet custT="1"/>
      <dgm:spPr/>
      <dgm:t>
        <a:bodyPr/>
        <a:lstStyle/>
        <a:p>
          <a:pPr algn="ctr" rtl="0"/>
          <a:r>
            <a:rPr lang="it-IT" sz="2800" smtClean="0"/>
            <a:t>Audrey</a:t>
          </a:r>
          <a:endParaRPr lang="it-IT" sz="2800"/>
        </a:p>
      </dgm:t>
    </dgm:pt>
    <dgm:pt modelId="{C7924E5E-D6EB-4AF2-82C8-A316B4C6EA6E}" type="parTrans" cxnId="{25C0FBC4-C9F0-4343-BC65-AC498AEE2DC4}">
      <dgm:prSet/>
      <dgm:spPr/>
      <dgm:t>
        <a:bodyPr/>
        <a:lstStyle/>
        <a:p>
          <a:pPr algn="ctr"/>
          <a:endParaRPr lang="it-IT" sz="5400"/>
        </a:p>
      </dgm:t>
    </dgm:pt>
    <dgm:pt modelId="{547F012E-0719-426B-880D-6DCF26423989}" type="sibTrans" cxnId="{25C0FBC4-C9F0-4343-BC65-AC498AEE2DC4}">
      <dgm:prSet/>
      <dgm:spPr/>
      <dgm:t>
        <a:bodyPr/>
        <a:lstStyle/>
        <a:p>
          <a:pPr algn="ctr"/>
          <a:endParaRPr lang="it-IT" sz="5400"/>
        </a:p>
      </dgm:t>
    </dgm:pt>
    <dgm:pt modelId="{56315753-106B-44CA-9C04-63DC8E9EFB93}">
      <dgm:prSet custT="1"/>
      <dgm:spPr/>
      <dgm:t>
        <a:bodyPr/>
        <a:lstStyle/>
        <a:p>
          <a:pPr algn="ctr" rtl="0"/>
          <a:r>
            <a:rPr lang="it-IT" sz="2800" dirty="0" smtClean="0"/>
            <a:t>Melinda</a:t>
          </a:r>
          <a:endParaRPr lang="it-IT" sz="2800" dirty="0"/>
        </a:p>
      </dgm:t>
    </dgm:pt>
    <dgm:pt modelId="{5C76B993-9433-499D-9F71-6411B2D9E6BB}" type="parTrans" cxnId="{BAD19B61-B458-4CF6-8167-88382902A3FC}">
      <dgm:prSet/>
      <dgm:spPr/>
      <dgm:t>
        <a:bodyPr/>
        <a:lstStyle/>
        <a:p>
          <a:pPr algn="ctr"/>
          <a:endParaRPr lang="it-IT" sz="5400"/>
        </a:p>
      </dgm:t>
    </dgm:pt>
    <dgm:pt modelId="{23E82D52-6008-48BE-B57F-4A2CC5100887}" type="sibTrans" cxnId="{BAD19B61-B458-4CF6-8167-88382902A3FC}">
      <dgm:prSet/>
      <dgm:spPr/>
      <dgm:t>
        <a:bodyPr/>
        <a:lstStyle/>
        <a:p>
          <a:pPr algn="ctr"/>
          <a:endParaRPr lang="it-IT" sz="5400"/>
        </a:p>
      </dgm:t>
    </dgm:pt>
    <dgm:pt modelId="{99821D45-6015-4C84-A017-54C6F2AA7921}" type="pres">
      <dgm:prSet presAssocID="{27106DC6-92F2-4CBD-83F7-517382E211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3A14526-6F12-4740-AEEE-A07AB1A92DD7}" type="pres">
      <dgm:prSet presAssocID="{0F1677E6-E736-4AFE-87DA-504601D6796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134555A-81C8-466F-9705-36A50027D5DF}" type="pres">
      <dgm:prSet presAssocID="{B0ACE6D9-731F-4316-9E47-458170A10497}" presName="spacer" presStyleCnt="0"/>
      <dgm:spPr/>
    </dgm:pt>
    <dgm:pt modelId="{84FB9427-91C6-410B-ABAF-16292AA8853A}" type="pres">
      <dgm:prSet presAssocID="{BF011695-21C0-46D1-97C8-13062B42414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1AE7B0C-DCF1-46AF-A6E7-1CCE85103DB5}" type="pres">
      <dgm:prSet presAssocID="{C928E4A6-F37D-4C11-A29F-9AD606567A2C}" presName="spacer" presStyleCnt="0"/>
      <dgm:spPr/>
    </dgm:pt>
    <dgm:pt modelId="{B21F23AE-4135-4D10-8717-2DF612CDA0F6}" type="pres">
      <dgm:prSet presAssocID="{BC6F6544-DEA6-47BE-94B0-3B350A3CD65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49801A7-0DB1-4DB9-B89F-63BFB19A899F}" type="pres">
      <dgm:prSet presAssocID="{547F012E-0719-426B-880D-6DCF26423989}" presName="spacer" presStyleCnt="0"/>
      <dgm:spPr/>
    </dgm:pt>
    <dgm:pt modelId="{A6FCE1EB-2354-490A-904F-EBC2DB5D18E4}" type="pres">
      <dgm:prSet presAssocID="{56315753-106B-44CA-9C04-63DC8E9EFB9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7EA8546-B891-4186-9F9B-124B58866566}" type="presOf" srcId="{27106DC6-92F2-4CBD-83F7-517382E2117A}" destId="{99821D45-6015-4C84-A017-54C6F2AA7921}" srcOrd="0" destOrd="0" presId="urn:microsoft.com/office/officeart/2005/8/layout/vList2"/>
    <dgm:cxn modelId="{5BEF7ED2-5357-452A-8511-BC1F80E18501}" type="presOf" srcId="{0F1677E6-E736-4AFE-87DA-504601D67963}" destId="{33A14526-6F12-4740-AEEE-A07AB1A92DD7}" srcOrd="0" destOrd="0" presId="urn:microsoft.com/office/officeart/2005/8/layout/vList2"/>
    <dgm:cxn modelId="{E729A88E-19CF-49BF-8EA5-D0AD2B578CEA}" type="presOf" srcId="{BF011695-21C0-46D1-97C8-13062B424144}" destId="{84FB9427-91C6-410B-ABAF-16292AA8853A}" srcOrd="0" destOrd="0" presId="urn:microsoft.com/office/officeart/2005/8/layout/vList2"/>
    <dgm:cxn modelId="{4574ABF1-555F-4956-8D00-51C7B8D1685B}" srcId="{27106DC6-92F2-4CBD-83F7-517382E2117A}" destId="{0F1677E6-E736-4AFE-87DA-504601D67963}" srcOrd="0" destOrd="0" parTransId="{C8739091-01ED-4A9B-91CF-0F486C5EDA7F}" sibTransId="{B0ACE6D9-731F-4316-9E47-458170A10497}"/>
    <dgm:cxn modelId="{E223D79A-1DB1-4BBC-81BD-F34FE6CE329C}" type="presOf" srcId="{56315753-106B-44CA-9C04-63DC8E9EFB93}" destId="{A6FCE1EB-2354-490A-904F-EBC2DB5D18E4}" srcOrd="0" destOrd="0" presId="urn:microsoft.com/office/officeart/2005/8/layout/vList2"/>
    <dgm:cxn modelId="{9472959F-BF6C-436A-AC2E-26AA9F7FF410}" type="presOf" srcId="{BC6F6544-DEA6-47BE-94B0-3B350A3CD653}" destId="{B21F23AE-4135-4D10-8717-2DF612CDA0F6}" srcOrd="0" destOrd="0" presId="urn:microsoft.com/office/officeart/2005/8/layout/vList2"/>
    <dgm:cxn modelId="{25C0FBC4-C9F0-4343-BC65-AC498AEE2DC4}" srcId="{27106DC6-92F2-4CBD-83F7-517382E2117A}" destId="{BC6F6544-DEA6-47BE-94B0-3B350A3CD653}" srcOrd="2" destOrd="0" parTransId="{C7924E5E-D6EB-4AF2-82C8-A316B4C6EA6E}" sibTransId="{547F012E-0719-426B-880D-6DCF26423989}"/>
    <dgm:cxn modelId="{BAD19B61-B458-4CF6-8167-88382902A3FC}" srcId="{27106DC6-92F2-4CBD-83F7-517382E2117A}" destId="{56315753-106B-44CA-9C04-63DC8E9EFB93}" srcOrd="3" destOrd="0" parTransId="{5C76B993-9433-499D-9F71-6411B2D9E6BB}" sibTransId="{23E82D52-6008-48BE-B57F-4A2CC5100887}"/>
    <dgm:cxn modelId="{E0702424-9017-4029-BA41-BAFC638ECBA6}" srcId="{27106DC6-92F2-4CBD-83F7-517382E2117A}" destId="{BF011695-21C0-46D1-97C8-13062B424144}" srcOrd="1" destOrd="0" parTransId="{3D905CAD-7F92-4900-A116-998E21F177A1}" sibTransId="{C928E4A6-F37D-4C11-A29F-9AD606567A2C}"/>
    <dgm:cxn modelId="{B098E2FA-DF09-4818-86BE-A200DCEED5CB}" type="presParOf" srcId="{99821D45-6015-4C84-A017-54C6F2AA7921}" destId="{33A14526-6F12-4740-AEEE-A07AB1A92DD7}" srcOrd="0" destOrd="0" presId="urn:microsoft.com/office/officeart/2005/8/layout/vList2"/>
    <dgm:cxn modelId="{897C34C6-D30D-4009-8233-30C8F778BE65}" type="presParOf" srcId="{99821D45-6015-4C84-A017-54C6F2AA7921}" destId="{8134555A-81C8-466F-9705-36A50027D5DF}" srcOrd="1" destOrd="0" presId="urn:microsoft.com/office/officeart/2005/8/layout/vList2"/>
    <dgm:cxn modelId="{01BEA7C5-E4C9-4419-B1D2-C38A0706FCAD}" type="presParOf" srcId="{99821D45-6015-4C84-A017-54C6F2AA7921}" destId="{84FB9427-91C6-410B-ABAF-16292AA8853A}" srcOrd="2" destOrd="0" presId="urn:microsoft.com/office/officeart/2005/8/layout/vList2"/>
    <dgm:cxn modelId="{A2DA9C35-791B-4577-AAB2-FD9A85C07C62}" type="presParOf" srcId="{99821D45-6015-4C84-A017-54C6F2AA7921}" destId="{01AE7B0C-DCF1-46AF-A6E7-1CCE85103DB5}" srcOrd="3" destOrd="0" presId="urn:microsoft.com/office/officeart/2005/8/layout/vList2"/>
    <dgm:cxn modelId="{81D9091A-D619-4AFF-9CD0-EBA9CDA03E2C}" type="presParOf" srcId="{99821D45-6015-4C84-A017-54C6F2AA7921}" destId="{B21F23AE-4135-4D10-8717-2DF612CDA0F6}" srcOrd="4" destOrd="0" presId="urn:microsoft.com/office/officeart/2005/8/layout/vList2"/>
    <dgm:cxn modelId="{28505159-D441-43CE-B73D-755EB951ACB1}" type="presParOf" srcId="{99821D45-6015-4C84-A017-54C6F2AA7921}" destId="{749801A7-0DB1-4DB9-B89F-63BFB19A899F}" srcOrd="5" destOrd="0" presId="urn:microsoft.com/office/officeart/2005/8/layout/vList2"/>
    <dgm:cxn modelId="{70CDFEA6-A0AB-40D1-9ED1-8273461B7F55}" type="presParOf" srcId="{99821D45-6015-4C84-A017-54C6F2AA7921}" destId="{A6FCE1EB-2354-490A-904F-EBC2DB5D18E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106DC6-92F2-4CBD-83F7-517382E2117A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it-IT"/>
        </a:p>
      </dgm:t>
    </dgm:pt>
    <dgm:pt modelId="{7C8F3598-06B6-4421-82C5-81E04F955F08}">
      <dgm:prSet custT="1"/>
      <dgm:spPr/>
      <dgm:t>
        <a:bodyPr/>
        <a:lstStyle/>
        <a:p>
          <a:pPr algn="ctr" rtl="0"/>
          <a:r>
            <a:rPr lang="it-IT" sz="2800" dirty="0" smtClean="0"/>
            <a:t>Steve</a:t>
          </a:r>
          <a:endParaRPr lang="it-IT" sz="2800" dirty="0"/>
        </a:p>
      </dgm:t>
    </dgm:pt>
    <dgm:pt modelId="{A0A4D51F-4E7E-4304-8DBA-34408E765728}" type="parTrans" cxnId="{6272E18F-1BCF-4332-8D34-54C180587AD7}">
      <dgm:prSet/>
      <dgm:spPr/>
      <dgm:t>
        <a:bodyPr/>
        <a:lstStyle/>
        <a:p>
          <a:pPr algn="ctr"/>
          <a:endParaRPr lang="it-IT" sz="5400"/>
        </a:p>
      </dgm:t>
    </dgm:pt>
    <dgm:pt modelId="{692ED65B-9A39-48FF-BF7C-8560135476A1}" type="sibTrans" cxnId="{6272E18F-1BCF-4332-8D34-54C180587AD7}">
      <dgm:prSet/>
      <dgm:spPr/>
      <dgm:t>
        <a:bodyPr/>
        <a:lstStyle/>
        <a:p>
          <a:pPr algn="ctr"/>
          <a:endParaRPr lang="it-IT" sz="5400"/>
        </a:p>
      </dgm:t>
    </dgm:pt>
    <dgm:pt modelId="{005CD15B-5D3D-47A9-8DDF-F6D3F364CE59}">
      <dgm:prSet custT="1"/>
      <dgm:spPr/>
      <dgm:t>
        <a:bodyPr/>
        <a:lstStyle/>
        <a:p>
          <a:pPr algn="ctr" rtl="0"/>
          <a:r>
            <a:rPr lang="it-IT" sz="2800" smtClean="0"/>
            <a:t>Michael</a:t>
          </a:r>
          <a:endParaRPr lang="it-IT" sz="2800"/>
        </a:p>
      </dgm:t>
    </dgm:pt>
    <dgm:pt modelId="{5FDA0DDF-E733-401D-9777-406EA90E0C8F}" type="parTrans" cxnId="{A14479C6-4D18-4D3D-8157-AA2FCD435284}">
      <dgm:prSet/>
      <dgm:spPr/>
      <dgm:t>
        <a:bodyPr/>
        <a:lstStyle/>
        <a:p>
          <a:pPr algn="ctr"/>
          <a:endParaRPr lang="it-IT" sz="5400"/>
        </a:p>
      </dgm:t>
    </dgm:pt>
    <dgm:pt modelId="{75BBB490-8D36-4760-8F0A-9D529D86D27E}" type="sibTrans" cxnId="{A14479C6-4D18-4D3D-8157-AA2FCD435284}">
      <dgm:prSet/>
      <dgm:spPr/>
      <dgm:t>
        <a:bodyPr/>
        <a:lstStyle/>
        <a:p>
          <a:pPr algn="ctr"/>
          <a:endParaRPr lang="it-IT" sz="5400"/>
        </a:p>
      </dgm:t>
    </dgm:pt>
    <dgm:pt modelId="{3F526135-AD45-4E30-92AC-6E27DB69ED6B}">
      <dgm:prSet custT="1"/>
      <dgm:spPr/>
      <dgm:t>
        <a:bodyPr/>
        <a:lstStyle/>
        <a:p>
          <a:pPr algn="ctr" rtl="0"/>
          <a:r>
            <a:rPr lang="it-IT" sz="2800" smtClean="0"/>
            <a:t>Rob</a:t>
          </a:r>
          <a:endParaRPr lang="it-IT" sz="2800"/>
        </a:p>
      </dgm:t>
    </dgm:pt>
    <dgm:pt modelId="{E5D83512-288C-4C42-8E7A-7FB022397C2C}" type="parTrans" cxnId="{86B8888E-EFDB-4D01-9892-ABD859D2394A}">
      <dgm:prSet/>
      <dgm:spPr/>
      <dgm:t>
        <a:bodyPr/>
        <a:lstStyle/>
        <a:p>
          <a:pPr algn="ctr"/>
          <a:endParaRPr lang="it-IT" sz="5400"/>
        </a:p>
      </dgm:t>
    </dgm:pt>
    <dgm:pt modelId="{C0ACA06C-8D7F-4357-9BDA-26819842B555}" type="sibTrans" cxnId="{86B8888E-EFDB-4D01-9892-ABD859D2394A}">
      <dgm:prSet/>
      <dgm:spPr/>
      <dgm:t>
        <a:bodyPr/>
        <a:lstStyle/>
        <a:p>
          <a:pPr algn="ctr"/>
          <a:endParaRPr lang="it-IT" sz="5400"/>
        </a:p>
      </dgm:t>
    </dgm:pt>
    <dgm:pt modelId="{37E1833F-66D5-4D0C-BA60-DF71E8786384}">
      <dgm:prSet custT="1"/>
      <dgm:spPr/>
      <dgm:t>
        <a:bodyPr/>
        <a:lstStyle/>
        <a:p>
          <a:pPr algn="ctr" rtl="0"/>
          <a:r>
            <a:rPr lang="it-IT" sz="2800" smtClean="0"/>
            <a:t>Bill</a:t>
          </a:r>
          <a:endParaRPr lang="it-IT" sz="2800"/>
        </a:p>
      </dgm:t>
    </dgm:pt>
    <dgm:pt modelId="{692E7F0B-2DC5-46D9-ACFC-7E3F32ECC142}" type="parTrans" cxnId="{94BE041D-508A-4C77-A7AB-2D008260A344}">
      <dgm:prSet/>
      <dgm:spPr/>
      <dgm:t>
        <a:bodyPr/>
        <a:lstStyle/>
        <a:p>
          <a:pPr algn="ctr"/>
          <a:endParaRPr lang="it-IT" sz="5400"/>
        </a:p>
      </dgm:t>
    </dgm:pt>
    <dgm:pt modelId="{B20FE0B5-4C70-4E8B-BF91-7A64F051E01B}" type="sibTrans" cxnId="{94BE041D-508A-4C77-A7AB-2D008260A344}">
      <dgm:prSet/>
      <dgm:spPr/>
      <dgm:t>
        <a:bodyPr/>
        <a:lstStyle/>
        <a:p>
          <a:pPr algn="ctr"/>
          <a:endParaRPr lang="it-IT" sz="5400"/>
        </a:p>
      </dgm:t>
    </dgm:pt>
    <dgm:pt modelId="{99821D45-6015-4C84-A017-54C6F2AA7921}" type="pres">
      <dgm:prSet presAssocID="{27106DC6-92F2-4CBD-83F7-517382E211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02C4396-405B-4904-9A9B-2380D43EB163}" type="pres">
      <dgm:prSet presAssocID="{7C8F3598-06B6-4421-82C5-81E04F955F0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81AF5F7-8AE2-46FC-8013-4E42DC8A8DF1}" type="pres">
      <dgm:prSet presAssocID="{692ED65B-9A39-48FF-BF7C-8560135476A1}" presName="spacer" presStyleCnt="0"/>
      <dgm:spPr/>
    </dgm:pt>
    <dgm:pt modelId="{CB089BEB-7F74-46E1-B6B8-C9EDE3D3B339}" type="pres">
      <dgm:prSet presAssocID="{005CD15B-5D3D-47A9-8DDF-F6D3F364CE5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4C9AC1-09A9-4344-80B0-E30845A711C6}" type="pres">
      <dgm:prSet presAssocID="{75BBB490-8D36-4760-8F0A-9D529D86D27E}" presName="spacer" presStyleCnt="0"/>
      <dgm:spPr/>
    </dgm:pt>
    <dgm:pt modelId="{C39D5D2D-5E16-410B-A67B-87CDCF32001E}" type="pres">
      <dgm:prSet presAssocID="{3F526135-AD45-4E30-92AC-6E27DB69ED6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B9A7F24-38B5-4F93-809A-2CA99A310A00}" type="pres">
      <dgm:prSet presAssocID="{C0ACA06C-8D7F-4357-9BDA-26819842B555}" presName="spacer" presStyleCnt="0"/>
      <dgm:spPr/>
    </dgm:pt>
    <dgm:pt modelId="{CA7BB5FF-67C3-4024-BD28-8166AC6FB756}" type="pres">
      <dgm:prSet presAssocID="{37E1833F-66D5-4D0C-BA60-DF71E878638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272E18F-1BCF-4332-8D34-54C180587AD7}" srcId="{27106DC6-92F2-4CBD-83F7-517382E2117A}" destId="{7C8F3598-06B6-4421-82C5-81E04F955F08}" srcOrd="0" destOrd="0" parTransId="{A0A4D51F-4E7E-4304-8DBA-34408E765728}" sibTransId="{692ED65B-9A39-48FF-BF7C-8560135476A1}"/>
    <dgm:cxn modelId="{5BFBB578-6E32-4D07-9E44-479904A034A3}" type="presOf" srcId="{27106DC6-92F2-4CBD-83F7-517382E2117A}" destId="{99821D45-6015-4C84-A017-54C6F2AA7921}" srcOrd="0" destOrd="0" presId="urn:microsoft.com/office/officeart/2005/8/layout/vList2"/>
    <dgm:cxn modelId="{94BE041D-508A-4C77-A7AB-2D008260A344}" srcId="{27106DC6-92F2-4CBD-83F7-517382E2117A}" destId="{37E1833F-66D5-4D0C-BA60-DF71E8786384}" srcOrd="3" destOrd="0" parTransId="{692E7F0B-2DC5-46D9-ACFC-7E3F32ECC142}" sibTransId="{B20FE0B5-4C70-4E8B-BF91-7A64F051E01B}"/>
    <dgm:cxn modelId="{DC4DA034-AB0A-4287-A88B-009E150F4F1F}" type="presOf" srcId="{3F526135-AD45-4E30-92AC-6E27DB69ED6B}" destId="{C39D5D2D-5E16-410B-A67B-87CDCF32001E}" srcOrd="0" destOrd="0" presId="urn:microsoft.com/office/officeart/2005/8/layout/vList2"/>
    <dgm:cxn modelId="{9E8027C4-9483-422C-94DF-9A4E49FF6674}" type="presOf" srcId="{37E1833F-66D5-4D0C-BA60-DF71E8786384}" destId="{CA7BB5FF-67C3-4024-BD28-8166AC6FB756}" srcOrd="0" destOrd="0" presId="urn:microsoft.com/office/officeart/2005/8/layout/vList2"/>
    <dgm:cxn modelId="{86B8888E-EFDB-4D01-9892-ABD859D2394A}" srcId="{27106DC6-92F2-4CBD-83F7-517382E2117A}" destId="{3F526135-AD45-4E30-92AC-6E27DB69ED6B}" srcOrd="2" destOrd="0" parTransId="{E5D83512-288C-4C42-8E7A-7FB022397C2C}" sibTransId="{C0ACA06C-8D7F-4357-9BDA-26819842B555}"/>
    <dgm:cxn modelId="{A14479C6-4D18-4D3D-8157-AA2FCD435284}" srcId="{27106DC6-92F2-4CBD-83F7-517382E2117A}" destId="{005CD15B-5D3D-47A9-8DDF-F6D3F364CE59}" srcOrd="1" destOrd="0" parTransId="{5FDA0DDF-E733-401D-9777-406EA90E0C8F}" sibTransId="{75BBB490-8D36-4760-8F0A-9D529D86D27E}"/>
    <dgm:cxn modelId="{7B858954-47F3-4ED3-B80F-61CC42517F83}" type="presOf" srcId="{7C8F3598-06B6-4421-82C5-81E04F955F08}" destId="{202C4396-405B-4904-9A9B-2380D43EB163}" srcOrd="0" destOrd="0" presId="urn:microsoft.com/office/officeart/2005/8/layout/vList2"/>
    <dgm:cxn modelId="{0799BEE5-8873-4001-93B6-C6923BF1AFF6}" type="presOf" srcId="{005CD15B-5D3D-47A9-8DDF-F6D3F364CE59}" destId="{CB089BEB-7F74-46E1-B6B8-C9EDE3D3B339}" srcOrd="0" destOrd="0" presId="urn:microsoft.com/office/officeart/2005/8/layout/vList2"/>
    <dgm:cxn modelId="{054F9F8C-EF53-42D3-894F-AE4AD434A397}" type="presParOf" srcId="{99821D45-6015-4C84-A017-54C6F2AA7921}" destId="{202C4396-405B-4904-9A9B-2380D43EB163}" srcOrd="0" destOrd="0" presId="urn:microsoft.com/office/officeart/2005/8/layout/vList2"/>
    <dgm:cxn modelId="{0EEC01EB-012A-4FD1-A7DE-CFC296769A3D}" type="presParOf" srcId="{99821D45-6015-4C84-A017-54C6F2AA7921}" destId="{181AF5F7-8AE2-46FC-8013-4E42DC8A8DF1}" srcOrd="1" destOrd="0" presId="urn:microsoft.com/office/officeart/2005/8/layout/vList2"/>
    <dgm:cxn modelId="{389F1B2B-984D-4766-B324-B3512583C13D}" type="presParOf" srcId="{99821D45-6015-4C84-A017-54C6F2AA7921}" destId="{CB089BEB-7F74-46E1-B6B8-C9EDE3D3B339}" srcOrd="2" destOrd="0" presId="urn:microsoft.com/office/officeart/2005/8/layout/vList2"/>
    <dgm:cxn modelId="{F888A463-6A62-4205-9A9B-36F10359511C}" type="presParOf" srcId="{99821D45-6015-4C84-A017-54C6F2AA7921}" destId="{AC4C9AC1-09A9-4344-80B0-E30845A711C6}" srcOrd="3" destOrd="0" presId="urn:microsoft.com/office/officeart/2005/8/layout/vList2"/>
    <dgm:cxn modelId="{C6A7D836-DCF5-4495-AD55-6C61EB7E2EF2}" type="presParOf" srcId="{99821D45-6015-4C84-A017-54C6F2AA7921}" destId="{C39D5D2D-5E16-410B-A67B-87CDCF32001E}" srcOrd="4" destOrd="0" presId="urn:microsoft.com/office/officeart/2005/8/layout/vList2"/>
    <dgm:cxn modelId="{EAD6B4BA-060E-450C-98CD-D619A9C34587}" type="presParOf" srcId="{99821D45-6015-4C84-A017-54C6F2AA7921}" destId="{7B9A7F24-38B5-4F93-809A-2CA99A310A00}" srcOrd="5" destOrd="0" presId="urn:microsoft.com/office/officeart/2005/8/layout/vList2"/>
    <dgm:cxn modelId="{FC5255D5-6A7B-4673-B45C-8C15DB05E2B5}" type="presParOf" srcId="{99821D45-6015-4C84-A017-54C6F2AA7921}" destId="{CA7BB5FF-67C3-4024-BD28-8166AC6FB75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FDBC3-D7D1-490B-902A-12C12712DE68}">
      <dsp:nvSpPr>
        <dsp:cNvPr id="0" name=""/>
        <dsp:cNvSpPr/>
      </dsp:nvSpPr>
      <dsp:spPr>
        <a:xfrm>
          <a:off x="0" y="1717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Jack</a:t>
          </a:r>
          <a:endParaRPr lang="it-IT" sz="2800" kern="1200"/>
        </a:p>
      </dsp:txBody>
      <dsp:txXfrm>
        <a:off x="16854" y="18571"/>
        <a:ext cx="3091482" cy="311556"/>
      </dsp:txXfrm>
    </dsp:sp>
    <dsp:sp modelId="{93065FEA-E784-4C5F-8478-14457AEB45A7}">
      <dsp:nvSpPr>
        <dsp:cNvPr id="0" name=""/>
        <dsp:cNvSpPr/>
      </dsp:nvSpPr>
      <dsp:spPr>
        <a:xfrm>
          <a:off x="0" y="354308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Henry</a:t>
          </a:r>
          <a:endParaRPr lang="it-IT" sz="2800" kern="1200"/>
        </a:p>
      </dsp:txBody>
      <dsp:txXfrm>
        <a:off x="16854" y="371162"/>
        <a:ext cx="3091482" cy="311556"/>
      </dsp:txXfrm>
    </dsp:sp>
    <dsp:sp modelId="{C5586BBC-E646-4EB9-AA00-13208D88E72C}">
      <dsp:nvSpPr>
        <dsp:cNvPr id="0" name=""/>
        <dsp:cNvSpPr/>
      </dsp:nvSpPr>
      <dsp:spPr>
        <a:xfrm>
          <a:off x="0" y="706899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Mary</a:t>
          </a:r>
          <a:endParaRPr lang="it-IT" sz="2800" kern="1200"/>
        </a:p>
      </dsp:txBody>
      <dsp:txXfrm>
        <a:off x="16854" y="723753"/>
        <a:ext cx="3091482" cy="311556"/>
      </dsp:txXfrm>
    </dsp:sp>
    <dsp:sp modelId="{5DB8763B-F18F-4A23-A0A3-59861682F42A}">
      <dsp:nvSpPr>
        <dsp:cNvPr id="0" name=""/>
        <dsp:cNvSpPr/>
      </dsp:nvSpPr>
      <dsp:spPr>
        <a:xfrm>
          <a:off x="0" y="1059489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Phil</a:t>
          </a:r>
          <a:endParaRPr lang="it-IT" sz="2800" kern="1200"/>
        </a:p>
      </dsp:txBody>
      <dsp:txXfrm>
        <a:off x="16854" y="1076343"/>
        <a:ext cx="3091482" cy="311556"/>
      </dsp:txXfrm>
    </dsp:sp>
    <dsp:sp modelId="{0AB87A04-0A74-4F2F-817B-06D80B80258E}">
      <dsp:nvSpPr>
        <dsp:cNvPr id="0" name=""/>
        <dsp:cNvSpPr/>
      </dsp:nvSpPr>
      <dsp:spPr>
        <a:xfrm>
          <a:off x="0" y="1412080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John</a:t>
          </a:r>
          <a:endParaRPr lang="it-IT" sz="2800" kern="1200"/>
        </a:p>
      </dsp:txBody>
      <dsp:txXfrm>
        <a:off x="16854" y="1428934"/>
        <a:ext cx="3091482" cy="311556"/>
      </dsp:txXfrm>
    </dsp:sp>
    <dsp:sp modelId="{9C345749-E741-4FEC-893C-547DB1A6C57D}">
      <dsp:nvSpPr>
        <dsp:cNvPr id="0" name=""/>
        <dsp:cNvSpPr/>
      </dsp:nvSpPr>
      <dsp:spPr>
        <a:xfrm>
          <a:off x="0" y="1764671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Lucy</a:t>
          </a:r>
          <a:endParaRPr lang="it-IT" sz="2800" kern="1200"/>
        </a:p>
      </dsp:txBody>
      <dsp:txXfrm>
        <a:off x="16854" y="1781525"/>
        <a:ext cx="3091482" cy="311556"/>
      </dsp:txXfrm>
    </dsp:sp>
    <dsp:sp modelId="{D29A4B59-C70C-4F35-9409-5EE272C5B38B}">
      <dsp:nvSpPr>
        <dsp:cNvPr id="0" name=""/>
        <dsp:cNvSpPr/>
      </dsp:nvSpPr>
      <dsp:spPr>
        <a:xfrm>
          <a:off x="0" y="2117262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Nick</a:t>
          </a:r>
          <a:endParaRPr lang="it-IT" sz="2800" kern="1200"/>
        </a:p>
      </dsp:txBody>
      <dsp:txXfrm>
        <a:off x="16854" y="2134116"/>
        <a:ext cx="3091482" cy="311556"/>
      </dsp:txXfrm>
    </dsp:sp>
    <dsp:sp modelId="{D1D2BAAA-F907-4D6D-9689-2290546D6E41}">
      <dsp:nvSpPr>
        <dsp:cNvPr id="0" name=""/>
        <dsp:cNvSpPr/>
      </dsp:nvSpPr>
      <dsp:spPr>
        <a:xfrm>
          <a:off x="0" y="2469853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Leo</a:t>
          </a:r>
          <a:endParaRPr lang="it-IT" sz="2800" kern="1200"/>
        </a:p>
      </dsp:txBody>
      <dsp:txXfrm>
        <a:off x="16854" y="2486707"/>
        <a:ext cx="3091482" cy="311556"/>
      </dsp:txXfrm>
    </dsp:sp>
    <dsp:sp modelId="{8D183CBB-ACD1-4D3B-9CE1-FB6383D5AFE8}">
      <dsp:nvSpPr>
        <dsp:cNvPr id="0" name=""/>
        <dsp:cNvSpPr/>
      </dsp:nvSpPr>
      <dsp:spPr>
        <a:xfrm>
          <a:off x="0" y="2822443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Nicole</a:t>
          </a:r>
          <a:endParaRPr lang="it-IT" sz="2800" kern="1200"/>
        </a:p>
      </dsp:txBody>
      <dsp:txXfrm>
        <a:off x="16854" y="2839297"/>
        <a:ext cx="3091482" cy="311556"/>
      </dsp:txXfrm>
    </dsp:sp>
    <dsp:sp modelId="{CC1508C6-C5A4-4878-A6E7-1BF15A48B854}">
      <dsp:nvSpPr>
        <dsp:cNvPr id="0" name=""/>
        <dsp:cNvSpPr/>
      </dsp:nvSpPr>
      <dsp:spPr>
        <a:xfrm>
          <a:off x="0" y="3175034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Tony</a:t>
          </a:r>
          <a:endParaRPr lang="it-IT" sz="2800" kern="1200"/>
        </a:p>
      </dsp:txBody>
      <dsp:txXfrm>
        <a:off x="16854" y="3191888"/>
        <a:ext cx="3091482" cy="311556"/>
      </dsp:txXfrm>
    </dsp:sp>
    <dsp:sp modelId="{33A14526-6F12-4740-AEEE-A07AB1A92DD7}">
      <dsp:nvSpPr>
        <dsp:cNvPr id="0" name=""/>
        <dsp:cNvSpPr/>
      </dsp:nvSpPr>
      <dsp:spPr>
        <a:xfrm>
          <a:off x="0" y="3527625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Eric</a:t>
          </a:r>
          <a:endParaRPr lang="it-IT" sz="2800" kern="1200"/>
        </a:p>
      </dsp:txBody>
      <dsp:txXfrm>
        <a:off x="16854" y="3544479"/>
        <a:ext cx="3091482" cy="311556"/>
      </dsp:txXfrm>
    </dsp:sp>
    <dsp:sp modelId="{84FB9427-91C6-410B-ABAF-16292AA8853A}">
      <dsp:nvSpPr>
        <dsp:cNvPr id="0" name=""/>
        <dsp:cNvSpPr/>
      </dsp:nvSpPr>
      <dsp:spPr>
        <a:xfrm>
          <a:off x="0" y="3880216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Emma</a:t>
          </a:r>
          <a:endParaRPr lang="it-IT" sz="2800" kern="1200"/>
        </a:p>
      </dsp:txBody>
      <dsp:txXfrm>
        <a:off x="16854" y="3897070"/>
        <a:ext cx="3091482" cy="311556"/>
      </dsp:txXfrm>
    </dsp:sp>
    <dsp:sp modelId="{B21F23AE-4135-4D10-8717-2DF612CDA0F6}">
      <dsp:nvSpPr>
        <dsp:cNvPr id="0" name=""/>
        <dsp:cNvSpPr/>
      </dsp:nvSpPr>
      <dsp:spPr>
        <a:xfrm>
          <a:off x="0" y="4232807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Audrey</a:t>
          </a:r>
          <a:endParaRPr lang="it-IT" sz="2800" kern="1200"/>
        </a:p>
      </dsp:txBody>
      <dsp:txXfrm>
        <a:off x="16854" y="4249661"/>
        <a:ext cx="3091482" cy="311556"/>
      </dsp:txXfrm>
    </dsp:sp>
    <dsp:sp modelId="{A6FCE1EB-2354-490A-904F-EBC2DB5D18E4}">
      <dsp:nvSpPr>
        <dsp:cNvPr id="0" name=""/>
        <dsp:cNvSpPr/>
      </dsp:nvSpPr>
      <dsp:spPr>
        <a:xfrm>
          <a:off x="0" y="4585398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Melinda</a:t>
          </a:r>
          <a:endParaRPr lang="it-IT" sz="2800" kern="1200"/>
        </a:p>
      </dsp:txBody>
      <dsp:txXfrm>
        <a:off x="16854" y="4602252"/>
        <a:ext cx="3091482" cy="311556"/>
      </dsp:txXfrm>
    </dsp:sp>
    <dsp:sp modelId="{202C4396-405B-4904-9A9B-2380D43EB163}">
      <dsp:nvSpPr>
        <dsp:cNvPr id="0" name=""/>
        <dsp:cNvSpPr/>
      </dsp:nvSpPr>
      <dsp:spPr>
        <a:xfrm>
          <a:off x="0" y="4937988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Steve</a:t>
          </a:r>
          <a:endParaRPr lang="it-IT" sz="2800" kern="1200"/>
        </a:p>
      </dsp:txBody>
      <dsp:txXfrm>
        <a:off x="16854" y="4954842"/>
        <a:ext cx="3091482" cy="311556"/>
      </dsp:txXfrm>
    </dsp:sp>
    <dsp:sp modelId="{CB089BEB-7F74-46E1-B6B8-C9EDE3D3B339}">
      <dsp:nvSpPr>
        <dsp:cNvPr id="0" name=""/>
        <dsp:cNvSpPr/>
      </dsp:nvSpPr>
      <dsp:spPr>
        <a:xfrm>
          <a:off x="0" y="5290579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Michael</a:t>
          </a:r>
          <a:endParaRPr lang="it-IT" sz="2800" kern="1200"/>
        </a:p>
      </dsp:txBody>
      <dsp:txXfrm>
        <a:off x="16854" y="5307433"/>
        <a:ext cx="3091482" cy="311556"/>
      </dsp:txXfrm>
    </dsp:sp>
    <dsp:sp modelId="{C39D5D2D-5E16-410B-A67B-87CDCF32001E}">
      <dsp:nvSpPr>
        <dsp:cNvPr id="0" name=""/>
        <dsp:cNvSpPr/>
      </dsp:nvSpPr>
      <dsp:spPr>
        <a:xfrm>
          <a:off x="0" y="5643170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Rob</a:t>
          </a:r>
          <a:endParaRPr lang="it-IT" sz="2800" kern="1200"/>
        </a:p>
      </dsp:txBody>
      <dsp:txXfrm>
        <a:off x="16854" y="5660024"/>
        <a:ext cx="3091482" cy="311556"/>
      </dsp:txXfrm>
    </dsp:sp>
    <dsp:sp modelId="{CA7BB5FF-67C3-4024-BD28-8166AC6FB756}">
      <dsp:nvSpPr>
        <dsp:cNvPr id="0" name=""/>
        <dsp:cNvSpPr/>
      </dsp:nvSpPr>
      <dsp:spPr>
        <a:xfrm>
          <a:off x="0" y="5995761"/>
          <a:ext cx="3125190" cy="34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Bill</a:t>
          </a:r>
          <a:endParaRPr lang="it-IT" sz="2800" kern="1200"/>
        </a:p>
      </dsp:txBody>
      <dsp:txXfrm>
        <a:off x="16854" y="6012615"/>
        <a:ext cx="3091482" cy="311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FDBC3-D7D1-490B-902A-12C12712DE68}">
      <dsp:nvSpPr>
        <dsp:cNvPr id="0" name=""/>
        <dsp:cNvSpPr/>
      </dsp:nvSpPr>
      <dsp:spPr>
        <a:xfrm>
          <a:off x="0" y="1159"/>
          <a:ext cx="3125190" cy="440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Jack</a:t>
          </a:r>
          <a:endParaRPr lang="it-IT" sz="2800" kern="1200"/>
        </a:p>
      </dsp:txBody>
      <dsp:txXfrm>
        <a:off x="21480" y="22639"/>
        <a:ext cx="3082230" cy="397069"/>
      </dsp:txXfrm>
    </dsp:sp>
    <dsp:sp modelId="{93065FEA-E784-4C5F-8478-14457AEB45A7}">
      <dsp:nvSpPr>
        <dsp:cNvPr id="0" name=""/>
        <dsp:cNvSpPr/>
      </dsp:nvSpPr>
      <dsp:spPr>
        <a:xfrm>
          <a:off x="0" y="450526"/>
          <a:ext cx="3125190" cy="440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Henry</a:t>
          </a:r>
          <a:endParaRPr lang="it-IT" sz="2800" kern="1200"/>
        </a:p>
      </dsp:txBody>
      <dsp:txXfrm>
        <a:off x="21480" y="472006"/>
        <a:ext cx="3082230" cy="397069"/>
      </dsp:txXfrm>
    </dsp:sp>
    <dsp:sp modelId="{C5586BBC-E646-4EB9-AA00-13208D88E72C}">
      <dsp:nvSpPr>
        <dsp:cNvPr id="0" name=""/>
        <dsp:cNvSpPr/>
      </dsp:nvSpPr>
      <dsp:spPr>
        <a:xfrm>
          <a:off x="0" y="899893"/>
          <a:ext cx="3125190" cy="440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Mary</a:t>
          </a:r>
          <a:endParaRPr lang="it-IT" sz="2800" kern="1200"/>
        </a:p>
      </dsp:txBody>
      <dsp:txXfrm>
        <a:off x="21480" y="921373"/>
        <a:ext cx="3082230" cy="397069"/>
      </dsp:txXfrm>
    </dsp:sp>
    <dsp:sp modelId="{5DB8763B-F18F-4A23-A0A3-59861682F42A}">
      <dsp:nvSpPr>
        <dsp:cNvPr id="0" name=""/>
        <dsp:cNvSpPr/>
      </dsp:nvSpPr>
      <dsp:spPr>
        <a:xfrm>
          <a:off x="0" y="1349260"/>
          <a:ext cx="3125190" cy="440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Phil</a:t>
          </a:r>
          <a:endParaRPr lang="it-IT" sz="2800" kern="1200"/>
        </a:p>
      </dsp:txBody>
      <dsp:txXfrm>
        <a:off x="21480" y="1370740"/>
        <a:ext cx="3082230" cy="397069"/>
      </dsp:txXfrm>
    </dsp:sp>
    <dsp:sp modelId="{0AB87A04-0A74-4F2F-817B-06D80B80258E}">
      <dsp:nvSpPr>
        <dsp:cNvPr id="0" name=""/>
        <dsp:cNvSpPr/>
      </dsp:nvSpPr>
      <dsp:spPr>
        <a:xfrm>
          <a:off x="0" y="1798628"/>
          <a:ext cx="3125190" cy="440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John</a:t>
          </a:r>
          <a:endParaRPr lang="it-IT" sz="2800" kern="1200" dirty="0"/>
        </a:p>
      </dsp:txBody>
      <dsp:txXfrm>
        <a:off x="21480" y="1820108"/>
        <a:ext cx="3082230" cy="3970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45749-E741-4FEC-893C-547DB1A6C57D}">
      <dsp:nvSpPr>
        <dsp:cNvPr id="0" name=""/>
        <dsp:cNvSpPr/>
      </dsp:nvSpPr>
      <dsp:spPr>
        <a:xfrm>
          <a:off x="0" y="0"/>
          <a:ext cx="3125190" cy="42942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Lucy</a:t>
          </a:r>
          <a:endParaRPr lang="it-IT" sz="2800" kern="1200" dirty="0"/>
        </a:p>
      </dsp:txBody>
      <dsp:txXfrm>
        <a:off x="20963" y="20963"/>
        <a:ext cx="3083264" cy="387500"/>
      </dsp:txXfrm>
    </dsp:sp>
    <dsp:sp modelId="{D29A4B59-C70C-4F35-9409-5EE272C5B38B}">
      <dsp:nvSpPr>
        <dsp:cNvPr id="0" name=""/>
        <dsp:cNvSpPr/>
      </dsp:nvSpPr>
      <dsp:spPr>
        <a:xfrm>
          <a:off x="0" y="439276"/>
          <a:ext cx="3125190" cy="42942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Nick</a:t>
          </a:r>
          <a:endParaRPr lang="it-IT" sz="2800" kern="1200"/>
        </a:p>
      </dsp:txBody>
      <dsp:txXfrm>
        <a:off x="20963" y="460239"/>
        <a:ext cx="3083264" cy="387500"/>
      </dsp:txXfrm>
    </dsp:sp>
    <dsp:sp modelId="{D1D2BAAA-F907-4D6D-9689-2290546D6E41}">
      <dsp:nvSpPr>
        <dsp:cNvPr id="0" name=""/>
        <dsp:cNvSpPr/>
      </dsp:nvSpPr>
      <dsp:spPr>
        <a:xfrm>
          <a:off x="0" y="877815"/>
          <a:ext cx="3125190" cy="42942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Leo</a:t>
          </a:r>
          <a:endParaRPr lang="it-IT" sz="2800" kern="1200"/>
        </a:p>
      </dsp:txBody>
      <dsp:txXfrm>
        <a:off x="20963" y="898778"/>
        <a:ext cx="3083264" cy="387500"/>
      </dsp:txXfrm>
    </dsp:sp>
    <dsp:sp modelId="{8D183CBB-ACD1-4D3B-9CE1-FB6383D5AFE8}">
      <dsp:nvSpPr>
        <dsp:cNvPr id="0" name=""/>
        <dsp:cNvSpPr/>
      </dsp:nvSpPr>
      <dsp:spPr>
        <a:xfrm>
          <a:off x="0" y="1316354"/>
          <a:ext cx="3125190" cy="42942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Nicole</a:t>
          </a:r>
          <a:endParaRPr lang="it-IT" sz="2800" kern="1200"/>
        </a:p>
      </dsp:txBody>
      <dsp:txXfrm>
        <a:off x="20963" y="1337317"/>
        <a:ext cx="3083264" cy="387500"/>
      </dsp:txXfrm>
    </dsp:sp>
    <dsp:sp modelId="{CC1508C6-C5A4-4878-A6E7-1BF15A48B854}">
      <dsp:nvSpPr>
        <dsp:cNvPr id="0" name=""/>
        <dsp:cNvSpPr/>
      </dsp:nvSpPr>
      <dsp:spPr>
        <a:xfrm>
          <a:off x="0" y="1754893"/>
          <a:ext cx="3125190" cy="42942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Tony</a:t>
          </a:r>
          <a:endParaRPr lang="it-IT" sz="2800" kern="1200" dirty="0"/>
        </a:p>
      </dsp:txBody>
      <dsp:txXfrm>
        <a:off x="20963" y="1775856"/>
        <a:ext cx="3083264" cy="38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14526-6F12-4740-AEEE-A07AB1A92DD7}">
      <dsp:nvSpPr>
        <dsp:cNvPr id="0" name=""/>
        <dsp:cNvSpPr/>
      </dsp:nvSpPr>
      <dsp:spPr>
        <a:xfrm>
          <a:off x="0" y="1223"/>
          <a:ext cx="3125190" cy="5447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Eric</a:t>
          </a:r>
          <a:endParaRPr lang="it-IT" sz="2800" kern="1200" dirty="0"/>
        </a:p>
      </dsp:txBody>
      <dsp:txXfrm>
        <a:off x="26592" y="27815"/>
        <a:ext cx="3072006" cy="491551"/>
      </dsp:txXfrm>
    </dsp:sp>
    <dsp:sp modelId="{84FB9427-91C6-410B-ABAF-16292AA8853A}">
      <dsp:nvSpPr>
        <dsp:cNvPr id="0" name=""/>
        <dsp:cNvSpPr/>
      </dsp:nvSpPr>
      <dsp:spPr>
        <a:xfrm>
          <a:off x="0" y="557518"/>
          <a:ext cx="3125190" cy="5447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Emma</a:t>
          </a:r>
          <a:endParaRPr lang="it-IT" sz="2800" kern="1200"/>
        </a:p>
      </dsp:txBody>
      <dsp:txXfrm>
        <a:off x="26592" y="584110"/>
        <a:ext cx="3072006" cy="491551"/>
      </dsp:txXfrm>
    </dsp:sp>
    <dsp:sp modelId="{B21F23AE-4135-4D10-8717-2DF612CDA0F6}">
      <dsp:nvSpPr>
        <dsp:cNvPr id="0" name=""/>
        <dsp:cNvSpPr/>
      </dsp:nvSpPr>
      <dsp:spPr>
        <a:xfrm>
          <a:off x="0" y="1113813"/>
          <a:ext cx="3125190" cy="5447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Audrey</a:t>
          </a:r>
          <a:endParaRPr lang="it-IT" sz="2800" kern="1200"/>
        </a:p>
      </dsp:txBody>
      <dsp:txXfrm>
        <a:off x="26592" y="1140405"/>
        <a:ext cx="3072006" cy="491551"/>
      </dsp:txXfrm>
    </dsp:sp>
    <dsp:sp modelId="{A6FCE1EB-2354-490A-904F-EBC2DB5D18E4}">
      <dsp:nvSpPr>
        <dsp:cNvPr id="0" name=""/>
        <dsp:cNvSpPr/>
      </dsp:nvSpPr>
      <dsp:spPr>
        <a:xfrm>
          <a:off x="0" y="1670108"/>
          <a:ext cx="3125190" cy="5447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Melinda</a:t>
          </a:r>
          <a:endParaRPr lang="it-IT" sz="2800" kern="1200" dirty="0"/>
        </a:p>
      </dsp:txBody>
      <dsp:txXfrm>
        <a:off x="26592" y="1696700"/>
        <a:ext cx="3072006" cy="4915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C4396-405B-4904-9A9B-2380D43EB163}">
      <dsp:nvSpPr>
        <dsp:cNvPr id="0" name=""/>
        <dsp:cNvSpPr/>
      </dsp:nvSpPr>
      <dsp:spPr>
        <a:xfrm>
          <a:off x="0" y="288"/>
          <a:ext cx="3125190" cy="54341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Steve</a:t>
          </a:r>
          <a:endParaRPr lang="it-IT" sz="2800" kern="1200" dirty="0"/>
        </a:p>
      </dsp:txBody>
      <dsp:txXfrm>
        <a:off x="26527" y="26815"/>
        <a:ext cx="3072136" cy="490356"/>
      </dsp:txXfrm>
    </dsp:sp>
    <dsp:sp modelId="{CB089BEB-7F74-46E1-B6B8-C9EDE3D3B339}">
      <dsp:nvSpPr>
        <dsp:cNvPr id="0" name=""/>
        <dsp:cNvSpPr/>
      </dsp:nvSpPr>
      <dsp:spPr>
        <a:xfrm>
          <a:off x="0" y="555229"/>
          <a:ext cx="3125190" cy="54341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Michael</a:t>
          </a:r>
          <a:endParaRPr lang="it-IT" sz="2800" kern="1200"/>
        </a:p>
      </dsp:txBody>
      <dsp:txXfrm>
        <a:off x="26527" y="581756"/>
        <a:ext cx="3072136" cy="490356"/>
      </dsp:txXfrm>
    </dsp:sp>
    <dsp:sp modelId="{C39D5D2D-5E16-410B-A67B-87CDCF32001E}">
      <dsp:nvSpPr>
        <dsp:cNvPr id="0" name=""/>
        <dsp:cNvSpPr/>
      </dsp:nvSpPr>
      <dsp:spPr>
        <a:xfrm>
          <a:off x="0" y="1110171"/>
          <a:ext cx="3125190" cy="54341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Rob</a:t>
          </a:r>
          <a:endParaRPr lang="it-IT" sz="2800" kern="1200"/>
        </a:p>
      </dsp:txBody>
      <dsp:txXfrm>
        <a:off x="26527" y="1136698"/>
        <a:ext cx="3072136" cy="490356"/>
      </dsp:txXfrm>
    </dsp:sp>
    <dsp:sp modelId="{CA7BB5FF-67C3-4024-BD28-8166AC6FB756}">
      <dsp:nvSpPr>
        <dsp:cNvPr id="0" name=""/>
        <dsp:cNvSpPr/>
      </dsp:nvSpPr>
      <dsp:spPr>
        <a:xfrm>
          <a:off x="0" y="1665112"/>
          <a:ext cx="3125190" cy="54341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smtClean="0"/>
            <a:t>Bill</a:t>
          </a:r>
          <a:endParaRPr lang="it-IT" sz="2800" kern="1200"/>
        </a:p>
      </dsp:txBody>
      <dsp:txXfrm>
        <a:off x="26527" y="1691639"/>
        <a:ext cx="3072136" cy="490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20/04/2013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36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20/04/2013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80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20/04/2013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29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20/04/2013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476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20/04/2013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71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20/04/2013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0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20/04/2013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25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20/04/2013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24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20/04/2013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93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20/04/2013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08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34F-B902-4E18-ADD4-E6A7617F3505}" type="datetimeFigureOut">
              <a:rPr lang="it-IT" smtClean="0"/>
              <a:t>20/04/2013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45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D34F-B902-4E18-ADD4-E6A7617F3505}" type="datetimeFigureOut">
              <a:rPr lang="it-IT" smtClean="0"/>
              <a:t>20/04/2013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4550D-D4DB-4116-AD75-8B7933BCD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5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1927033403"/>
              </p:ext>
            </p:extLst>
          </p:nvPr>
        </p:nvGraphicFramePr>
        <p:xfrm>
          <a:off x="8573324" y="261258"/>
          <a:ext cx="3125190" cy="634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1139205565"/>
              </p:ext>
            </p:extLst>
          </p:nvPr>
        </p:nvGraphicFramePr>
        <p:xfrm>
          <a:off x="746827" y="242126"/>
          <a:ext cx="3125190" cy="2239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822749054"/>
              </p:ext>
            </p:extLst>
          </p:nvPr>
        </p:nvGraphicFramePr>
        <p:xfrm>
          <a:off x="740227" y="3004459"/>
          <a:ext cx="3125190" cy="2185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508076824"/>
              </p:ext>
            </p:extLst>
          </p:nvPr>
        </p:nvGraphicFramePr>
        <p:xfrm>
          <a:off x="4901870" y="254001"/>
          <a:ext cx="3125190" cy="2216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245514839"/>
              </p:ext>
            </p:extLst>
          </p:nvPr>
        </p:nvGraphicFramePr>
        <p:xfrm>
          <a:off x="4884716" y="2968831"/>
          <a:ext cx="3125190" cy="2208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0" name="Rettangolo 9"/>
          <p:cNvSpPr/>
          <p:nvPr/>
        </p:nvSpPr>
        <p:spPr>
          <a:xfrm rot="16200000">
            <a:off x="-890826" y="865403"/>
            <a:ext cx="2454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1</a:t>
            </a:r>
          </a:p>
        </p:txBody>
      </p:sp>
      <p:sp>
        <p:nvSpPr>
          <p:cNvPr id="11" name="Rettangolo 10"/>
          <p:cNvSpPr/>
          <p:nvPr/>
        </p:nvSpPr>
        <p:spPr>
          <a:xfrm rot="16200000">
            <a:off x="-890827" y="3618501"/>
            <a:ext cx="2454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2</a:t>
            </a:r>
          </a:p>
        </p:txBody>
      </p:sp>
      <p:sp>
        <p:nvSpPr>
          <p:cNvPr id="12" name="Rettangolo 11"/>
          <p:cNvSpPr/>
          <p:nvPr/>
        </p:nvSpPr>
        <p:spPr>
          <a:xfrm rot="16200000">
            <a:off x="3237830" y="3618500"/>
            <a:ext cx="2454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4</a:t>
            </a:r>
          </a:p>
        </p:txBody>
      </p:sp>
      <p:sp>
        <p:nvSpPr>
          <p:cNvPr id="13" name="Rettangolo 12"/>
          <p:cNvSpPr/>
          <p:nvPr/>
        </p:nvSpPr>
        <p:spPr>
          <a:xfrm rot="16200000">
            <a:off x="3237829" y="865404"/>
            <a:ext cx="2454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3</a:t>
            </a:r>
          </a:p>
        </p:txBody>
      </p:sp>
      <p:sp>
        <p:nvSpPr>
          <p:cNvPr id="14" name="Triangolo isoscele 13"/>
          <p:cNvSpPr/>
          <p:nvPr/>
        </p:nvSpPr>
        <p:spPr>
          <a:xfrm rot="5400000">
            <a:off x="6483926" y="5378709"/>
            <a:ext cx="1496291" cy="1353787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arrotondato 14"/>
          <p:cNvSpPr/>
          <p:nvPr/>
        </p:nvSpPr>
        <p:spPr>
          <a:xfrm>
            <a:off x="2470775" y="5695103"/>
            <a:ext cx="1986346" cy="622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ASSIGN MISSION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555178" y="5793992"/>
            <a:ext cx="175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</a:rPr>
              <a:t>Start</a:t>
            </a:r>
            <a:endParaRPr lang="it-IT" sz="2800" dirty="0">
              <a:solidFill>
                <a:schemeClr val="bg1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t="20363" r="87515" b="64316"/>
          <a:stretch/>
        </p:blipFill>
        <p:spPr>
          <a:xfrm>
            <a:off x="4699885" y="5269245"/>
            <a:ext cx="1612529" cy="157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2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/>
          <p:cNvSpPr/>
          <p:nvPr/>
        </p:nvSpPr>
        <p:spPr>
          <a:xfrm>
            <a:off x="104916" y="-46979"/>
            <a:ext cx="4707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Mission</a:t>
            </a:r>
            <a:r>
              <a:rPr lang="it-IT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Control</a:t>
            </a:r>
            <a:endParaRPr lang="it-IT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48" name="Gruppo 47"/>
          <p:cNvGrpSpPr/>
          <p:nvPr/>
        </p:nvGrpSpPr>
        <p:grpSpPr>
          <a:xfrm>
            <a:off x="236896" y="876351"/>
            <a:ext cx="4569869" cy="2454583"/>
            <a:chOff x="1" y="782529"/>
            <a:chExt cx="4569869" cy="2454583"/>
          </a:xfrm>
        </p:grpSpPr>
        <p:sp>
          <p:nvSpPr>
            <p:cNvPr id="10" name="Rettangolo 9"/>
            <p:cNvSpPr/>
            <p:nvPr/>
          </p:nvSpPr>
          <p:spPr>
            <a:xfrm rot="16200000">
              <a:off x="-765626" y="1548156"/>
              <a:ext cx="245458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t-IT" sz="5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Group 1</a:t>
              </a:r>
            </a:p>
          </p:txBody>
        </p:sp>
        <p:pic>
          <p:nvPicPr>
            <p:cNvPr id="20" name="Immagin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331" y="1712452"/>
              <a:ext cx="661736" cy="661736"/>
            </a:xfrm>
            <a:prstGeom prst="rect">
              <a:avLst/>
            </a:prstGeom>
          </p:spPr>
        </p:pic>
        <p:pic>
          <p:nvPicPr>
            <p:cNvPr id="25" name="Immagin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8" y="894958"/>
              <a:ext cx="740682" cy="730250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059" y="2448658"/>
              <a:ext cx="1089225" cy="677333"/>
            </a:xfrm>
            <a:prstGeom prst="rect">
              <a:avLst/>
            </a:prstGeom>
          </p:spPr>
        </p:pic>
        <p:sp>
          <p:nvSpPr>
            <p:cNvPr id="36" name="CasellaDiTesto 35"/>
            <p:cNvSpPr txBox="1"/>
            <p:nvPr/>
          </p:nvSpPr>
          <p:spPr>
            <a:xfrm>
              <a:off x="1965788" y="881147"/>
              <a:ext cx="2604082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it-IT" sz="3600" dirty="0" smtClean="0"/>
                <a:t>100%</a:t>
              </a:r>
              <a:endParaRPr lang="it-IT" sz="3600" dirty="0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1971830" y="2431502"/>
              <a:ext cx="2598040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3600" dirty="0" smtClean="0"/>
                <a:t>0%</a:t>
              </a:r>
              <a:endParaRPr lang="it-IT" sz="3600" dirty="0"/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1965786" y="1656324"/>
              <a:ext cx="2064519" cy="64633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3600" dirty="0" smtClean="0"/>
                <a:t>80%</a:t>
              </a:r>
              <a:endParaRPr lang="it-IT" sz="3600" dirty="0"/>
            </a:p>
          </p:txBody>
        </p:sp>
      </p:grpSp>
      <p:grpSp>
        <p:nvGrpSpPr>
          <p:cNvPr id="81" name="Gruppo 80"/>
          <p:cNvGrpSpPr/>
          <p:nvPr/>
        </p:nvGrpSpPr>
        <p:grpSpPr>
          <a:xfrm>
            <a:off x="5081821" y="850748"/>
            <a:ext cx="4569868" cy="2454583"/>
            <a:chOff x="1" y="782529"/>
            <a:chExt cx="4569868" cy="2454583"/>
          </a:xfrm>
        </p:grpSpPr>
        <p:sp>
          <p:nvSpPr>
            <p:cNvPr id="82" name="Rettangolo 81"/>
            <p:cNvSpPr/>
            <p:nvPr/>
          </p:nvSpPr>
          <p:spPr>
            <a:xfrm rot="16200000">
              <a:off x="-765626" y="1548156"/>
              <a:ext cx="245458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t-IT" sz="5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Group </a:t>
              </a:r>
              <a:r>
                <a:rPr lang="it-IT" sz="5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  <a:endParaRPr lang="it-IT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83" name="Immagin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331" y="1712452"/>
              <a:ext cx="661736" cy="661736"/>
            </a:xfrm>
            <a:prstGeom prst="rect">
              <a:avLst/>
            </a:prstGeom>
          </p:spPr>
        </p:pic>
        <p:pic>
          <p:nvPicPr>
            <p:cNvPr id="84" name="Immagine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8" y="894958"/>
              <a:ext cx="740682" cy="730250"/>
            </a:xfrm>
            <a:prstGeom prst="rect">
              <a:avLst/>
            </a:prstGeom>
          </p:spPr>
        </p:pic>
        <p:pic>
          <p:nvPicPr>
            <p:cNvPr id="85" name="Immagine 8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059" y="2448658"/>
              <a:ext cx="1089225" cy="677333"/>
            </a:xfrm>
            <a:prstGeom prst="rect">
              <a:avLst/>
            </a:prstGeom>
          </p:spPr>
        </p:pic>
        <p:sp>
          <p:nvSpPr>
            <p:cNvPr id="86" name="CasellaDiTesto 85"/>
            <p:cNvSpPr txBox="1"/>
            <p:nvPr/>
          </p:nvSpPr>
          <p:spPr>
            <a:xfrm>
              <a:off x="1965788" y="881147"/>
              <a:ext cx="2363092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it-IT" sz="3600" dirty="0" smtClean="0"/>
                <a:t>90%</a:t>
              </a:r>
              <a:endParaRPr lang="it-IT" sz="3600" dirty="0"/>
            </a:p>
          </p:txBody>
        </p:sp>
        <p:sp>
          <p:nvSpPr>
            <p:cNvPr id="87" name="CasellaDiTesto 86"/>
            <p:cNvSpPr txBox="1"/>
            <p:nvPr/>
          </p:nvSpPr>
          <p:spPr>
            <a:xfrm>
              <a:off x="1971830" y="2431502"/>
              <a:ext cx="2598039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3600" dirty="0" smtClean="0"/>
                <a:t>0%</a:t>
              </a:r>
              <a:endParaRPr lang="it-IT" sz="3600" dirty="0"/>
            </a:p>
          </p:txBody>
        </p:sp>
        <p:sp>
          <p:nvSpPr>
            <p:cNvPr id="88" name="CasellaDiTesto 87"/>
            <p:cNvSpPr txBox="1"/>
            <p:nvPr/>
          </p:nvSpPr>
          <p:spPr>
            <a:xfrm>
              <a:off x="1965787" y="1656324"/>
              <a:ext cx="1141188" cy="64633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3600" dirty="0" smtClean="0"/>
                <a:t>30%</a:t>
              </a:r>
              <a:endParaRPr lang="it-IT" sz="3600" dirty="0"/>
            </a:p>
          </p:txBody>
        </p:sp>
      </p:grpSp>
      <p:grpSp>
        <p:nvGrpSpPr>
          <p:cNvPr id="89" name="Gruppo 88"/>
          <p:cNvGrpSpPr/>
          <p:nvPr/>
        </p:nvGrpSpPr>
        <p:grpSpPr>
          <a:xfrm>
            <a:off x="5081822" y="3684370"/>
            <a:ext cx="4569868" cy="2454583"/>
            <a:chOff x="1" y="782529"/>
            <a:chExt cx="4569868" cy="2454583"/>
          </a:xfrm>
        </p:grpSpPr>
        <p:sp>
          <p:nvSpPr>
            <p:cNvPr id="90" name="Rettangolo 89"/>
            <p:cNvSpPr/>
            <p:nvPr/>
          </p:nvSpPr>
          <p:spPr>
            <a:xfrm rot="16200000">
              <a:off x="-765626" y="1548156"/>
              <a:ext cx="245458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t-IT" sz="5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Group </a:t>
              </a:r>
              <a:r>
                <a:rPr lang="it-IT" sz="5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  <a:endParaRPr lang="it-IT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91" name="Immagine 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331" y="1712452"/>
              <a:ext cx="661736" cy="661736"/>
            </a:xfrm>
            <a:prstGeom prst="rect">
              <a:avLst/>
            </a:prstGeom>
          </p:spPr>
        </p:pic>
        <p:pic>
          <p:nvPicPr>
            <p:cNvPr id="92" name="Immagine 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8" y="894958"/>
              <a:ext cx="740682" cy="730250"/>
            </a:xfrm>
            <a:prstGeom prst="rect">
              <a:avLst/>
            </a:prstGeom>
          </p:spPr>
        </p:pic>
        <p:pic>
          <p:nvPicPr>
            <p:cNvPr id="93" name="Immagine 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059" y="2448658"/>
              <a:ext cx="1089225" cy="677333"/>
            </a:xfrm>
            <a:prstGeom prst="rect">
              <a:avLst/>
            </a:prstGeom>
          </p:spPr>
        </p:pic>
        <p:sp>
          <p:nvSpPr>
            <p:cNvPr id="94" name="CasellaDiTesto 93"/>
            <p:cNvSpPr txBox="1"/>
            <p:nvPr/>
          </p:nvSpPr>
          <p:spPr>
            <a:xfrm>
              <a:off x="1965788" y="881147"/>
              <a:ext cx="2158147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it-IT" sz="3600" dirty="0" smtClean="0"/>
                <a:t>80%</a:t>
              </a:r>
              <a:endParaRPr lang="it-IT" sz="3600" dirty="0"/>
            </a:p>
          </p:txBody>
        </p:sp>
        <p:sp>
          <p:nvSpPr>
            <p:cNvPr id="95" name="CasellaDiTesto 94"/>
            <p:cNvSpPr txBox="1"/>
            <p:nvPr/>
          </p:nvSpPr>
          <p:spPr>
            <a:xfrm>
              <a:off x="1971830" y="2431502"/>
              <a:ext cx="2598039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3600" dirty="0" smtClean="0"/>
                <a:t>0%</a:t>
              </a:r>
              <a:endParaRPr lang="it-IT" sz="3600" dirty="0"/>
            </a:p>
          </p:txBody>
        </p:sp>
        <p:sp>
          <p:nvSpPr>
            <p:cNvPr id="96" name="CasellaDiTesto 95"/>
            <p:cNvSpPr txBox="1"/>
            <p:nvPr/>
          </p:nvSpPr>
          <p:spPr>
            <a:xfrm>
              <a:off x="1965786" y="1656324"/>
              <a:ext cx="1347093" cy="64633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3600" dirty="0" smtClean="0"/>
                <a:t>50%</a:t>
              </a:r>
              <a:endParaRPr lang="it-IT" sz="3600" dirty="0"/>
            </a:p>
          </p:txBody>
        </p:sp>
      </p:grpSp>
      <p:grpSp>
        <p:nvGrpSpPr>
          <p:cNvPr id="97" name="Gruppo 96"/>
          <p:cNvGrpSpPr/>
          <p:nvPr/>
        </p:nvGrpSpPr>
        <p:grpSpPr>
          <a:xfrm>
            <a:off x="296151" y="3717869"/>
            <a:ext cx="4569868" cy="2454583"/>
            <a:chOff x="1" y="782529"/>
            <a:chExt cx="4569868" cy="2454583"/>
          </a:xfrm>
        </p:grpSpPr>
        <p:sp>
          <p:nvSpPr>
            <p:cNvPr id="98" name="Rettangolo 97"/>
            <p:cNvSpPr/>
            <p:nvPr/>
          </p:nvSpPr>
          <p:spPr>
            <a:xfrm rot="16200000">
              <a:off x="-765626" y="1548156"/>
              <a:ext cx="245458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t-IT" sz="5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Group </a:t>
              </a:r>
              <a:r>
                <a:rPr lang="it-IT" sz="5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  <a:endParaRPr lang="it-IT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99" name="Immagin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331" y="1712452"/>
              <a:ext cx="661736" cy="661736"/>
            </a:xfrm>
            <a:prstGeom prst="rect">
              <a:avLst/>
            </a:prstGeom>
          </p:spPr>
        </p:pic>
        <p:pic>
          <p:nvPicPr>
            <p:cNvPr id="100" name="Immagin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8" y="894958"/>
              <a:ext cx="740682" cy="730250"/>
            </a:xfrm>
            <a:prstGeom prst="rect">
              <a:avLst/>
            </a:prstGeom>
          </p:spPr>
        </p:pic>
        <p:pic>
          <p:nvPicPr>
            <p:cNvPr id="101" name="Immagin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059" y="2448658"/>
              <a:ext cx="1089225" cy="677333"/>
            </a:xfrm>
            <a:prstGeom prst="rect">
              <a:avLst/>
            </a:prstGeom>
          </p:spPr>
        </p:pic>
        <p:sp>
          <p:nvSpPr>
            <p:cNvPr id="102" name="CasellaDiTesto 101"/>
            <p:cNvSpPr txBox="1"/>
            <p:nvPr/>
          </p:nvSpPr>
          <p:spPr>
            <a:xfrm>
              <a:off x="1965788" y="881147"/>
              <a:ext cx="1357562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it-IT" sz="3600" dirty="0" smtClean="0"/>
                <a:t>50%</a:t>
              </a:r>
              <a:endParaRPr lang="it-IT" sz="3600" dirty="0"/>
            </a:p>
          </p:txBody>
        </p:sp>
        <p:sp>
          <p:nvSpPr>
            <p:cNvPr id="103" name="CasellaDiTesto 102"/>
            <p:cNvSpPr txBox="1"/>
            <p:nvPr/>
          </p:nvSpPr>
          <p:spPr>
            <a:xfrm>
              <a:off x="1971830" y="2431502"/>
              <a:ext cx="2598039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3600" dirty="0" smtClean="0"/>
                <a:t>0%</a:t>
              </a:r>
              <a:endParaRPr lang="it-IT" sz="3600" dirty="0"/>
            </a:p>
          </p:txBody>
        </p:sp>
        <p:sp>
          <p:nvSpPr>
            <p:cNvPr id="104" name="CasellaDiTesto 103"/>
            <p:cNvSpPr txBox="1"/>
            <p:nvPr/>
          </p:nvSpPr>
          <p:spPr>
            <a:xfrm>
              <a:off x="1965787" y="1656324"/>
              <a:ext cx="2005264" cy="64633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3600" dirty="0" smtClean="0"/>
                <a:t>80%</a:t>
              </a:r>
              <a:endParaRPr lang="it-IT" sz="3600" dirty="0"/>
            </a:p>
          </p:txBody>
        </p:sp>
      </p:grpSp>
      <p:sp>
        <p:nvSpPr>
          <p:cNvPr id="105" name="CasellaDiTesto 104"/>
          <p:cNvSpPr txBox="1"/>
          <p:nvPr/>
        </p:nvSpPr>
        <p:spPr>
          <a:xfrm>
            <a:off x="3866929" y="3173361"/>
            <a:ext cx="229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sng" dirty="0" err="1" smtClean="0">
                <a:solidFill>
                  <a:srgbClr val="0070C0"/>
                </a:solidFill>
              </a:rPr>
              <a:t>Details</a:t>
            </a:r>
            <a:endParaRPr lang="it-IT" sz="2400" u="sng" dirty="0">
              <a:solidFill>
                <a:srgbClr val="0070C0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3932470" y="6061331"/>
            <a:ext cx="229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sng" dirty="0" err="1" smtClean="0">
                <a:solidFill>
                  <a:srgbClr val="0070C0"/>
                </a:solidFill>
              </a:rPr>
              <a:t>Details</a:t>
            </a:r>
            <a:endParaRPr lang="it-IT" sz="2400" u="sng" dirty="0">
              <a:solidFill>
                <a:srgbClr val="0070C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8728359" y="5977669"/>
            <a:ext cx="229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sng" dirty="0" err="1" smtClean="0">
                <a:solidFill>
                  <a:srgbClr val="0070C0"/>
                </a:solidFill>
              </a:rPr>
              <a:t>Details</a:t>
            </a:r>
            <a:endParaRPr lang="it-IT" sz="2400" u="sng" dirty="0">
              <a:solidFill>
                <a:srgbClr val="0070C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8711854" y="3148878"/>
            <a:ext cx="229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sng" dirty="0" err="1" smtClean="0">
                <a:solidFill>
                  <a:srgbClr val="0070C0"/>
                </a:solidFill>
              </a:rPr>
              <a:t>Details</a:t>
            </a:r>
            <a:endParaRPr lang="it-IT" sz="24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86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85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Di Fino</dc:creator>
  <cp:lastModifiedBy>Luca Di Fino</cp:lastModifiedBy>
  <cp:revision>8</cp:revision>
  <dcterms:created xsi:type="dcterms:W3CDTF">2013-04-20T15:06:20Z</dcterms:created>
  <dcterms:modified xsi:type="dcterms:W3CDTF">2013-04-20T16:20:43Z</dcterms:modified>
</cp:coreProperties>
</file>