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402" r:id="rId3"/>
    <p:sldId id="401" r:id="rId4"/>
    <p:sldId id="403" r:id="rId5"/>
    <p:sldId id="404" r:id="rId6"/>
    <p:sldId id="405" r:id="rId7"/>
    <p:sldId id="406" r:id="rId8"/>
  </p:sldIdLst>
  <p:sldSz cx="9144000" cy="5143500" type="screen16x9"/>
  <p:notesSz cx="6858000" cy="9144000"/>
  <p:embeddedFontLst>
    <p:embeddedFont>
      <p:font typeface="Barlow Light" charset="0"/>
      <p:regular r:id="rId10"/>
      <p:bold r:id="rId11"/>
      <p:italic r:id="rId12"/>
      <p:boldItalic r:id="rId13"/>
    </p:embeddedFont>
    <p:embeddedFont>
      <p:font typeface="Bahnschrift Light" pitchFamily="34" charset="0"/>
      <p:regular r:id="rId14"/>
    </p:embeddedFont>
    <p:embeddedFont>
      <p:font typeface="Raleway SemiBold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service/product-own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dernanalyst.com/Careers/InterviewQuestions/tabid/128/ID/2209/List-the-steps-you-would-take-to-bring-a-product-from-idea-to-deployment-and-beyond.aspx" TargetMode="External"/><Relationship Id="rId5" Type="http://schemas.openxmlformats.org/officeDocument/2006/relationships/hyperlink" Target="https://qmo.io/blog/acceptance-criteria/" TargetMode="External"/><Relationship Id="rId4" Type="http://schemas.openxmlformats.org/officeDocument/2006/relationships/hyperlink" Target="https://capgemini.github.io/agile/invest-in-user-stor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ira/jira_dashboard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gilesparks.com/resources/topicsubject-reading-lists/product-ownership-reading-list" TargetMode="External"/><Relationship Id="rId4" Type="http://schemas.openxmlformats.org/officeDocument/2006/relationships/hyperlink" Target="https://www.atlassian.com/software/jira/guid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Vi8kCwz5uvBiRCJp9-75yNSnCBcDr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lW2xCZpeRM" TargetMode="External"/><Relationship Id="rId5" Type="http://schemas.openxmlformats.org/officeDocument/2006/relationships/hyperlink" Target="https://www.youtube.com/watch?v=pXsPIYwTg64" TargetMode="External"/><Relationship Id="rId4" Type="http://schemas.openxmlformats.org/officeDocument/2006/relationships/hyperlink" Target="https://www.youtube.com/playlist?list=PLhVi8kCwz5uvwDF_c4LDRSOehj7qoC9-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Uu5aGDLKnbeEx8U-5r436bw6p9wv1rS" TargetMode="External"/><Relationship Id="rId7" Type="http://schemas.openxmlformats.org/officeDocument/2006/relationships/hyperlink" Target="https://www.youtube.com/watch?v=DaOw4xXAnUo&amp;list=PLAucYnTm2adzZtkgw4-zRXN-1NNjmZWA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TgRMOcmRb3Mnnvcyk7TiBmc4eXxvv_pG" TargetMode="External"/><Relationship Id="rId5" Type="http://schemas.openxmlformats.org/officeDocument/2006/relationships/hyperlink" Target="https://www.youtube.com/watch?v=i69U0lvi89c&amp;t=15s" TargetMode="External"/><Relationship Id="rId4" Type="http://schemas.openxmlformats.org/officeDocument/2006/relationships/hyperlink" Target="https://www.youtube.com/watch?v=zB9WuYE1REI&amp;list=PLEJZyr6k_ykICLL6DbCvXuB_Uiau60-v7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jira" TargetMode="External"/><Relationship Id="rId7" Type="http://schemas.openxmlformats.org/officeDocument/2006/relationships/hyperlink" Target="https://www.agilesparks.com/blo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ileme.com.au/wiki/Main_Page" TargetMode="External"/><Relationship Id="rId5" Type="http://schemas.openxmlformats.org/officeDocument/2006/relationships/hyperlink" Target="https://www.atlassian.com/agile" TargetMode="External"/><Relationship Id="rId4" Type="http://schemas.openxmlformats.org/officeDocument/2006/relationships/hyperlink" Target="https://www.scrum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PrefectBA/playli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Developmentthatpays/playli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t-EE" sz="4400" dirty="0" smtClean="0"/>
              <a:t>Portfolio </a:t>
            </a:r>
            <a:r>
              <a:rPr lang="en-US" sz="4400" dirty="0" smtClean="0"/>
              <a:t>Project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2800" dirty="0" smtClean="0"/>
              <a:t>Product Owner Resources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Product Owner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is Product Owner: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1171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2107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Stories and INVEST principles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06227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103624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blog.hubspot.com/service/product-owner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187624" y="282370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https://capgemini.github.io/agile/invest-in-user-stories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8" y="300770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2" y="300379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Stories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 Acceptance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Criteria: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2848029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4" y="368780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https://qmo.io/blog/acceptance-criteria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2" name="Google Shape;6158;p67"/>
          <p:cNvSpPr/>
          <p:nvPr/>
        </p:nvSpPr>
        <p:spPr>
          <a:xfrm>
            <a:off x="1213308" y="372778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97;p32"/>
          <p:cNvSpPr txBox="1">
            <a:spLocks/>
          </p:cNvSpPr>
          <p:nvPr/>
        </p:nvSpPr>
        <p:spPr>
          <a:xfrm>
            <a:off x="1259632" y="372387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Idea to Product: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4" name="Google Shape;6159;p67"/>
          <p:cNvGrpSpPr/>
          <p:nvPr/>
        </p:nvGrpSpPr>
        <p:grpSpPr>
          <a:xfrm rot="16200000">
            <a:off x="554171" y="3568109"/>
            <a:ext cx="394142" cy="711412"/>
            <a:chOff x="3314125" y="1799775"/>
            <a:chExt cx="117575" cy="208475"/>
          </a:xfrm>
        </p:grpSpPr>
        <p:sp>
          <p:nvSpPr>
            <p:cNvPr id="3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997;p32"/>
          <p:cNvSpPr txBox="1">
            <a:spLocks/>
          </p:cNvSpPr>
          <p:nvPr/>
        </p:nvSpPr>
        <p:spPr>
          <a:xfrm>
            <a:off x="1187624" y="437195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www.modernanalyst.com/Careers/InterviewQuestions/tabid/128/ID/2209/List-the-steps-you-would-take-to-bring-a-product-from-idea-to-deployment-and-beyond.aspx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Atlassian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 and Basics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7157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7251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Complete documentation @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56632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24764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www.tutorialspoint.com/jira/jira_dashboard.htm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29183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www.atlassian.com/software/jira/guides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7504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759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Additional resources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601005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440788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www.agilesparks.com/resources/topicsubject-reading-lists/product-ownership-reading-list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187624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Agile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58111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42231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www.youtube.com/playlist?list=PLhVi8kCwz5uvBiRCJp9-75yNSnCBcDrWN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Videos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147814"/>
            <a:ext cx="710487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www.youtube.com/playlist?list=PLhVi8kCwz5uvwDF_c4LDRSOehj7qoC9-h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36383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37320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Case study walkthrough: (Long but has links to chapters)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214400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3975832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www.youtube.com/watch?v=pXsPIYwTg64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7" y="4227934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1" y="4237299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Interview for self evaluation On Agile and Product Owner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4078496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3" y="4839928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www.youtube.com/watch?v=UlW2xCZpeRM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40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Additional Resources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5" y="210362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latin typeface="Bahnschrift Light" pitchFamily="34" charset="0"/>
                <a:hlinkClick r:id="rId3"/>
              </a:rPr>
              <a:t>www.youtube.com/playlist?list=PLBUu5aGDLKnbeEx8U-5r436bw6p9wv1rS</a:t>
            </a:r>
            <a:endParaRPr lang="en-US" sz="1400" dirty="0" smtClean="0"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491630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500995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 Playlist (Animations)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342192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372387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373324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Product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357444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6158;p67"/>
          <p:cNvSpPr/>
          <p:nvPr/>
        </p:nvSpPr>
        <p:spPr>
          <a:xfrm>
            <a:off x="1141299" y="2355726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6159;p67"/>
          <p:cNvGrpSpPr/>
          <p:nvPr/>
        </p:nvGrpSpPr>
        <p:grpSpPr>
          <a:xfrm rot="16200000">
            <a:off x="482163" y="2206288"/>
            <a:ext cx="394142" cy="711412"/>
            <a:chOff x="3314125" y="1799775"/>
            <a:chExt cx="117575" cy="208475"/>
          </a:xfrm>
        </p:grpSpPr>
        <p:sp>
          <p:nvSpPr>
            <p:cNvPr id="6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997;p32"/>
          <p:cNvSpPr txBox="1">
            <a:spLocks/>
          </p:cNvSpPr>
          <p:nvPr/>
        </p:nvSpPr>
        <p:spPr>
          <a:xfrm>
            <a:off x="1187624" y="2362948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4" name="Google Shape;1997;p32"/>
          <p:cNvSpPr txBox="1">
            <a:spLocks/>
          </p:cNvSpPr>
          <p:nvPr/>
        </p:nvSpPr>
        <p:spPr>
          <a:xfrm>
            <a:off x="1182203" y="4443958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www.youtube.com/watch?v=zB9WuYE1REI&amp;list=PLEJZyr6k_ykICLL6DbCvXuB_Uiau60-v7&amp;index=1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1997;p32"/>
          <p:cNvSpPr txBox="1">
            <a:spLocks/>
          </p:cNvSpPr>
          <p:nvPr/>
        </p:nvSpPr>
        <p:spPr>
          <a:xfrm>
            <a:off x="1187624" y="491193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www.youtube.com/watch?v=i69U0lvi89c&amp;t=15s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6" name="Google Shape;1997;p32"/>
          <p:cNvSpPr txBox="1">
            <a:spLocks/>
          </p:cNvSpPr>
          <p:nvPr/>
        </p:nvSpPr>
        <p:spPr>
          <a:xfrm>
            <a:off x="1187624" y="2931790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www.youtube.com/playlist?list=PLTgRMOcmRb3Mnnvcyk7TiBmc4eXxvv_pG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7" name="Google Shape;1997;p32"/>
          <p:cNvSpPr txBox="1">
            <a:spLocks/>
          </p:cNvSpPr>
          <p:nvPr/>
        </p:nvSpPr>
        <p:spPr>
          <a:xfrm>
            <a:off x="1187624" y="336383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www.youtube.com/watch?v=DaOw4xXAnUo&amp;list=PLAucYnTm2adzZtkgw4-zRXN-1NNjmZWAu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10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6" y="206769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www.atlassian.com/jira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Blogs and Guides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635646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645011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486208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931790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941155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782352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1299" y="3543784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https://www.scrum.org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115616" y="2391656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www.atlassian.com/agile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1115616" y="3651870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6"/>
              </a:rPr>
              <a:t>http://</a:t>
            </a:r>
            <a:r>
              <a:rPr lang="en-US" sz="1400" dirty="0" smtClean="0">
                <a:latin typeface="Bahnschrift Light" pitchFamily="34" charset="0"/>
                <a:hlinkClick r:id="rId6"/>
              </a:rPr>
              <a:t>www.agileme.com.au/wiki/Main_Page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9" name="Google Shape;1997;p32"/>
          <p:cNvSpPr txBox="1">
            <a:spLocks/>
          </p:cNvSpPr>
          <p:nvPr/>
        </p:nvSpPr>
        <p:spPr>
          <a:xfrm>
            <a:off x="1115616" y="419185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https://www.agilesparks.com/blog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9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Portfolio 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43899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www.youtube.com/c/ThePrefectBA/playlists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Channels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707654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717019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Perfect BA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558216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67968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68905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Development that pays: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53025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3899" y="3255752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www.youtube.com/c/Developmentthatpays/playlists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276</Words>
  <Application>Microsoft Office PowerPoint</Application>
  <PresentationFormat>On-screen Show (16:9)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 Light</vt:lpstr>
      <vt:lpstr>Bahnschrift Light</vt:lpstr>
      <vt:lpstr>Raleway SemiBold</vt:lpstr>
      <vt:lpstr>Gaoler template</vt:lpstr>
      <vt:lpstr>PowerPoint Presentation</vt:lpstr>
      <vt:lpstr>Portfolio Project Agile and Product Owner </vt:lpstr>
      <vt:lpstr>Portfolio Project Atlassian JIRA </vt:lpstr>
      <vt:lpstr>Portfolio Project Agile and JIRA </vt:lpstr>
      <vt:lpstr>Portfolio Project Additional Resources</vt:lpstr>
      <vt:lpstr>Portfolio Project Learning Sources</vt:lpstr>
      <vt:lpstr>Portfolio Project Learning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340</cp:revision>
  <dcterms:modified xsi:type="dcterms:W3CDTF">2020-08-13T13:35:23Z</dcterms:modified>
</cp:coreProperties>
</file>