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30" r:id="rId2"/>
    <p:sldId id="731" r:id="rId3"/>
    <p:sldId id="732" r:id="rId4"/>
    <p:sldId id="733" r:id="rId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48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96">
          <p15:clr>
            <a:srgbClr val="A4A3A4"/>
          </p15:clr>
        </p15:guide>
        <p15:guide id="4" orient="horz" pos="1253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orient="horz" pos="2387">
          <p15:clr>
            <a:srgbClr val="A4A3A4"/>
          </p15:clr>
        </p15:guide>
        <p15:guide id="7" orient="horz" pos="1434">
          <p15:clr>
            <a:srgbClr val="A4A3A4"/>
          </p15:clr>
        </p15:guide>
        <p15:guide id="8" orient="horz" pos="2115">
          <p15:clr>
            <a:srgbClr val="A4A3A4"/>
          </p15:clr>
        </p15:guide>
        <p15:guide id="9" pos="2880">
          <p15:clr>
            <a:srgbClr val="A4A3A4"/>
          </p15:clr>
        </p15:guide>
        <p15:guide id="10" pos="1519">
          <p15:clr>
            <a:srgbClr val="A4A3A4"/>
          </p15:clr>
        </p15:guide>
        <p15:guide id="11" pos="5556">
          <p15:clr>
            <a:srgbClr val="A4A3A4"/>
          </p15:clr>
        </p15:guide>
        <p15:guide id="12" pos="249">
          <p15:clr>
            <a:srgbClr val="A4A3A4"/>
          </p15:clr>
        </p15:guide>
        <p15:guide id="13" pos="22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55"/>
    <a:srgbClr val="3EB1D5"/>
    <a:srgbClr val="3EB1DD"/>
    <a:srgbClr val="61C2DD"/>
    <a:srgbClr val="3366A6"/>
    <a:srgbClr val="38A4E1"/>
    <a:srgbClr val="993300"/>
    <a:srgbClr val="339966"/>
    <a:srgbClr val="FF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ijl, licht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9643" autoAdjust="0"/>
  </p:normalViewPr>
  <p:slideViewPr>
    <p:cSldViewPr>
      <p:cViewPr varScale="1">
        <p:scale>
          <a:sx n="134" d="100"/>
          <a:sy n="134" d="100"/>
        </p:scale>
        <p:origin x="-1134" y="-78"/>
      </p:cViewPr>
      <p:guideLst>
        <p:guide orient="horz" pos="3748"/>
        <p:guide orient="horz" pos="618"/>
        <p:guide orient="horz" pos="96"/>
        <p:guide orient="horz" pos="1253"/>
        <p:guide orient="horz" pos="3929"/>
        <p:guide orient="horz" pos="2387"/>
        <p:guide orient="horz" pos="1434"/>
        <p:guide orient="horz" pos="2115"/>
        <p:guide pos="2880"/>
        <p:guide pos="1519"/>
        <p:guide pos="5556"/>
        <p:guide pos="249"/>
        <p:guide pos="2245"/>
      </p:guideLst>
    </p:cSldViewPr>
  </p:slideViewPr>
  <p:outlineViewPr>
    <p:cViewPr>
      <p:scale>
        <a:sx n="33" d="100"/>
        <a:sy n="33" d="100"/>
      </p:scale>
      <p:origin x="0" y="-123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748" y="5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CC790554-2323-4905-B8F5-6855B14C84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5739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810964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8E000947-2671-4040-A7D4-0A56B2EDDA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2154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94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51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34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41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195022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40768"/>
            <a:ext cx="8367713" cy="50405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156325" y="6584950"/>
            <a:ext cx="1828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10/04/2019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" y="6584950"/>
            <a:ext cx="3254375" cy="15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Kuehne + Nagel Information Technology School KNITS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1013" y="6584950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p. </a:t>
            </a:r>
            <a:fld id="{8BF059E5-0B5C-4F7B-BF52-2191126EA8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152177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708033"/>
            <a:ext cx="46767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4383635"/>
            <a:ext cx="46767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539425" y="3024157"/>
            <a:ext cx="18884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63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677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Mastertextformat bearbeiten</a:t>
            </a:r>
          </a:p>
          <a:p>
            <a:pPr lvl="1"/>
            <a:r>
              <a:rPr lang="en-GB" altLang="en-US" smtClean="0"/>
              <a:t>Zweite Ebene</a:t>
            </a:r>
          </a:p>
          <a:p>
            <a:pPr lvl="2"/>
            <a:r>
              <a:rPr lang="en-GB" altLang="en-US" smtClean="0"/>
              <a:t>Dritte Ebene</a:t>
            </a:r>
          </a:p>
          <a:p>
            <a:pPr lvl="3"/>
            <a:r>
              <a:rPr lang="en-GB" altLang="en-US" smtClean="0"/>
              <a:t>Vierte Ebene</a:t>
            </a:r>
          </a:p>
          <a:p>
            <a:pPr lvl="4"/>
            <a:r>
              <a:rPr lang="en-GB" altLang="en-US" smtClean="0"/>
              <a:t>Fünfte Ebene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38188"/>
            <a:ext cx="83677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Mastertitelformat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72225" y="658495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0">
                <a:solidFill>
                  <a:srgbClr val="002B55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10/04/2019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438" y="6584950"/>
            <a:ext cx="27511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>
                <a:solidFill>
                  <a:srgbClr val="002B55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Kuehne + Nagel Information Technology School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9450" y="658495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p. </a:t>
            </a:r>
            <a:fld id="{22A7682E-6E73-42E1-91B1-2CFBB4284F5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30"/>
          <p:cNvSpPr>
            <a:spLocks noChangeArrowheads="1"/>
          </p:cNvSpPr>
          <p:nvPr userDrawn="1"/>
        </p:nvSpPr>
        <p:spPr bwMode="auto">
          <a:xfrm flipV="1">
            <a:off x="12700" y="682625"/>
            <a:ext cx="9144000" cy="460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32" name="Rectangle 31"/>
          <p:cNvSpPr>
            <a:spLocks noChangeArrowheads="1"/>
          </p:cNvSpPr>
          <p:nvPr userDrawn="1"/>
        </p:nvSpPr>
        <p:spPr bwMode="auto">
          <a:xfrm flipV="1">
            <a:off x="0" y="6477000"/>
            <a:ext cx="9144000" cy="365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1034" name="Picture 35" descr="kn_both_pos_anke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9842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rgbClr val="56B7E9"/>
        </a:buClr>
        <a:buSzPct val="115000"/>
        <a:defRPr>
          <a:solidFill>
            <a:srgbClr val="002B55"/>
          </a:solidFill>
          <a:latin typeface="+mn-lt"/>
          <a:ea typeface="+mn-ea"/>
          <a:cs typeface="+mn-cs"/>
        </a:defRPr>
      </a:lvl1pPr>
      <a:lvl2pPr marL="377825" indent="-187325" algn="l" rtl="0" eaLnBrk="0" fontAlgn="base" hangingPunct="0">
        <a:spcBef>
          <a:spcPct val="0"/>
        </a:spcBef>
        <a:spcAft>
          <a:spcPct val="20000"/>
        </a:spcAft>
        <a:buClr>
          <a:srgbClr val="38A4E1"/>
        </a:buClr>
        <a:buFont typeface="Wingdings 2" pitchFamily="18" charset="2"/>
        <a:buChar char=""/>
        <a:defRPr sz="2000">
          <a:solidFill>
            <a:srgbClr val="002B55"/>
          </a:solidFill>
          <a:latin typeface="+mn-lt"/>
        </a:defRPr>
      </a:lvl2pPr>
      <a:lvl3pPr marL="749300" indent="-180975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Font typeface="Wingdings 2" pitchFamily="18" charset="2"/>
        <a:buChar char=""/>
        <a:defRPr>
          <a:solidFill>
            <a:srgbClr val="002B55"/>
          </a:solidFill>
          <a:latin typeface="+mn-lt"/>
        </a:defRPr>
      </a:lvl3pPr>
      <a:lvl4pPr marL="1144588" indent="-192088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4pPr>
      <a:lvl5pPr marL="1519238" indent="-180975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5pPr>
      <a:lvl6pPr marL="19764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6pPr>
      <a:lvl7pPr marL="24336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7pPr>
      <a:lvl8pPr marL="28908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8pPr>
      <a:lvl9pPr marL="33480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26" name="Picture 2" descr="https://lh5.googleusercontent.com/GHBaVLBSE46sU0rDxD1Yw1rUbrfnP9T8AojUDE3xdhrtIBnGZ-OebAXdEOp_u9loxpT4xxHj5B0vgOmP1CvI6ogstnz1qordGdWk275WqdJxh9WRK8uNrqypi928S9lbW_8B0H7zN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106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5;p3"/>
          <p:cNvSpPr/>
          <p:nvPr/>
        </p:nvSpPr>
        <p:spPr>
          <a:xfrm rot="5400000">
            <a:off x="3499200" y="3443528"/>
            <a:ext cx="698232" cy="71287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;p3"/>
          <p:cNvSpPr/>
          <p:nvPr/>
        </p:nvSpPr>
        <p:spPr>
          <a:xfrm rot="16200000" flipH="1">
            <a:off x="4363296" y="3443528"/>
            <a:ext cx="698232" cy="71287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6" y="4391385"/>
            <a:ext cx="1093701" cy="3337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4835624"/>
            <a:ext cx="3152775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3491880" y="5517232"/>
            <a:ext cx="155698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9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15;p3"/>
          <p:cNvSpPr/>
          <p:nvPr/>
        </p:nvSpPr>
        <p:spPr>
          <a:xfrm rot="5400000">
            <a:off x="3499200" y="3443528"/>
            <a:ext cx="698232" cy="71287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;p3"/>
          <p:cNvSpPr/>
          <p:nvPr/>
        </p:nvSpPr>
        <p:spPr>
          <a:xfrm rot="16200000" flipH="1">
            <a:off x="4363296" y="3443528"/>
            <a:ext cx="698232" cy="71287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281" y="3799963"/>
            <a:ext cx="3152775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139" y="1985880"/>
            <a:ext cx="1604603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0404" y="2866072"/>
            <a:ext cx="1576968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206" y="3717032"/>
            <a:ext cx="157696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59832" y="1700808"/>
            <a:ext cx="2438400" cy="2855748"/>
            <a:chOff x="3059832" y="1710680"/>
            <a:chExt cx="2438400" cy="2855748"/>
          </a:xfrm>
        </p:grpSpPr>
        <p:pic>
          <p:nvPicPr>
            <p:cNvPr id="1026" name="Picture 2" descr="https://lh5.googleusercontent.com/GHBaVLBSE46sU0rDxD1Yw1rUbrfnP9T8AojUDE3xdhrtIBnGZ-OebAXdEOp_u9loxpT4xxHj5B0vgOmP1CvI6ogstnz1qordGdWk275WqdJxh9WRK8uNrqypi928S9lbW_8B0H7zN1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71068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380264" y="3643098"/>
              <a:ext cx="18085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5400" b="1" cap="none" spc="0" dirty="0" smtClean="0">
                  <a:ln/>
                  <a:solidFill>
                    <a:schemeClr val="accent4"/>
                  </a:solidFill>
                  <a:effectLst/>
                  <a:latin typeface="Arial Rounded MT Bold" panose="020F0704030504030204" pitchFamily="34" charset="0"/>
                </a:rPr>
                <a:t>knits</a:t>
              </a:r>
              <a:endParaRPr lang="en-US" sz="54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3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91880" y="3450848"/>
            <a:ext cx="1576968" cy="698232"/>
            <a:chOff x="3491880" y="3450848"/>
            <a:chExt cx="1576968" cy="698232"/>
          </a:xfrm>
        </p:grpSpPr>
        <p:sp>
          <p:nvSpPr>
            <p:cNvPr id="6" name="Google Shape;15;p3"/>
            <p:cNvSpPr/>
            <p:nvPr/>
          </p:nvSpPr>
          <p:spPr>
            <a:xfrm rot="5400000">
              <a:off x="3499200" y="3443528"/>
              <a:ext cx="698232" cy="7128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;p3"/>
            <p:cNvSpPr/>
            <p:nvPr/>
          </p:nvSpPr>
          <p:spPr>
            <a:xfrm rot="16200000" flipH="1">
              <a:off x="4363296" y="3443528"/>
              <a:ext cx="698232" cy="7128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4139" y="1985880"/>
            <a:ext cx="1604603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0404" y="2866072"/>
            <a:ext cx="1576968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206" y="3717032"/>
            <a:ext cx="157696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59832" y="1700808"/>
            <a:ext cx="2438400" cy="2708755"/>
            <a:chOff x="3059832" y="1700808"/>
            <a:chExt cx="2438400" cy="27087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1880" y="3799963"/>
              <a:ext cx="1584176" cy="609600"/>
            </a:xfrm>
            <a:prstGeom prst="rect">
              <a:avLst/>
            </a:prstGeom>
          </p:spPr>
        </p:pic>
        <p:pic>
          <p:nvPicPr>
            <p:cNvPr id="1026" name="Picture 2" descr="https://lh5.googleusercontent.com/GHBaVLBSE46sU0rDxD1Yw1rUbrfnP9T8AojUDE3xdhrtIBnGZ-OebAXdEOp_u9loxpT4xxHj5B0vgOmP1CvI6ogstnz1qordGdWk275WqdJxh9WRK8uNrqypi928S9lbW_8B0H7zN1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70080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3419872" y="3645024"/>
            <a:ext cx="172819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cap="none" spc="0" dirty="0" smtClean="0">
                <a:ln/>
                <a:solidFill>
                  <a:schemeClr val="accent4"/>
                </a:solidFill>
                <a:effectLst/>
                <a:latin typeface="Arial Rounded MT Bold" panose="020F0704030504030204" pitchFamily="34" charset="0"/>
              </a:rPr>
              <a:t>knits</a:t>
            </a:r>
            <a:endParaRPr lang="en-US" sz="4800" b="1" cap="none" spc="0" dirty="0">
              <a:ln/>
              <a:solidFill>
                <a:schemeClr val="accent4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0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GHBaVLBSE46sU0rDxD1Yw1rUbrfnP9T8AojUDE3xdhrtIBnGZ-OebAXdEOp_u9loxpT4xxHj5B0vgOmP1CvI6ogstnz1qordGdWk275WqdJxh9WRK8uNrqypi928S9lbW_8B0H7zN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008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91880" y="3450848"/>
            <a:ext cx="1576968" cy="698232"/>
            <a:chOff x="3491880" y="3450848"/>
            <a:chExt cx="1576968" cy="698232"/>
          </a:xfrm>
        </p:grpSpPr>
        <p:sp>
          <p:nvSpPr>
            <p:cNvPr id="6" name="Google Shape;15;p3"/>
            <p:cNvSpPr/>
            <p:nvPr/>
          </p:nvSpPr>
          <p:spPr>
            <a:xfrm rot="5400000">
              <a:off x="3499200" y="3443528"/>
              <a:ext cx="698232" cy="7128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;p3"/>
            <p:cNvSpPr/>
            <p:nvPr/>
          </p:nvSpPr>
          <p:spPr>
            <a:xfrm rot="16200000" flipH="1">
              <a:off x="4363296" y="3443528"/>
              <a:ext cx="698232" cy="7128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20533" y="980287"/>
            <a:ext cx="1576968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988840"/>
            <a:ext cx="157696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00708" y="1932340"/>
            <a:ext cx="1709811" cy="9587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672" y="3789041"/>
            <a:ext cx="1584176" cy="381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996" y="1103397"/>
            <a:ext cx="93806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83704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4">
      <a:dk1>
        <a:srgbClr val="002B55"/>
      </a:dk1>
      <a:lt1>
        <a:srgbClr val="FFFFFF"/>
      </a:lt1>
      <a:dk2>
        <a:srgbClr val="002B55"/>
      </a:dk2>
      <a:lt2>
        <a:srgbClr val="808080"/>
      </a:lt2>
      <a:accent1>
        <a:srgbClr val="38A4E1"/>
      </a:accent1>
      <a:accent2>
        <a:srgbClr val="3366A6"/>
      </a:accent2>
      <a:accent3>
        <a:srgbClr val="FFFFFF"/>
      </a:accent3>
      <a:accent4>
        <a:srgbClr val="002347"/>
      </a:accent4>
      <a:accent5>
        <a:srgbClr val="AECFEE"/>
      </a:accent5>
      <a:accent6>
        <a:srgbClr val="2D5C96"/>
      </a:accent6>
      <a:hlink>
        <a:srgbClr val="80A6CC"/>
      </a:hlink>
      <a:folHlink>
        <a:srgbClr val="B3CCD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600" b="1" i="0" u="none" strike="noStrike" cap="none" normalizeH="0" baseline="0" smtClean="0">
            <a:ln>
              <a:noFill/>
            </a:ln>
            <a:solidFill>
              <a:srgbClr val="56B7E9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600" b="1" i="0" u="none" strike="noStrike" cap="none" normalizeH="0" baseline="0" smtClean="0">
            <a:ln>
              <a:noFill/>
            </a:ln>
            <a:solidFill>
              <a:srgbClr val="56B7E9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4C"/>
        </a:dk1>
        <a:lt1>
          <a:srgbClr val="FFFFFF"/>
        </a:lt1>
        <a:dk2>
          <a:srgbClr val="00004C"/>
        </a:dk2>
        <a:lt2>
          <a:srgbClr val="808080"/>
        </a:lt2>
        <a:accent1>
          <a:srgbClr val="00004C"/>
        </a:accent1>
        <a:accent2>
          <a:srgbClr val="3366A6"/>
        </a:accent2>
        <a:accent3>
          <a:srgbClr val="FFFFFF"/>
        </a:accent3>
        <a:accent4>
          <a:srgbClr val="000040"/>
        </a:accent4>
        <a:accent5>
          <a:srgbClr val="AAAAB2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2B55"/>
        </a:dk1>
        <a:lt1>
          <a:srgbClr val="FFFFFF"/>
        </a:lt1>
        <a:dk2>
          <a:srgbClr val="002B55"/>
        </a:dk2>
        <a:lt2>
          <a:srgbClr val="808080"/>
        </a:lt2>
        <a:accent1>
          <a:srgbClr val="38A4E1"/>
        </a:accent1>
        <a:accent2>
          <a:srgbClr val="3366A6"/>
        </a:accent2>
        <a:accent3>
          <a:srgbClr val="FFFFFF"/>
        </a:accent3>
        <a:accent4>
          <a:srgbClr val="002347"/>
        </a:accent4>
        <a:accent5>
          <a:srgbClr val="AECFEE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8657</TotalTime>
  <Words>15</Words>
  <Application>Microsoft Office PowerPoint</Application>
  <PresentationFormat>On-screen Show (4:3)</PresentationFormat>
  <Paragraphs>15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</vt:lpstr>
      <vt:lpstr>PowerPoint Presentation</vt:lpstr>
      <vt:lpstr>PowerPoint Presentation</vt:lpstr>
      <vt:lpstr>PowerPoint Presentation</vt:lpstr>
      <vt:lpstr>PowerPoint Presentation</vt:lpstr>
    </vt:vector>
  </TitlesOfParts>
  <Company>Johannes Vetsch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Jurgen Schubert, Rtm MY-I</dc:creator>
  <cp:lastModifiedBy>ADMIN</cp:lastModifiedBy>
  <cp:revision>1512</cp:revision>
  <dcterms:modified xsi:type="dcterms:W3CDTF">2020-08-26T08:34:20Z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Open">
    <vt:lpwstr>1</vt:lpwstr>
  </property>
</Properties>
</file>