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399" r:id="rId3"/>
    <p:sldId id="411" r:id="rId4"/>
    <p:sldId id="408" r:id="rId5"/>
    <p:sldId id="442" r:id="rId6"/>
    <p:sldId id="401" r:id="rId7"/>
    <p:sldId id="421" r:id="rId8"/>
    <p:sldId id="402" r:id="rId9"/>
    <p:sldId id="403" r:id="rId10"/>
    <p:sldId id="414" r:id="rId11"/>
    <p:sldId id="415" r:id="rId12"/>
    <p:sldId id="416" r:id="rId13"/>
    <p:sldId id="417" r:id="rId14"/>
    <p:sldId id="412" r:id="rId15"/>
    <p:sldId id="433" r:id="rId16"/>
    <p:sldId id="418" r:id="rId17"/>
    <p:sldId id="405" r:id="rId18"/>
    <p:sldId id="439" r:id="rId19"/>
    <p:sldId id="435" r:id="rId20"/>
  </p:sldIdLst>
  <p:sldSz cx="9144000" cy="5143500" type="screen16x9"/>
  <p:notesSz cx="6858000" cy="9144000"/>
  <p:embeddedFontLst>
    <p:embeddedFont>
      <p:font typeface="Barlow Light" charset="0"/>
      <p:regular r:id="rId22"/>
      <p:bold r:id="rId23"/>
      <p:italic r:id="rId24"/>
      <p:boldItalic r:id="rId25"/>
    </p:embeddedFont>
    <p:embeddedFont>
      <p:font typeface="Raleway SemiBold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FE2"/>
    <a:srgbClr val="01224B"/>
    <a:srgbClr val="3EB1D5"/>
    <a:srgbClr val="87D8EA"/>
    <a:srgbClr val="435A72"/>
    <a:srgbClr val="C5C7C9"/>
    <a:srgbClr val="0E414A"/>
    <a:srgbClr val="61C2DD"/>
    <a:srgbClr val="3BA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CA79B213-A7B1-4D54-87E7-7F15D3F6DC19}">
  <a:tblStyle styleId="{CA79B213-A7B1-4D54-87E7-7F15D3F6DC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50" d="100"/>
          <a:sy n="150" d="100"/>
        </p:scale>
        <p:origin x="-504" y="-5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516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949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238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9748"/>
            <a:ext cx="7886700" cy="55429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EDF2B47-7C58-458B-A014-B081B81A8D06}"/>
              </a:ext>
            </a:extLst>
          </p:cNvPr>
          <p:cNvGrpSpPr/>
          <p:nvPr userDrawn="1"/>
        </p:nvGrpSpPr>
        <p:grpSpPr>
          <a:xfrm>
            <a:off x="9433982" y="1"/>
            <a:ext cx="1647523" cy="1362074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="" xmlns:a16="http://schemas.microsoft.com/office/drawing/2014/main" id="{C7ACA455-4437-4416-A6F0-33D534A6AE9F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7180DD64-6AC6-41B8-826F-6BE55763C6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787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791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35" descr="kn_both_pos_ank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5" r:id="rId2"/>
    <p:sldLayoutId id="214748366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7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2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Picture 35" descr="kn_both_pos_an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338;p12"/>
          <p:cNvSpPr txBox="1">
            <a:spLocks/>
          </p:cNvSpPr>
          <p:nvPr/>
        </p:nvSpPr>
        <p:spPr>
          <a:xfrm>
            <a:off x="1697632" y="2905696"/>
            <a:ext cx="5322640" cy="386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t-EE" dirty="0" smtClean="0"/>
              <a:t/>
            </a:r>
            <a:br>
              <a:rPr lang="et-EE" dirty="0" smtClean="0"/>
            </a:br>
            <a:r>
              <a:rPr lang="en-US" sz="4400" b="1" dirty="0" err="1" smtClean="0">
                <a:solidFill>
                  <a:srgbClr val="435A72"/>
                </a:solidFill>
              </a:rPr>
              <a:t>YOU</a:t>
            </a:r>
            <a:r>
              <a:rPr lang="en-US" sz="4400" dirty="0" err="1" smtClean="0"/>
              <a:t>nicorn</a:t>
            </a:r>
            <a:endParaRPr lang="et-EE" sz="4400" dirty="0" smtClean="0"/>
          </a:p>
          <a:p>
            <a:pPr algn="ctr"/>
            <a:r>
              <a:rPr lang="en-US" sz="2800" dirty="0" smtClean="0"/>
              <a:t>Road map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t-EE" sz="4400" dirty="0"/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11179" y="222865"/>
            <a:ext cx="5556965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36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KNITS</a:t>
            </a:r>
            <a:endParaRPr lang="en-US" sz="30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K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uehne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agel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I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nformation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T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echnology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chool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Frontend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37" name="Google Shape;1997;p32"/>
          <p:cNvSpPr txBox="1">
            <a:spLocks/>
          </p:cNvSpPr>
          <p:nvPr/>
        </p:nvSpPr>
        <p:spPr>
          <a:xfrm>
            <a:off x="2483768" y="807480"/>
            <a:ext cx="316835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Extract components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03598"/>
            <a:ext cx="4133850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Google Shape;1995;p62"/>
          <p:cNvCxnSpPr/>
          <p:nvPr/>
        </p:nvCxnSpPr>
        <p:spPr>
          <a:xfrm flipH="1" flipV="1">
            <a:off x="6689626" y="2571750"/>
            <a:ext cx="690686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995;p62"/>
          <p:cNvCxnSpPr/>
          <p:nvPr/>
        </p:nvCxnSpPr>
        <p:spPr>
          <a:xfrm flipH="1" flipV="1">
            <a:off x="6660232" y="4227932"/>
            <a:ext cx="690686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Text Placeholder 1"/>
          <p:cNvSpPr txBox="1">
            <a:spLocks/>
          </p:cNvSpPr>
          <p:nvPr/>
        </p:nvSpPr>
        <p:spPr>
          <a:xfrm>
            <a:off x="755576" y="1923678"/>
            <a:ext cx="1109514" cy="720081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rgbClr val="435A72"/>
                </a:solidFill>
                <a:latin typeface="Raleway SemiBold" charset="0"/>
              </a:rPr>
              <a:t>html</a:t>
            </a:r>
          </a:p>
          <a:p>
            <a:r>
              <a:rPr lang="en-US" dirty="0" smtClean="0">
                <a:solidFill>
                  <a:srgbClr val="435A72"/>
                </a:solidFill>
                <a:latin typeface="Raleway SemiBold" charset="0"/>
              </a:rPr>
              <a:t>\</a:t>
            </a:r>
            <a:r>
              <a:rPr lang="en-US" dirty="0" err="1" smtClean="0">
                <a:solidFill>
                  <a:srgbClr val="435A72"/>
                </a:solidFill>
                <a:latin typeface="Raleway SemiBold" charset="0"/>
              </a:rPr>
              <a:t>css</a:t>
            </a:r>
            <a:endParaRPr lang="en-US" dirty="0" smtClean="0">
              <a:solidFill>
                <a:srgbClr val="435A72"/>
              </a:solidFill>
              <a:latin typeface="Raleway SemiBold" charset="0"/>
            </a:endParaRPr>
          </a:p>
          <a:p>
            <a:r>
              <a:rPr lang="en-US" dirty="0" err="1" smtClean="0">
                <a:solidFill>
                  <a:srgbClr val="435A72"/>
                </a:solidFill>
                <a:latin typeface="Raleway SemiBold" charset="0"/>
              </a:rPr>
              <a:t>javascript</a:t>
            </a:r>
            <a:endParaRPr lang="et-EE" dirty="0" smtClean="0">
              <a:solidFill>
                <a:srgbClr val="435A72"/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cxnSp>
        <p:nvCxnSpPr>
          <p:cNvPr id="14" name="Google Shape;1995;p62"/>
          <p:cNvCxnSpPr/>
          <p:nvPr/>
        </p:nvCxnSpPr>
        <p:spPr>
          <a:xfrm flipH="1" flipV="1">
            <a:off x="1865090" y="2287787"/>
            <a:ext cx="690686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Text Placeholder 1"/>
          <p:cNvSpPr txBox="1">
            <a:spLocks/>
          </p:cNvSpPr>
          <p:nvPr/>
        </p:nvSpPr>
        <p:spPr>
          <a:xfrm>
            <a:off x="7422926" y="2211709"/>
            <a:ext cx="1109514" cy="720081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rgbClr val="435A72"/>
                </a:solidFill>
                <a:latin typeface="Raleway SemiBold" charset="0"/>
              </a:rPr>
              <a:t>html</a:t>
            </a:r>
          </a:p>
          <a:p>
            <a:r>
              <a:rPr lang="en-US" dirty="0" smtClean="0">
                <a:solidFill>
                  <a:srgbClr val="435A72"/>
                </a:solidFill>
                <a:latin typeface="Raleway SemiBold" charset="0"/>
              </a:rPr>
              <a:t>\</a:t>
            </a:r>
            <a:r>
              <a:rPr lang="en-US" dirty="0" err="1" smtClean="0">
                <a:solidFill>
                  <a:srgbClr val="435A72"/>
                </a:solidFill>
                <a:latin typeface="Raleway SemiBold" charset="0"/>
              </a:rPr>
              <a:t>css</a:t>
            </a:r>
            <a:endParaRPr lang="en-US" dirty="0" smtClean="0">
              <a:solidFill>
                <a:srgbClr val="435A72"/>
              </a:solidFill>
              <a:latin typeface="Raleway SemiBold" charset="0"/>
            </a:endParaRPr>
          </a:p>
          <a:p>
            <a:r>
              <a:rPr lang="en-US" dirty="0" err="1" smtClean="0">
                <a:solidFill>
                  <a:srgbClr val="435A72"/>
                </a:solidFill>
                <a:latin typeface="Raleway SemiBold" charset="0"/>
              </a:rPr>
              <a:t>javascript</a:t>
            </a:r>
            <a:endParaRPr lang="et-EE" dirty="0" smtClean="0">
              <a:solidFill>
                <a:srgbClr val="435A72"/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16" name="Text Placeholder 1"/>
          <p:cNvSpPr txBox="1">
            <a:spLocks/>
          </p:cNvSpPr>
          <p:nvPr/>
        </p:nvSpPr>
        <p:spPr>
          <a:xfrm>
            <a:off x="7380312" y="3867893"/>
            <a:ext cx="1109514" cy="720081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rgbClr val="435A72"/>
                </a:solidFill>
                <a:latin typeface="Raleway SemiBold" charset="0"/>
              </a:rPr>
              <a:t>html</a:t>
            </a:r>
          </a:p>
          <a:p>
            <a:r>
              <a:rPr lang="en-US" dirty="0" smtClean="0">
                <a:solidFill>
                  <a:srgbClr val="435A72"/>
                </a:solidFill>
                <a:latin typeface="Raleway SemiBold" charset="0"/>
              </a:rPr>
              <a:t>\</a:t>
            </a:r>
            <a:r>
              <a:rPr lang="en-US" dirty="0" err="1" smtClean="0">
                <a:solidFill>
                  <a:srgbClr val="435A72"/>
                </a:solidFill>
                <a:latin typeface="Raleway SemiBold" charset="0"/>
              </a:rPr>
              <a:t>css</a:t>
            </a:r>
            <a:endParaRPr lang="en-US" dirty="0" smtClean="0">
              <a:solidFill>
                <a:srgbClr val="435A72"/>
              </a:solidFill>
              <a:latin typeface="Raleway SemiBold" charset="0"/>
            </a:endParaRPr>
          </a:p>
          <a:p>
            <a:r>
              <a:rPr lang="en-US" dirty="0" err="1" smtClean="0">
                <a:solidFill>
                  <a:srgbClr val="435A72"/>
                </a:solidFill>
                <a:latin typeface="Raleway SemiBold" charset="0"/>
              </a:rPr>
              <a:t>javascript</a:t>
            </a:r>
            <a:endParaRPr lang="et-EE" dirty="0" smtClean="0">
              <a:solidFill>
                <a:srgbClr val="435A72"/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994" y="1419622"/>
            <a:ext cx="2918430" cy="3280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Frontend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37" name="Google Shape;1997;p32"/>
          <p:cNvSpPr txBox="1">
            <a:spLocks/>
          </p:cNvSpPr>
          <p:nvPr/>
        </p:nvSpPr>
        <p:spPr>
          <a:xfrm>
            <a:off x="2339752" y="1023504"/>
            <a:ext cx="316835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Handle user actions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651870"/>
            <a:ext cx="1950160" cy="1210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Google Shape;1995;p62"/>
          <p:cNvCxnSpPr/>
          <p:nvPr/>
        </p:nvCxnSpPr>
        <p:spPr>
          <a:xfrm flipH="1">
            <a:off x="5148064" y="4443958"/>
            <a:ext cx="809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07788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Frontend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pic>
        <p:nvPicPr>
          <p:cNvPr id="36" name="Google Shape;618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7864" y="1851670"/>
            <a:ext cx="1584176" cy="1548172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1997;p32"/>
          <p:cNvSpPr txBox="1">
            <a:spLocks/>
          </p:cNvSpPr>
          <p:nvPr/>
        </p:nvSpPr>
        <p:spPr>
          <a:xfrm>
            <a:off x="2051720" y="1167520"/>
            <a:ext cx="460851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Data management and local state</a:t>
            </a:r>
          </a:p>
        </p:txBody>
      </p:sp>
      <p:cxnSp>
        <p:nvCxnSpPr>
          <p:cNvPr id="5" name="Google Shape;1995;p62"/>
          <p:cNvCxnSpPr/>
          <p:nvPr/>
        </p:nvCxnSpPr>
        <p:spPr>
          <a:xfrm>
            <a:off x="2267744" y="2427734"/>
            <a:ext cx="965498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</p:spPr>
      </p:cxnSp>
      <p:cxnSp>
        <p:nvCxnSpPr>
          <p:cNvPr id="7" name="Google Shape;1995;p62"/>
          <p:cNvCxnSpPr/>
          <p:nvPr/>
        </p:nvCxnSpPr>
        <p:spPr>
          <a:xfrm flipH="1">
            <a:off x="2310358" y="2643758"/>
            <a:ext cx="965498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</p:spPr>
      </p:cxnSp>
      <p:sp>
        <p:nvSpPr>
          <p:cNvPr id="10" name="Text Placeholder 1"/>
          <p:cNvSpPr txBox="1">
            <a:spLocks/>
          </p:cNvSpPr>
          <p:nvPr/>
        </p:nvSpPr>
        <p:spPr>
          <a:xfrm>
            <a:off x="1043608" y="2283718"/>
            <a:ext cx="1109514" cy="11161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 </a:t>
            </a:r>
            <a:endParaRPr lang="et-EE" b="1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pic>
        <p:nvPicPr>
          <p:cNvPr id="11" name="Picture 26" descr="https://lh4.googleusercontent.com/uBW3kF4vrOHiZr5MAQ51AUs-B6R8GyTsMB0o8zOIZTDGHpT6b6vUb5y53dZOiX1bh9C0uyNNQfw7rNWsL-BqHDK7TjBTOdTmTqEyXsanSvFpDkIt-UGH1LTSAmXWhjvtITuSQl-He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324" y="2454418"/>
            <a:ext cx="477372" cy="47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1"/>
          <p:cNvSpPr txBox="1">
            <a:spLocks/>
          </p:cNvSpPr>
          <p:nvPr/>
        </p:nvSpPr>
        <p:spPr>
          <a:xfrm>
            <a:off x="1043608" y="1952538"/>
            <a:ext cx="1109514" cy="288033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Backend</a:t>
            </a:r>
            <a:endParaRPr lang="et-EE" b="1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cxnSp>
        <p:nvCxnSpPr>
          <p:cNvPr id="13" name="Google Shape;1995;p62"/>
          <p:cNvCxnSpPr/>
          <p:nvPr/>
        </p:nvCxnSpPr>
        <p:spPr>
          <a:xfrm flipH="1">
            <a:off x="5076056" y="2139701"/>
            <a:ext cx="965498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</p:spPr>
      </p:cxn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356" y="2240571"/>
            <a:ext cx="1031235" cy="1051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 Placeholder 1"/>
          <p:cNvSpPr txBox="1">
            <a:spLocks/>
          </p:cNvSpPr>
          <p:nvPr/>
        </p:nvSpPr>
        <p:spPr>
          <a:xfrm>
            <a:off x="6153348" y="1923678"/>
            <a:ext cx="1370980" cy="288033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Local state</a:t>
            </a:r>
            <a:endParaRPr lang="et-EE" b="1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2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Frontend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37" name="Google Shape;1997;p32"/>
          <p:cNvSpPr txBox="1">
            <a:spLocks/>
          </p:cNvSpPr>
          <p:nvPr/>
        </p:nvSpPr>
        <p:spPr>
          <a:xfrm>
            <a:off x="539552" y="1959608"/>
            <a:ext cx="756084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Test Driven Development and Unit test frameworks</a:t>
            </a:r>
          </a:p>
        </p:txBody>
      </p:sp>
      <p:pic>
        <p:nvPicPr>
          <p:cNvPr id="13317" name="Picture 5" descr="https://lh5.googleusercontent.com/uv9xlbiy9CZpEsODE8TRTiZwF4TPw2i5M_XJ_ewZVbk39FaQMiUQjQKeYhTa_Ns06PiA4-kT5biD0l-6AwxGojhDzZDXdFpzUOqhqH1rmmT8adsgJUoDC72JTDGBg7o9wotaTbFGE4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40" y="386789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20" y="2499742"/>
            <a:ext cx="1584176" cy="983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 descr="https://lh5.googleusercontent.com/uv9xlbiy9CZpEsODE8TRTiZwF4TPw2i5M_XJ_ewZVbk39FaQMiUQjQKeYhTa_Ns06PiA4-kT5biD0l-6AwxGojhDzZDXdFpzUOqhqH1rmmT8adsgJUoDC72JTDGBg7o9wotaTbFGE4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280" y="386789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499742"/>
            <a:ext cx="1584176" cy="983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5" descr="https://lh5.googleusercontent.com/uv9xlbiy9CZpEsODE8TRTiZwF4TPw2i5M_XJ_ewZVbk39FaQMiUQjQKeYhTa_Ns06PiA4-kT5biD0l-6AwxGojhDzZDXdFpzUOqhqH1rmmT8adsgJUoDC72JTDGBg7o9wotaTbFGE4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512" y="386789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510532"/>
            <a:ext cx="1584176" cy="983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5" descr="https://lh5.googleusercontent.com/uv9xlbiy9CZpEsODE8TRTiZwF4TPw2i5M_XJ_ewZVbk39FaQMiUQjQKeYhTa_Ns06PiA4-kT5biD0l-6AwxGojhDzZDXdFpzUOqhqH1rmmT8adsgJUoDC72JTDGBg7o9wotaTbFGE4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752" y="385710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499742"/>
            <a:ext cx="1584176" cy="983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Google Shape;1995;p62"/>
          <p:cNvCxnSpPr/>
          <p:nvPr/>
        </p:nvCxnSpPr>
        <p:spPr>
          <a:xfrm flipV="1">
            <a:off x="1312640" y="3493814"/>
            <a:ext cx="0" cy="427978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1995;p62"/>
          <p:cNvCxnSpPr/>
          <p:nvPr/>
        </p:nvCxnSpPr>
        <p:spPr>
          <a:xfrm flipV="1">
            <a:off x="3187080" y="3493814"/>
            <a:ext cx="0" cy="427978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1995;p62"/>
          <p:cNvCxnSpPr/>
          <p:nvPr/>
        </p:nvCxnSpPr>
        <p:spPr>
          <a:xfrm flipV="1">
            <a:off x="5275312" y="3483024"/>
            <a:ext cx="0" cy="427978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1995;p62"/>
          <p:cNvCxnSpPr/>
          <p:nvPr/>
        </p:nvCxnSpPr>
        <p:spPr>
          <a:xfrm flipV="1">
            <a:off x="7435552" y="3482428"/>
            <a:ext cx="0" cy="427978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1048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74931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Frontend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745411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Create a product prototype starting from UI template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589642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6158;p67"/>
          <p:cNvSpPr/>
          <p:nvPr/>
        </p:nvSpPr>
        <p:spPr>
          <a:xfrm>
            <a:off x="1213308" y="228554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997;p32"/>
          <p:cNvSpPr txBox="1">
            <a:spLocks/>
          </p:cNvSpPr>
          <p:nvPr/>
        </p:nvSpPr>
        <p:spPr>
          <a:xfrm>
            <a:off x="1259632" y="229491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Implement UI leveraging composition of components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80" name="Google Shape;6159;p67"/>
          <p:cNvGrpSpPr/>
          <p:nvPr/>
        </p:nvGrpSpPr>
        <p:grpSpPr>
          <a:xfrm rot="16200000">
            <a:off x="554172" y="2136107"/>
            <a:ext cx="394142" cy="711412"/>
            <a:chOff x="3314125" y="1799775"/>
            <a:chExt cx="117575" cy="208475"/>
          </a:xfrm>
        </p:grpSpPr>
        <p:sp>
          <p:nvSpPr>
            <p:cNvPr id="81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1997;p32"/>
          <p:cNvSpPr txBox="1">
            <a:spLocks/>
          </p:cNvSpPr>
          <p:nvPr/>
        </p:nvSpPr>
        <p:spPr>
          <a:xfrm>
            <a:off x="395536" y="1239528"/>
            <a:ext cx="604867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Implement Frontend with modern </a:t>
            </a:r>
            <a:r>
              <a:rPr lang="en-US" b="1" dirty="0" err="1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js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Framework </a:t>
            </a:r>
          </a:p>
        </p:txBody>
      </p:sp>
      <p:sp>
        <p:nvSpPr>
          <p:cNvPr id="23" name="Google Shape;6158;p67"/>
          <p:cNvSpPr/>
          <p:nvPr/>
        </p:nvSpPr>
        <p:spPr>
          <a:xfrm>
            <a:off x="1213308" y="2787774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997;p32"/>
          <p:cNvSpPr txBox="1">
            <a:spLocks/>
          </p:cNvSpPr>
          <p:nvPr/>
        </p:nvSpPr>
        <p:spPr>
          <a:xfrm>
            <a:off x="1259632" y="2797139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Handle user actions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25" name="Google Shape;6159;p67"/>
          <p:cNvGrpSpPr/>
          <p:nvPr/>
        </p:nvGrpSpPr>
        <p:grpSpPr>
          <a:xfrm rot="16200000">
            <a:off x="554172" y="2638336"/>
            <a:ext cx="394142" cy="711412"/>
            <a:chOff x="3314125" y="1799775"/>
            <a:chExt cx="117575" cy="208475"/>
          </a:xfrm>
        </p:grpSpPr>
        <p:sp>
          <p:nvSpPr>
            <p:cNvPr id="26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6158;p67"/>
          <p:cNvSpPr/>
          <p:nvPr/>
        </p:nvSpPr>
        <p:spPr>
          <a:xfrm>
            <a:off x="1213307" y="331839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997;p32"/>
          <p:cNvSpPr txBox="1">
            <a:spLocks/>
          </p:cNvSpPr>
          <p:nvPr/>
        </p:nvSpPr>
        <p:spPr>
          <a:xfrm>
            <a:off x="1259631" y="332776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Data Management and Local state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32" name="Google Shape;6159;p67"/>
          <p:cNvGrpSpPr/>
          <p:nvPr/>
        </p:nvGrpSpPr>
        <p:grpSpPr>
          <a:xfrm rot="16200000">
            <a:off x="554171" y="3168957"/>
            <a:ext cx="394142" cy="711412"/>
            <a:chOff x="3314125" y="1799775"/>
            <a:chExt cx="117575" cy="208475"/>
          </a:xfrm>
        </p:grpSpPr>
        <p:sp>
          <p:nvSpPr>
            <p:cNvPr id="33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6158;p67"/>
          <p:cNvSpPr/>
          <p:nvPr/>
        </p:nvSpPr>
        <p:spPr>
          <a:xfrm>
            <a:off x="1213307" y="3822451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997;p32"/>
          <p:cNvSpPr txBox="1">
            <a:spLocks/>
          </p:cNvSpPr>
          <p:nvPr/>
        </p:nvSpPr>
        <p:spPr>
          <a:xfrm>
            <a:off x="1259631" y="3831816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Test Driven Development and Unit Test Frameworks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44" name="Google Shape;6159;p67"/>
          <p:cNvGrpSpPr/>
          <p:nvPr/>
        </p:nvGrpSpPr>
        <p:grpSpPr>
          <a:xfrm rot="16200000">
            <a:off x="554171" y="3673013"/>
            <a:ext cx="394142" cy="711412"/>
            <a:chOff x="3314125" y="1799775"/>
            <a:chExt cx="117575" cy="208475"/>
          </a:xfrm>
        </p:grpSpPr>
        <p:sp>
          <p:nvSpPr>
            <p:cNvPr id="4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4066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Backend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34" name="Google Shape;619;p49"/>
          <p:cNvSpPr/>
          <p:nvPr/>
        </p:nvSpPr>
        <p:spPr>
          <a:xfrm>
            <a:off x="251520" y="3130240"/>
            <a:ext cx="1440160" cy="165618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619;p49"/>
          <p:cNvSpPr/>
          <p:nvPr/>
        </p:nvSpPr>
        <p:spPr>
          <a:xfrm>
            <a:off x="2820372" y="1203598"/>
            <a:ext cx="2399700" cy="360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619;p49"/>
          <p:cNvSpPr/>
          <p:nvPr/>
        </p:nvSpPr>
        <p:spPr>
          <a:xfrm>
            <a:off x="6588224" y="1906724"/>
            <a:ext cx="576064" cy="59301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1995;p62"/>
          <p:cNvCxnSpPr/>
          <p:nvPr/>
        </p:nvCxnSpPr>
        <p:spPr>
          <a:xfrm>
            <a:off x="1763688" y="4112406"/>
            <a:ext cx="965498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</p:spPr>
      </p:cxnSp>
      <p:cxnSp>
        <p:nvCxnSpPr>
          <p:cNvPr id="53" name="Google Shape;1995;p62"/>
          <p:cNvCxnSpPr/>
          <p:nvPr/>
        </p:nvCxnSpPr>
        <p:spPr>
          <a:xfrm flipH="1">
            <a:off x="1763688" y="4299942"/>
            <a:ext cx="965498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</p:spPr>
      </p:cxnSp>
      <p:sp>
        <p:nvSpPr>
          <p:cNvPr id="55" name="Text Placeholder 1"/>
          <p:cNvSpPr txBox="1">
            <a:spLocks/>
          </p:cNvSpPr>
          <p:nvPr/>
        </p:nvSpPr>
        <p:spPr>
          <a:xfrm>
            <a:off x="3275856" y="4083918"/>
            <a:ext cx="1584176" cy="208200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Database access</a:t>
            </a:r>
            <a:endParaRPr lang="et-EE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7" name="Text Placeholder 1"/>
          <p:cNvSpPr txBox="1">
            <a:spLocks/>
          </p:cNvSpPr>
          <p:nvPr/>
        </p:nvSpPr>
        <p:spPr>
          <a:xfrm>
            <a:off x="3347864" y="3414266"/>
            <a:ext cx="1584176" cy="208200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Business Logic</a:t>
            </a:r>
            <a:endParaRPr lang="et-EE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9" name="Text Placeholder 1"/>
          <p:cNvSpPr txBox="1">
            <a:spLocks/>
          </p:cNvSpPr>
          <p:nvPr/>
        </p:nvSpPr>
        <p:spPr>
          <a:xfrm>
            <a:off x="3059832" y="2787774"/>
            <a:ext cx="2160240" cy="208200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Expose service as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api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 </a:t>
            </a:r>
            <a:endParaRPr lang="et-EE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60" name="Google Shape;619;p49"/>
          <p:cNvSpPr/>
          <p:nvPr/>
        </p:nvSpPr>
        <p:spPr>
          <a:xfrm>
            <a:off x="2915816" y="1995686"/>
            <a:ext cx="2232248" cy="54720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Text Placeholder 1"/>
          <p:cNvSpPr txBox="1">
            <a:spLocks/>
          </p:cNvSpPr>
          <p:nvPr/>
        </p:nvSpPr>
        <p:spPr>
          <a:xfrm>
            <a:off x="2987824" y="2139702"/>
            <a:ext cx="2160240" cy="208200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Manage users and roles  </a:t>
            </a:r>
            <a:endParaRPr lang="et-EE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t-EE" dirty="0" smtClean="0"/>
          </a:p>
          <a:p>
            <a:endParaRPr lang="en-US" dirty="0"/>
          </a:p>
        </p:txBody>
      </p:sp>
      <p:cxnSp>
        <p:nvCxnSpPr>
          <p:cNvPr id="62" name="Google Shape;1995;p62"/>
          <p:cNvCxnSpPr/>
          <p:nvPr/>
        </p:nvCxnSpPr>
        <p:spPr>
          <a:xfrm>
            <a:off x="5364088" y="2931789"/>
            <a:ext cx="965498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</p:spPr>
      </p:cxnSp>
      <p:cxnSp>
        <p:nvCxnSpPr>
          <p:cNvPr id="63" name="Google Shape;1995;p62"/>
          <p:cNvCxnSpPr/>
          <p:nvPr/>
        </p:nvCxnSpPr>
        <p:spPr>
          <a:xfrm flipH="1">
            <a:off x="5406702" y="3003798"/>
            <a:ext cx="965498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arrow" w="sm" len="sm"/>
            <a:tailEnd type="none" w="sm" len="sm"/>
          </a:ln>
        </p:spPr>
      </p:cxnSp>
      <p:pic>
        <p:nvPicPr>
          <p:cNvPr id="64" name="Picture 22" descr="https://lh4.googleusercontent.com/6NmCKKPvjlfCxzJz35byhup2ZWbIShipMWFCzT0oO_tXtbTkS2IpWIb1dmLncc4Gjs3pczmOUKnrT-6VeCaRZ8MVQ1Prlo_T-aZGReYRltKVUHDuP4adXMiguIbUlqlXIl4Ykzn1K2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025" y="2052002"/>
            <a:ext cx="302462" cy="30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Google Shape;619;p49"/>
          <p:cNvSpPr/>
          <p:nvPr/>
        </p:nvSpPr>
        <p:spPr>
          <a:xfrm>
            <a:off x="6444208" y="2626804"/>
            <a:ext cx="576064" cy="59301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Picture 22" descr="https://lh4.googleusercontent.com/6NmCKKPvjlfCxzJz35byhup2ZWbIShipMWFCzT0oO_tXtbTkS2IpWIb1dmLncc4Gjs3pczmOUKnrT-6VeCaRZ8MVQ1Prlo_T-aZGReYRltKVUHDuP4adXMiguIbUlqlXIl4Ykzn1K2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009" y="2772082"/>
            <a:ext cx="302462" cy="30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Google Shape;619;p49"/>
          <p:cNvSpPr/>
          <p:nvPr/>
        </p:nvSpPr>
        <p:spPr>
          <a:xfrm>
            <a:off x="6660232" y="3291830"/>
            <a:ext cx="576064" cy="59301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Picture 22" descr="https://lh4.googleusercontent.com/6NmCKKPvjlfCxzJz35byhup2ZWbIShipMWFCzT0oO_tXtbTkS2IpWIb1dmLncc4Gjs3pczmOUKnrT-6VeCaRZ8MVQ1Prlo_T-aZGReYRltKVUHDuP4adXMiguIbUlqlXIl4Ykzn1K2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3" y="3437108"/>
            <a:ext cx="302462" cy="30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4" descr="https://lh6.googleusercontent.com/Vaylb1Xuc3bavpoycbUmoDtM6ECY9wylEn0ZS0PzzhY6MEZ3jRcx6HBD6r52PQk6kG52J-UYD5EBiZ7X-l3kR6s3nLBE7qOumwmTYps0TbfmPk5R-WxCaeKmMCP5zO8_PwznAInOdT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3720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 Placeholder 1"/>
          <p:cNvSpPr txBox="1">
            <a:spLocks/>
          </p:cNvSpPr>
          <p:nvPr/>
        </p:nvSpPr>
        <p:spPr>
          <a:xfrm>
            <a:off x="683568" y="3270249"/>
            <a:ext cx="1008112" cy="288033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Database</a:t>
            </a:r>
            <a:endParaRPr lang="et-EE" b="1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pic>
        <p:nvPicPr>
          <p:cNvPr id="86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43" y="4369523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43" y="3867894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3" y="3995717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55757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427765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83918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https://lh4.googleusercontent.com/2hTOa_DD6GqWSb2atJKDw77kA4OpG2THjeS453pwm78iMPjPr8OLOzZjeubGUOCEar2Huui33jMSyf17Y9BwhyKVt5u8BIlD4Kmcgm0RhVpNASCkkxz5GfuO5XfrFo1PGxaVD9IXhZ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79693"/>
            <a:ext cx="304225" cy="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Google Shape;619;p49"/>
          <p:cNvSpPr/>
          <p:nvPr/>
        </p:nvSpPr>
        <p:spPr>
          <a:xfrm>
            <a:off x="2915816" y="2643758"/>
            <a:ext cx="2232248" cy="54720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619;p49"/>
          <p:cNvSpPr/>
          <p:nvPr/>
        </p:nvSpPr>
        <p:spPr>
          <a:xfrm>
            <a:off x="2915816" y="3320690"/>
            <a:ext cx="2232248" cy="54720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619;p49"/>
          <p:cNvSpPr/>
          <p:nvPr/>
        </p:nvSpPr>
        <p:spPr>
          <a:xfrm>
            <a:off x="2915816" y="3939902"/>
            <a:ext cx="2232248" cy="54720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Text Placeholder 1"/>
          <p:cNvSpPr txBox="1">
            <a:spLocks/>
          </p:cNvSpPr>
          <p:nvPr/>
        </p:nvSpPr>
        <p:spPr>
          <a:xfrm>
            <a:off x="3239852" y="1275606"/>
            <a:ext cx="1656184" cy="288033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Backend System</a:t>
            </a:r>
            <a:endParaRPr lang="et-EE" b="1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pic>
        <p:nvPicPr>
          <p:cNvPr id="36" name="Picture 5" descr="https://lh5.googleusercontent.com/uv9xlbiy9CZpEsODE8TRTiZwF4TPw2i5M_XJ_ewZVbk39FaQMiUQjQKeYhTa_Ns06PiA4-kT5biD0l-6AwxGojhDzZDXdFpzUOqhqH1rmmT8adsgJUoDC72JTDGBg7o9wotaTbFGE4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712" y="2115999"/>
            <a:ext cx="320215" cy="32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Google Shape;619;p49"/>
          <p:cNvSpPr/>
          <p:nvPr/>
        </p:nvSpPr>
        <p:spPr>
          <a:xfrm>
            <a:off x="1609793" y="1964558"/>
            <a:ext cx="576064" cy="59301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Text Placeholder 1"/>
          <p:cNvSpPr txBox="1">
            <a:spLocks/>
          </p:cNvSpPr>
          <p:nvPr/>
        </p:nvSpPr>
        <p:spPr>
          <a:xfrm>
            <a:off x="1615902" y="1635646"/>
            <a:ext cx="579834" cy="288033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TDD</a:t>
            </a:r>
            <a:endParaRPr lang="et-EE" b="1" dirty="0" smtClean="0">
              <a:solidFill>
                <a:schemeClr val="tx1">
                  <a:lumMod val="50000"/>
                </a:schemeClr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cxnSp>
        <p:nvCxnSpPr>
          <p:cNvPr id="40" name="Google Shape;1995;p62"/>
          <p:cNvCxnSpPr/>
          <p:nvPr/>
        </p:nvCxnSpPr>
        <p:spPr>
          <a:xfrm flipH="1" flipV="1">
            <a:off x="2189581" y="2259454"/>
            <a:ext cx="690686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" name="Google Shape;1995;p62"/>
          <p:cNvCxnSpPr/>
          <p:nvPr/>
        </p:nvCxnSpPr>
        <p:spPr>
          <a:xfrm flipH="1" flipV="1">
            <a:off x="1897825" y="2931791"/>
            <a:ext cx="1017991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1995;p62"/>
          <p:cNvCxnSpPr/>
          <p:nvPr/>
        </p:nvCxnSpPr>
        <p:spPr>
          <a:xfrm flipH="1" flipV="1">
            <a:off x="1897825" y="3651870"/>
            <a:ext cx="1011510" cy="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1995;p62"/>
          <p:cNvCxnSpPr/>
          <p:nvPr/>
        </p:nvCxnSpPr>
        <p:spPr>
          <a:xfrm flipV="1">
            <a:off x="1897825" y="2542890"/>
            <a:ext cx="0" cy="110898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89685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74931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Backend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745411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Manage access to Database 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589642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6158;p67"/>
          <p:cNvSpPr/>
          <p:nvPr/>
        </p:nvSpPr>
        <p:spPr>
          <a:xfrm>
            <a:off x="1213308" y="228554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997;p32"/>
          <p:cNvSpPr txBox="1">
            <a:spLocks/>
          </p:cNvSpPr>
          <p:nvPr/>
        </p:nvSpPr>
        <p:spPr>
          <a:xfrm>
            <a:off x="1259632" y="229491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Implement business logic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80" name="Google Shape;6159;p67"/>
          <p:cNvGrpSpPr/>
          <p:nvPr/>
        </p:nvGrpSpPr>
        <p:grpSpPr>
          <a:xfrm rot="16200000">
            <a:off x="554172" y="2136107"/>
            <a:ext cx="394142" cy="711412"/>
            <a:chOff x="3314125" y="1799775"/>
            <a:chExt cx="117575" cy="208475"/>
          </a:xfrm>
        </p:grpSpPr>
        <p:sp>
          <p:nvSpPr>
            <p:cNvPr id="81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1997;p32"/>
          <p:cNvSpPr txBox="1">
            <a:spLocks/>
          </p:cNvSpPr>
          <p:nvPr/>
        </p:nvSpPr>
        <p:spPr>
          <a:xfrm>
            <a:off x="395536" y="1167520"/>
            <a:ext cx="604867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Implement Backend with modern Framework </a:t>
            </a:r>
          </a:p>
        </p:txBody>
      </p:sp>
      <p:sp>
        <p:nvSpPr>
          <p:cNvPr id="23" name="Google Shape;6158;p67"/>
          <p:cNvSpPr/>
          <p:nvPr/>
        </p:nvSpPr>
        <p:spPr>
          <a:xfrm>
            <a:off x="1213308" y="2787774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997;p32"/>
          <p:cNvSpPr txBox="1">
            <a:spLocks/>
          </p:cNvSpPr>
          <p:nvPr/>
        </p:nvSpPr>
        <p:spPr>
          <a:xfrm>
            <a:off x="1259632" y="2797139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Expose service as Rest </a:t>
            </a:r>
            <a:r>
              <a:rPr lang="en-US" sz="1800" dirty="0" err="1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api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25" name="Google Shape;6159;p67"/>
          <p:cNvGrpSpPr/>
          <p:nvPr/>
        </p:nvGrpSpPr>
        <p:grpSpPr>
          <a:xfrm rot="16200000">
            <a:off x="554172" y="2638336"/>
            <a:ext cx="394142" cy="711412"/>
            <a:chOff x="3314125" y="1799775"/>
            <a:chExt cx="117575" cy="208475"/>
          </a:xfrm>
        </p:grpSpPr>
        <p:sp>
          <p:nvSpPr>
            <p:cNvPr id="26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6158;p67"/>
          <p:cNvSpPr/>
          <p:nvPr/>
        </p:nvSpPr>
        <p:spPr>
          <a:xfrm>
            <a:off x="1213307" y="3291830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997;p32"/>
          <p:cNvSpPr txBox="1">
            <a:spLocks/>
          </p:cNvSpPr>
          <p:nvPr/>
        </p:nvSpPr>
        <p:spPr>
          <a:xfrm>
            <a:off x="1259631" y="3301195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Manage user roles and security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44" name="Google Shape;6159;p67"/>
          <p:cNvGrpSpPr/>
          <p:nvPr/>
        </p:nvGrpSpPr>
        <p:grpSpPr>
          <a:xfrm rot="16200000">
            <a:off x="554171" y="3142392"/>
            <a:ext cx="394142" cy="711412"/>
            <a:chOff x="3314125" y="1799775"/>
            <a:chExt cx="117575" cy="208475"/>
          </a:xfrm>
        </p:grpSpPr>
        <p:sp>
          <p:nvSpPr>
            <p:cNvPr id="4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6158;p67"/>
          <p:cNvSpPr/>
          <p:nvPr/>
        </p:nvSpPr>
        <p:spPr>
          <a:xfrm>
            <a:off x="1213307" y="3795886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997;p32"/>
          <p:cNvSpPr txBox="1">
            <a:spLocks/>
          </p:cNvSpPr>
          <p:nvPr/>
        </p:nvSpPr>
        <p:spPr>
          <a:xfrm>
            <a:off x="1259631" y="3805251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Test Driven Development and Unit Test Frameworks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38" name="Google Shape;6159;p67"/>
          <p:cNvGrpSpPr/>
          <p:nvPr/>
        </p:nvGrpSpPr>
        <p:grpSpPr>
          <a:xfrm rot="16200000">
            <a:off x="554171" y="3646448"/>
            <a:ext cx="394142" cy="711412"/>
            <a:chOff x="3314125" y="1799775"/>
            <a:chExt cx="117575" cy="208475"/>
          </a:xfrm>
        </p:grpSpPr>
        <p:sp>
          <p:nvSpPr>
            <p:cNvPr id="40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9188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749315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QA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745411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Test tools to query to Database 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589642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6158;p67"/>
          <p:cNvSpPr/>
          <p:nvPr/>
        </p:nvSpPr>
        <p:spPr>
          <a:xfrm>
            <a:off x="1213308" y="2285545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997;p32"/>
          <p:cNvSpPr txBox="1">
            <a:spLocks/>
          </p:cNvSpPr>
          <p:nvPr/>
        </p:nvSpPr>
        <p:spPr>
          <a:xfrm>
            <a:off x="1259632" y="229491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Test tools for Rest </a:t>
            </a:r>
            <a:r>
              <a:rPr lang="en-US" sz="1800" dirty="0" err="1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Api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80" name="Google Shape;6159;p67"/>
          <p:cNvGrpSpPr/>
          <p:nvPr/>
        </p:nvGrpSpPr>
        <p:grpSpPr>
          <a:xfrm rot="16200000">
            <a:off x="554172" y="2136107"/>
            <a:ext cx="394142" cy="711412"/>
            <a:chOff x="3314125" y="1799775"/>
            <a:chExt cx="117575" cy="208475"/>
          </a:xfrm>
        </p:grpSpPr>
        <p:sp>
          <p:nvSpPr>
            <p:cNvPr id="81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1997;p32"/>
          <p:cNvSpPr txBox="1">
            <a:spLocks/>
          </p:cNvSpPr>
          <p:nvPr/>
        </p:nvSpPr>
        <p:spPr>
          <a:xfrm>
            <a:off x="395536" y="1167520"/>
            <a:ext cx="604867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Tools for Integration Test</a:t>
            </a:r>
          </a:p>
        </p:txBody>
      </p:sp>
    </p:spTree>
    <p:extLst>
      <p:ext uri="{BB962C8B-B14F-4D97-AF65-F5344CB8AC3E}">
        <p14:creationId xmlns:p14="http://schemas.microsoft.com/office/powerpoint/2010/main" val="167491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DevOps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48" name="Google Shape;619;p49"/>
          <p:cNvSpPr/>
          <p:nvPr/>
        </p:nvSpPr>
        <p:spPr>
          <a:xfrm>
            <a:off x="179512" y="1347614"/>
            <a:ext cx="7992888" cy="360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Text Placeholder 1"/>
          <p:cNvSpPr txBox="1">
            <a:spLocks/>
          </p:cNvSpPr>
          <p:nvPr/>
        </p:nvSpPr>
        <p:spPr>
          <a:xfrm>
            <a:off x="2987824" y="1419621"/>
            <a:ext cx="3312368" cy="288033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AWS Cloud Services </a:t>
            </a:r>
            <a:endParaRPr lang="et-EE" sz="1600" dirty="0" smtClean="0"/>
          </a:p>
          <a:p>
            <a:endParaRPr lang="en-US" dirty="0"/>
          </a:p>
        </p:txBody>
      </p:sp>
      <p:sp>
        <p:nvSpPr>
          <p:cNvPr id="50" name="Text Placeholder 1"/>
          <p:cNvSpPr txBox="1">
            <a:spLocks/>
          </p:cNvSpPr>
          <p:nvPr/>
        </p:nvSpPr>
        <p:spPr>
          <a:xfrm>
            <a:off x="1043609" y="2139702"/>
            <a:ext cx="4047144" cy="504056"/>
          </a:xfrm>
          <a:prstGeom prst="rect">
            <a:avLst/>
          </a:prstGeom>
          <a:ln w="9525">
            <a:solidFill>
              <a:schemeClr val="tx1">
                <a:lumMod val="50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1" name="Text Placeholder 1"/>
          <p:cNvSpPr txBox="1">
            <a:spLocks/>
          </p:cNvSpPr>
          <p:nvPr/>
        </p:nvSpPr>
        <p:spPr>
          <a:xfrm>
            <a:off x="1043608" y="2751770"/>
            <a:ext cx="1109514" cy="1944216"/>
          </a:xfrm>
          <a:prstGeom prst="rect">
            <a:avLst/>
          </a:prstGeom>
          <a:ln w="9525">
            <a:solidFill>
              <a:schemeClr val="tx1">
                <a:lumMod val="50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2" name="Text Placeholder 1"/>
          <p:cNvSpPr txBox="1">
            <a:spLocks/>
          </p:cNvSpPr>
          <p:nvPr/>
        </p:nvSpPr>
        <p:spPr>
          <a:xfrm>
            <a:off x="2555776" y="2745296"/>
            <a:ext cx="1109514" cy="1944216"/>
          </a:xfrm>
          <a:prstGeom prst="rect">
            <a:avLst/>
          </a:prstGeom>
          <a:ln w="9525">
            <a:solidFill>
              <a:schemeClr val="tx1">
                <a:lumMod val="50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3" name="Text Placeholder 1"/>
          <p:cNvSpPr txBox="1">
            <a:spLocks/>
          </p:cNvSpPr>
          <p:nvPr/>
        </p:nvSpPr>
        <p:spPr>
          <a:xfrm>
            <a:off x="3981239" y="2745296"/>
            <a:ext cx="1109514" cy="1944216"/>
          </a:xfrm>
          <a:prstGeom prst="rect">
            <a:avLst/>
          </a:prstGeom>
          <a:ln w="9525">
            <a:solidFill>
              <a:schemeClr val="tx1">
                <a:lumMod val="50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4" name="Text Placeholder 1"/>
          <p:cNvSpPr txBox="1">
            <a:spLocks/>
          </p:cNvSpPr>
          <p:nvPr/>
        </p:nvSpPr>
        <p:spPr>
          <a:xfrm>
            <a:off x="5364088" y="2139702"/>
            <a:ext cx="2160240" cy="2520280"/>
          </a:xfrm>
          <a:prstGeom prst="rect">
            <a:avLst/>
          </a:prstGeom>
          <a:ln w="9525">
            <a:solidFill>
              <a:schemeClr val="tx1">
                <a:lumMod val="50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pic>
        <p:nvPicPr>
          <p:cNvPr id="1028" name="Picture 4" descr="https://lh6.googleusercontent.com/QhPWcQSWhnGPjyHjzRyhOg0haG9y1_6v3N0qDkJItG0ip-KZO0UAalV8W4U_Eawa9IKhZfG5vELtubZBIQaWfetQfDgPST1bPH2gMrNQ3DqziNEOZ4hSjyd-S-LmaVG5D4YB4-vpN8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56688"/>
            <a:ext cx="270084" cy="27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 Placeholder 1"/>
          <p:cNvSpPr txBox="1">
            <a:spLocks/>
          </p:cNvSpPr>
          <p:nvPr/>
        </p:nvSpPr>
        <p:spPr>
          <a:xfrm>
            <a:off x="1457708" y="2256688"/>
            <a:ext cx="3312368" cy="208200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Manage user and security with IAAM   </a:t>
            </a:r>
            <a:endParaRPr lang="et-EE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6" name="Text Placeholder 1"/>
          <p:cNvSpPr txBox="1">
            <a:spLocks/>
          </p:cNvSpPr>
          <p:nvPr/>
        </p:nvSpPr>
        <p:spPr>
          <a:xfrm>
            <a:off x="5436096" y="2586905"/>
            <a:ext cx="2016224" cy="776933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/>
            </a:r>
            <a:b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</a:b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Cloud services costs administration</a:t>
            </a:r>
            <a:endParaRPr lang="et-EE" dirty="0" smtClean="0"/>
          </a:p>
          <a:p>
            <a:endParaRPr lang="en-US" dirty="0"/>
          </a:p>
        </p:txBody>
      </p:sp>
      <p:sp>
        <p:nvSpPr>
          <p:cNvPr id="57" name="Text Placeholder 1"/>
          <p:cNvSpPr txBox="1">
            <a:spLocks/>
          </p:cNvSpPr>
          <p:nvPr/>
        </p:nvSpPr>
        <p:spPr>
          <a:xfrm>
            <a:off x="986297" y="3363838"/>
            <a:ext cx="1224136" cy="496472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EBS</a:t>
            </a:r>
            <a:b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</a:b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Frontend</a:t>
            </a:r>
            <a:endParaRPr lang="en-US" dirty="0"/>
          </a:p>
        </p:txBody>
      </p:sp>
      <p:sp>
        <p:nvSpPr>
          <p:cNvPr id="58" name="Text Placeholder 1"/>
          <p:cNvSpPr txBox="1">
            <a:spLocks/>
          </p:cNvSpPr>
          <p:nvPr/>
        </p:nvSpPr>
        <p:spPr>
          <a:xfrm>
            <a:off x="2483768" y="3363838"/>
            <a:ext cx="1224136" cy="496472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EBS</a:t>
            </a:r>
            <a:b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</a:b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Backend</a:t>
            </a:r>
            <a:endParaRPr lang="en-US" dirty="0"/>
          </a:p>
        </p:txBody>
      </p:sp>
      <p:sp>
        <p:nvSpPr>
          <p:cNvPr id="59" name="Text Placeholder 1"/>
          <p:cNvSpPr txBox="1">
            <a:spLocks/>
          </p:cNvSpPr>
          <p:nvPr/>
        </p:nvSpPr>
        <p:spPr>
          <a:xfrm>
            <a:off x="3923928" y="3363838"/>
            <a:ext cx="1224136" cy="496472"/>
          </a:xfrm>
          <a:prstGeom prst="rect">
            <a:avLst/>
          </a:prstGeom>
          <a:ln w="9525"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RDS</a:t>
            </a:r>
            <a:b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</a:b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aleway SemiBold" charset="0"/>
              </a:rPr>
              <a:t>Database</a:t>
            </a:r>
            <a:endParaRPr lang="en-US" dirty="0"/>
          </a:p>
        </p:txBody>
      </p:sp>
      <p:pic>
        <p:nvPicPr>
          <p:cNvPr id="1030" name="Picture 6" descr="https://lh4.googleusercontent.com/yLN-Ahvng2hyvqDlhC-cF0rFul1TFzVH74s3yCxwt9UW7friAuLXHG_h-e9m7EPFYqaqg6Nu0qCm5RjULnH4W8I16fVNt5iOkspBHVrYipkISH_B0bb_Sh3f-efcWy5XTpGofU2VU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70262"/>
            <a:ext cx="321568" cy="32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6" descr="https://lh4.googleusercontent.com/yLN-Ahvng2hyvqDlhC-cF0rFul1TFzVH74s3yCxwt9UW7friAuLXHG_h-e9m7EPFYqaqg6Nu0qCm5RjULnH4W8I16fVNt5iOkspBHVrYipkISH_B0bb_Sh3f-efcWy5XTpGofU2VU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440" y="2970262"/>
            <a:ext cx="321568" cy="32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4.googleusercontent.com/xE92118QeU6dBZK_dC139a8x-yA1poom2ksQVL-3NQoVvf0OVnHwKfcZ-5otfRi-KeoWM9gZwNKyxdUnaQVOuo9Mb0iFeLh5Cq5I5Zt25rjYeCS2XbZvuzHAijZR2CvffrIIXibNoc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974565"/>
            <a:ext cx="317265" cy="31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5.googleusercontent.com/3LsGygLCTETkI1cnW0y6KpWKQsgkKPqIqqo4wzG-4eDbKdHiVy01J4PV7hCZoOPRw-oHxv-5Btpl5eG5LIn3wxeccimGxnl7NGU0wRATwnGMTSaHYOdlAxAjS-2soSImlXBkXW8I7u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298688"/>
            <a:ext cx="453082" cy="45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41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DevOps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28" name="Google Shape;1997;p32"/>
          <p:cNvSpPr txBox="1">
            <a:spLocks/>
          </p:cNvSpPr>
          <p:nvPr/>
        </p:nvSpPr>
        <p:spPr>
          <a:xfrm>
            <a:off x="395536" y="1167520"/>
            <a:ext cx="604867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AWS Cloud Services </a:t>
            </a:r>
          </a:p>
        </p:txBody>
      </p:sp>
      <p:sp>
        <p:nvSpPr>
          <p:cNvPr id="16" name="Google Shape;6158;p67"/>
          <p:cNvSpPr/>
          <p:nvPr/>
        </p:nvSpPr>
        <p:spPr>
          <a:xfrm>
            <a:off x="1213308" y="174931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997;p32"/>
          <p:cNvSpPr txBox="1">
            <a:spLocks/>
          </p:cNvSpPr>
          <p:nvPr/>
        </p:nvSpPr>
        <p:spPr>
          <a:xfrm>
            <a:off x="1259632" y="1745411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Manage users and permission to AWS Account 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18" name="Google Shape;6159;p67"/>
          <p:cNvGrpSpPr/>
          <p:nvPr/>
        </p:nvGrpSpPr>
        <p:grpSpPr>
          <a:xfrm rot="16200000">
            <a:off x="554171" y="1589642"/>
            <a:ext cx="394142" cy="711412"/>
            <a:chOff x="3314125" y="1799775"/>
            <a:chExt cx="117575" cy="208475"/>
          </a:xfrm>
        </p:grpSpPr>
        <p:sp>
          <p:nvSpPr>
            <p:cNvPr id="19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6158;p67"/>
          <p:cNvSpPr/>
          <p:nvPr/>
        </p:nvSpPr>
        <p:spPr>
          <a:xfrm>
            <a:off x="1213309" y="2250654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997;p32"/>
          <p:cNvSpPr txBox="1">
            <a:spLocks/>
          </p:cNvSpPr>
          <p:nvPr/>
        </p:nvSpPr>
        <p:spPr>
          <a:xfrm>
            <a:off x="1259633" y="2246750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Administration of Costs and services 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24" name="Google Shape;6159;p67"/>
          <p:cNvGrpSpPr/>
          <p:nvPr/>
        </p:nvGrpSpPr>
        <p:grpSpPr>
          <a:xfrm rot="16200000">
            <a:off x="554172" y="2090981"/>
            <a:ext cx="394142" cy="711412"/>
            <a:chOff x="3314125" y="1799775"/>
            <a:chExt cx="117575" cy="208475"/>
          </a:xfrm>
        </p:grpSpPr>
        <p:sp>
          <p:nvSpPr>
            <p:cNvPr id="2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6158;p67"/>
          <p:cNvSpPr/>
          <p:nvPr/>
        </p:nvSpPr>
        <p:spPr>
          <a:xfrm>
            <a:off x="1213308" y="2719670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997;p32"/>
          <p:cNvSpPr txBox="1">
            <a:spLocks/>
          </p:cNvSpPr>
          <p:nvPr/>
        </p:nvSpPr>
        <p:spPr>
          <a:xfrm>
            <a:off x="1259632" y="2715766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Administration of </a:t>
            </a: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Database on the cloud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31" name="Google Shape;6159;p67"/>
          <p:cNvGrpSpPr/>
          <p:nvPr/>
        </p:nvGrpSpPr>
        <p:grpSpPr>
          <a:xfrm rot="16200000">
            <a:off x="554171" y="2559997"/>
            <a:ext cx="394142" cy="711412"/>
            <a:chOff x="3314125" y="1799775"/>
            <a:chExt cx="117575" cy="208475"/>
          </a:xfrm>
        </p:grpSpPr>
        <p:sp>
          <p:nvSpPr>
            <p:cNvPr id="32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6158;p67"/>
          <p:cNvSpPr/>
          <p:nvPr/>
        </p:nvSpPr>
        <p:spPr>
          <a:xfrm>
            <a:off x="1213308" y="3186757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997;p32"/>
          <p:cNvSpPr txBox="1">
            <a:spLocks/>
          </p:cNvSpPr>
          <p:nvPr/>
        </p:nvSpPr>
        <p:spPr>
          <a:xfrm>
            <a:off x="1259632" y="3182853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Deploy and Operations of Frontend System on the cloud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37" name="Google Shape;6159;p67"/>
          <p:cNvGrpSpPr/>
          <p:nvPr/>
        </p:nvGrpSpPr>
        <p:grpSpPr>
          <a:xfrm rot="16200000">
            <a:off x="554171" y="3027084"/>
            <a:ext cx="394142" cy="711412"/>
            <a:chOff x="3314125" y="1799775"/>
            <a:chExt cx="117575" cy="208475"/>
          </a:xfrm>
        </p:grpSpPr>
        <p:sp>
          <p:nvSpPr>
            <p:cNvPr id="38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6158;p67"/>
          <p:cNvSpPr/>
          <p:nvPr/>
        </p:nvSpPr>
        <p:spPr>
          <a:xfrm>
            <a:off x="1213308" y="3655774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997;p32"/>
          <p:cNvSpPr txBox="1">
            <a:spLocks/>
          </p:cNvSpPr>
          <p:nvPr/>
        </p:nvSpPr>
        <p:spPr>
          <a:xfrm>
            <a:off x="1259632" y="3651870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Deploy and Operations of Backend System on the cloud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44" name="Google Shape;6159;p67"/>
          <p:cNvGrpSpPr/>
          <p:nvPr/>
        </p:nvGrpSpPr>
        <p:grpSpPr>
          <a:xfrm rot="16200000">
            <a:off x="554171" y="3496101"/>
            <a:ext cx="394142" cy="711412"/>
            <a:chOff x="3314125" y="1799775"/>
            <a:chExt cx="117575" cy="208475"/>
          </a:xfrm>
        </p:grpSpPr>
        <p:sp>
          <p:nvSpPr>
            <p:cNvPr id="4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8848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332" y="1077830"/>
            <a:ext cx="3799963" cy="2765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27" y="51470"/>
            <a:ext cx="4501605" cy="478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857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Methodology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2" name="AutoShape 2" descr="Atlassian Jira - Plan, track, work - Ov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Atlassian Jira - Plan, track, work - Overvie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Shape">
            <a:extLst>
              <a:ext uri="{FF2B5EF4-FFF2-40B4-BE49-F238E27FC236}">
                <a16:creationId xmlns:a16="http://schemas.microsoft.com/office/drawing/2014/main" xmlns="" id="{6FF3E93E-ABDF-47DC-BA17-584B968278EF}"/>
              </a:ext>
            </a:extLst>
          </p:cNvPr>
          <p:cNvSpPr/>
          <p:nvPr/>
        </p:nvSpPr>
        <p:spPr>
          <a:xfrm>
            <a:off x="2820096" y="1226755"/>
            <a:ext cx="2601062" cy="1645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6" h="21549" extrusionOk="0">
                <a:moveTo>
                  <a:pt x="21534" y="20729"/>
                </a:moveTo>
                <a:lnTo>
                  <a:pt x="21070" y="19928"/>
                </a:lnTo>
                <a:cubicBezTo>
                  <a:pt x="20982" y="19788"/>
                  <a:pt x="20850" y="19858"/>
                  <a:pt x="20828" y="20032"/>
                </a:cubicBezTo>
                <a:lnTo>
                  <a:pt x="20806" y="20241"/>
                </a:lnTo>
                <a:cubicBezTo>
                  <a:pt x="18489" y="19335"/>
                  <a:pt x="16680" y="16409"/>
                  <a:pt x="16194" y="12716"/>
                </a:cubicBezTo>
                <a:cubicBezTo>
                  <a:pt x="16150" y="12437"/>
                  <a:pt x="16128" y="12124"/>
                  <a:pt x="16106" y="11845"/>
                </a:cubicBezTo>
                <a:cubicBezTo>
                  <a:pt x="16084" y="11566"/>
                  <a:pt x="16062" y="11253"/>
                  <a:pt x="16062" y="10974"/>
                </a:cubicBezTo>
                <a:cubicBezTo>
                  <a:pt x="16062" y="10870"/>
                  <a:pt x="16062" y="10730"/>
                  <a:pt x="16062" y="10626"/>
                </a:cubicBezTo>
                <a:cubicBezTo>
                  <a:pt x="16062" y="10521"/>
                  <a:pt x="16062" y="10382"/>
                  <a:pt x="16062" y="10277"/>
                </a:cubicBezTo>
                <a:lnTo>
                  <a:pt x="15621" y="10277"/>
                </a:lnTo>
                <a:lnTo>
                  <a:pt x="13437" y="10277"/>
                </a:lnTo>
                <a:cubicBezTo>
                  <a:pt x="13437" y="9999"/>
                  <a:pt x="13415" y="9685"/>
                  <a:pt x="13392" y="9406"/>
                </a:cubicBezTo>
                <a:cubicBezTo>
                  <a:pt x="13370" y="9128"/>
                  <a:pt x="13348" y="8814"/>
                  <a:pt x="13304" y="8535"/>
                </a:cubicBezTo>
                <a:cubicBezTo>
                  <a:pt x="13238" y="8083"/>
                  <a:pt x="13172" y="7630"/>
                  <a:pt x="13084" y="7177"/>
                </a:cubicBezTo>
                <a:cubicBezTo>
                  <a:pt x="13084" y="7142"/>
                  <a:pt x="13061" y="7107"/>
                  <a:pt x="13061" y="7072"/>
                </a:cubicBezTo>
                <a:cubicBezTo>
                  <a:pt x="13039" y="6968"/>
                  <a:pt x="13017" y="6863"/>
                  <a:pt x="12995" y="6759"/>
                </a:cubicBezTo>
                <a:cubicBezTo>
                  <a:pt x="12973" y="6689"/>
                  <a:pt x="12951" y="6619"/>
                  <a:pt x="12951" y="6550"/>
                </a:cubicBezTo>
                <a:cubicBezTo>
                  <a:pt x="12929" y="6480"/>
                  <a:pt x="12907" y="6410"/>
                  <a:pt x="12907" y="6341"/>
                </a:cubicBezTo>
                <a:cubicBezTo>
                  <a:pt x="12885" y="6236"/>
                  <a:pt x="12841" y="6132"/>
                  <a:pt x="12819" y="6027"/>
                </a:cubicBezTo>
                <a:cubicBezTo>
                  <a:pt x="12819" y="5992"/>
                  <a:pt x="12797" y="5957"/>
                  <a:pt x="12797" y="5957"/>
                </a:cubicBezTo>
                <a:cubicBezTo>
                  <a:pt x="12488" y="4912"/>
                  <a:pt x="12047" y="3972"/>
                  <a:pt x="11517" y="3101"/>
                </a:cubicBezTo>
                <a:cubicBezTo>
                  <a:pt x="10988" y="2265"/>
                  <a:pt x="10370" y="1568"/>
                  <a:pt x="9708" y="1080"/>
                </a:cubicBezTo>
                <a:cubicBezTo>
                  <a:pt x="9686" y="1080"/>
                  <a:pt x="9664" y="1045"/>
                  <a:pt x="9642" y="1045"/>
                </a:cubicBezTo>
                <a:cubicBezTo>
                  <a:pt x="9575" y="1010"/>
                  <a:pt x="9509" y="941"/>
                  <a:pt x="9443" y="906"/>
                </a:cubicBezTo>
                <a:cubicBezTo>
                  <a:pt x="9399" y="871"/>
                  <a:pt x="9355" y="836"/>
                  <a:pt x="9311" y="801"/>
                </a:cubicBezTo>
                <a:cubicBezTo>
                  <a:pt x="9267" y="766"/>
                  <a:pt x="9222" y="732"/>
                  <a:pt x="9178" y="732"/>
                </a:cubicBezTo>
                <a:cubicBezTo>
                  <a:pt x="9112" y="697"/>
                  <a:pt x="9046" y="662"/>
                  <a:pt x="8980" y="627"/>
                </a:cubicBezTo>
                <a:cubicBezTo>
                  <a:pt x="8958" y="627"/>
                  <a:pt x="8936" y="592"/>
                  <a:pt x="8914" y="592"/>
                </a:cubicBezTo>
                <a:cubicBezTo>
                  <a:pt x="8230" y="209"/>
                  <a:pt x="7502" y="0"/>
                  <a:pt x="6729" y="0"/>
                </a:cubicBezTo>
                <a:cubicBezTo>
                  <a:pt x="5957" y="0"/>
                  <a:pt x="5229" y="209"/>
                  <a:pt x="4545" y="592"/>
                </a:cubicBezTo>
                <a:cubicBezTo>
                  <a:pt x="4523" y="592"/>
                  <a:pt x="4501" y="627"/>
                  <a:pt x="4501" y="627"/>
                </a:cubicBezTo>
                <a:cubicBezTo>
                  <a:pt x="4435" y="662"/>
                  <a:pt x="4369" y="697"/>
                  <a:pt x="4302" y="732"/>
                </a:cubicBezTo>
                <a:cubicBezTo>
                  <a:pt x="4258" y="766"/>
                  <a:pt x="4214" y="766"/>
                  <a:pt x="4170" y="801"/>
                </a:cubicBezTo>
                <a:cubicBezTo>
                  <a:pt x="4126" y="836"/>
                  <a:pt x="4082" y="871"/>
                  <a:pt x="4038" y="906"/>
                </a:cubicBezTo>
                <a:cubicBezTo>
                  <a:pt x="3971" y="941"/>
                  <a:pt x="3905" y="1010"/>
                  <a:pt x="3839" y="1045"/>
                </a:cubicBezTo>
                <a:cubicBezTo>
                  <a:pt x="3817" y="1045"/>
                  <a:pt x="3795" y="1080"/>
                  <a:pt x="3773" y="1080"/>
                </a:cubicBezTo>
                <a:cubicBezTo>
                  <a:pt x="3133" y="1568"/>
                  <a:pt x="2515" y="2265"/>
                  <a:pt x="1964" y="3101"/>
                </a:cubicBezTo>
                <a:lnTo>
                  <a:pt x="1964" y="3101"/>
                </a:lnTo>
                <a:cubicBezTo>
                  <a:pt x="750" y="5017"/>
                  <a:pt x="0" y="7665"/>
                  <a:pt x="0" y="10591"/>
                </a:cubicBezTo>
                <a:cubicBezTo>
                  <a:pt x="0" y="13517"/>
                  <a:pt x="750" y="16165"/>
                  <a:pt x="1964" y="18081"/>
                </a:cubicBezTo>
                <a:lnTo>
                  <a:pt x="1964" y="18081"/>
                </a:lnTo>
                <a:cubicBezTo>
                  <a:pt x="2493" y="18917"/>
                  <a:pt x="3111" y="19614"/>
                  <a:pt x="3773" y="20102"/>
                </a:cubicBezTo>
                <a:cubicBezTo>
                  <a:pt x="3795" y="20102"/>
                  <a:pt x="3817" y="20137"/>
                  <a:pt x="3839" y="20137"/>
                </a:cubicBezTo>
                <a:cubicBezTo>
                  <a:pt x="3905" y="20172"/>
                  <a:pt x="3971" y="20241"/>
                  <a:pt x="4038" y="20276"/>
                </a:cubicBezTo>
                <a:cubicBezTo>
                  <a:pt x="4082" y="20311"/>
                  <a:pt x="4126" y="20346"/>
                  <a:pt x="4170" y="20346"/>
                </a:cubicBezTo>
                <a:cubicBezTo>
                  <a:pt x="4214" y="20381"/>
                  <a:pt x="4258" y="20415"/>
                  <a:pt x="4302" y="20415"/>
                </a:cubicBezTo>
                <a:cubicBezTo>
                  <a:pt x="4369" y="20450"/>
                  <a:pt x="4435" y="20485"/>
                  <a:pt x="4501" y="20520"/>
                </a:cubicBezTo>
                <a:cubicBezTo>
                  <a:pt x="4523" y="20520"/>
                  <a:pt x="4545" y="20555"/>
                  <a:pt x="4567" y="20555"/>
                </a:cubicBezTo>
                <a:cubicBezTo>
                  <a:pt x="4766" y="20659"/>
                  <a:pt x="4964" y="20764"/>
                  <a:pt x="5163" y="20834"/>
                </a:cubicBezTo>
                <a:cubicBezTo>
                  <a:pt x="5295" y="20868"/>
                  <a:pt x="5428" y="20729"/>
                  <a:pt x="5428" y="20485"/>
                </a:cubicBezTo>
                <a:lnTo>
                  <a:pt x="5428" y="20485"/>
                </a:lnTo>
                <a:cubicBezTo>
                  <a:pt x="5428" y="20311"/>
                  <a:pt x="5361" y="20172"/>
                  <a:pt x="5251" y="20137"/>
                </a:cubicBezTo>
                <a:cubicBezTo>
                  <a:pt x="5075" y="20067"/>
                  <a:pt x="4898" y="19997"/>
                  <a:pt x="4722" y="19893"/>
                </a:cubicBezTo>
                <a:cubicBezTo>
                  <a:pt x="4699" y="19893"/>
                  <a:pt x="4677" y="19858"/>
                  <a:pt x="4655" y="19858"/>
                </a:cubicBezTo>
                <a:cubicBezTo>
                  <a:pt x="4589" y="19823"/>
                  <a:pt x="4545" y="19788"/>
                  <a:pt x="4479" y="19754"/>
                </a:cubicBezTo>
                <a:cubicBezTo>
                  <a:pt x="4435" y="19719"/>
                  <a:pt x="4391" y="19719"/>
                  <a:pt x="4346" y="19684"/>
                </a:cubicBezTo>
                <a:cubicBezTo>
                  <a:pt x="4302" y="19649"/>
                  <a:pt x="4280" y="19649"/>
                  <a:pt x="4236" y="19614"/>
                </a:cubicBezTo>
                <a:cubicBezTo>
                  <a:pt x="4170" y="19579"/>
                  <a:pt x="4104" y="19510"/>
                  <a:pt x="4038" y="19475"/>
                </a:cubicBezTo>
                <a:cubicBezTo>
                  <a:pt x="4016" y="19475"/>
                  <a:pt x="4016" y="19440"/>
                  <a:pt x="3993" y="19440"/>
                </a:cubicBezTo>
                <a:cubicBezTo>
                  <a:pt x="1897" y="17837"/>
                  <a:pt x="463" y="14458"/>
                  <a:pt x="463" y="10521"/>
                </a:cubicBezTo>
                <a:cubicBezTo>
                  <a:pt x="463" y="6585"/>
                  <a:pt x="1897" y="3240"/>
                  <a:pt x="3993" y="1603"/>
                </a:cubicBezTo>
                <a:cubicBezTo>
                  <a:pt x="4016" y="1603"/>
                  <a:pt x="4016" y="1568"/>
                  <a:pt x="4038" y="1568"/>
                </a:cubicBezTo>
                <a:cubicBezTo>
                  <a:pt x="4104" y="1533"/>
                  <a:pt x="4170" y="1463"/>
                  <a:pt x="4236" y="1428"/>
                </a:cubicBezTo>
                <a:cubicBezTo>
                  <a:pt x="4280" y="1394"/>
                  <a:pt x="4302" y="1394"/>
                  <a:pt x="4346" y="1359"/>
                </a:cubicBezTo>
                <a:cubicBezTo>
                  <a:pt x="4391" y="1324"/>
                  <a:pt x="4435" y="1289"/>
                  <a:pt x="4479" y="1289"/>
                </a:cubicBezTo>
                <a:cubicBezTo>
                  <a:pt x="4545" y="1254"/>
                  <a:pt x="4589" y="1219"/>
                  <a:pt x="4655" y="1185"/>
                </a:cubicBezTo>
                <a:cubicBezTo>
                  <a:pt x="4677" y="1185"/>
                  <a:pt x="4700" y="1150"/>
                  <a:pt x="4722" y="1150"/>
                </a:cubicBezTo>
                <a:cubicBezTo>
                  <a:pt x="6045" y="453"/>
                  <a:pt x="7479" y="453"/>
                  <a:pt x="8781" y="1150"/>
                </a:cubicBezTo>
                <a:cubicBezTo>
                  <a:pt x="8803" y="1150"/>
                  <a:pt x="8825" y="1185"/>
                  <a:pt x="8847" y="1185"/>
                </a:cubicBezTo>
                <a:cubicBezTo>
                  <a:pt x="8914" y="1219"/>
                  <a:pt x="8958" y="1254"/>
                  <a:pt x="9024" y="1289"/>
                </a:cubicBezTo>
                <a:cubicBezTo>
                  <a:pt x="9068" y="1324"/>
                  <a:pt x="9112" y="1359"/>
                  <a:pt x="9156" y="1359"/>
                </a:cubicBezTo>
                <a:cubicBezTo>
                  <a:pt x="9200" y="1394"/>
                  <a:pt x="9222" y="1394"/>
                  <a:pt x="9267" y="1428"/>
                </a:cubicBezTo>
                <a:cubicBezTo>
                  <a:pt x="9333" y="1463"/>
                  <a:pt x="9399" y="1533"/>
                  <a:pt x="9465" y="1568"/>
                </a:cubicBezTo>
                <a:cubicBezTo>
                  <a:pt x="9487" y="1568"/>
                  <a:pt x="9487" y="1603"/>
                  <a:pt x="9509" y="1603"/>
                </a:cubicBezTo>
                <a:cubicBezTo>
                  <a:pt x="10767" y="2578"/>
                  <a:pt x="11804" y="4181"/>
                  <a:pt x="12400" y="6166"/>
                </a:cubicBezTo>
                <a:cubicBezTo>
                  <a:pt x="12400" y="6201"/>
                  <a:pt x="12422" y="6201"/>
                  <a:pt x="12422" y="6236"/>
                </a:cubicBezTo>
                <a:cubicBezTo>
                  <a:pt x="12444" y="6341"/>
                  <a:pt x="12488" y="6445"/>
                  <a:pt x="12510" y="6550"/>
                </a:cubicBezTo>
                <a:cubicBezTo>
                  <a:pt x="12532" y="6619"/>
                  <a:pt x="12532" y="6654"/>
                  <a:pt x="12554" y="6724"/>
                </a:cubicBezTo>
                <a:cubicBezTo>
                  <a:pt x="12576" y="6794"/>
                  <a:pt x="12598" y="6863"/>
                  <a:pt x="12598" y="6933"/>
                </a:cubicBezTo>
                <a:cubicBezTo>
                  <a:pt x="12620" y="7037"/>
                  <a:pt x="12642" y="7107"/>
                  <a:pt x="12664" y="7212"/>
                </a:cubicBezTo>
                <a:cubicBezTo>
                  <a:pt x="12664" y="7246"/>
                  <a:pt x="12686" y="7281"/>
                  <a:pt x="12686" y="7316"/>
                </a:cubicBezTo>
                <a:cubicBezTo>
                  <a:pt x="12708" y="7455"/>
                  <a:pt x="12731" y="7560"/>
                  <a:pt x="12753" y="7699"/>
                </a:cubicBezTo>
                <a:cubicBezTo>
                  <a:pt x="12753" y="7699"/>
                  <a:pt x="12753" y="7699"/>
                  <a:pt x="12753" y="7699"/>
                </a:cubicBezTo>
                <a:cubicBezTo>
                  <a:pt x="12797" y="7943"/>
                  <a:pt x="12841" y="8187"/>
                  <a:pt x="12863" y="8431"/>
                </a:cubicBezTo>
                <a:cubicBezTo>
                  <a:pt x="12907" y="8710"/>
                  <a:pt x="12929" y="9023"/>
                  <a:pt x="12951" y="9302"/>
                </a:cubicBezTo>
                <a:cubicBezTo>
                  <a:pt x="12973" y="9581"/>
                  <a:pt x="12995" y="9894"/>
                  <a:pt x="12995" y="10173"/>
                </a:cubicBezTo>
                <a:cubicBezTo>
                  <a:pt x="12995" y="10417"/>
                  <a:pt x="12995" y="10626"/>
                  <a:pt x="12995" y="10870"/>
                </a:cubicBezTo>
                <a:lnTo>
                  <a:pt x="13437" y="10870"/>
                </a:lnTo>
                <a:lnTo>
                  <a:pt x="15621" y="10870"/>
                </a:lnTo>
                <a:cubicBezTo>
                  <a:pt x="15621" y="11148"/>
                  <a:pt x="15643" y="11462"/>
                  <a:pt x="15665" y="11741"/>
                </a:cubicBezTo>
                <a:cubicBezTo>
                  <a:pt x="15687" y="12019"/>
                  <a:pt x="15709" y="12333"/>
                  <a:pt x="15753" y="12612"/>
                </a:cubicBezTo>
                <a:cubicBezTo>
                  <a:pt x="16261" y="16653"/>
                  <a:pt x="18224" y="19858"/>
                  <a:pt x="20762" y="20834"/>
                </a:cubicBezTo>
                <a:lnTo>
                  <a:pt x="20717" y="21286"/>
                </a:lnTo>
                <a:cubicBezTo>
                  <a:pt x="20695" y="21461"/>
                  <a:pt x="20828" y="21600"/>
                  <a:pt x="20938" y="21530"/>
                </a:cubicBezTo>
                <a:lnTo>
                  <a:pt x="21534" y="21008"/>
                </a:lnTo>
                <a:cubicBezTo>
                  <a:pt x="21578" y="21008"/>
                  <a:pt x="21600" y="20834"/>
                  <a:pt x="21534" y="20729"/>
                </a:cubicBezTo>
                <a:close/>
              </a:path>
            </a:pathLst>
          </a:custGeom>
          <a:solidFill>
            <a:srgbClr val="01AFE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Shape">
            <a:extLst>
              <a:ext uri="{FF2B5EF4-FFF2-40B4-BE49-F238E27FC236}">
                <a16:creationId xmlns:a16="http://schemas.microsoft.com/office/drawing/2014/main" xmlns="" id="{D6709206-8CA6-4D54-B14F-541B1D07D954}"/>
              </a:ext>
            </a:extLst>
          </p:cNvPr>
          <p:cNvSpPr/>
          <p:nvPr/>
        </p:nvSpPr>
        <p:spPr>
          <a:xfrm>
            <a:off x="4682000" y="1226757"/>
            <a:ext cx="1641907" cy="2596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8" h="21362" extrusionOk="0">
                <a:moveTo>
                  <a:pt x="11522" y="18"/>
                </a:moveTo>
                <a:cubicBezTo>
                  <a:pt x="6268" y="-223"/>
                  <a:pt x="1769" y="2009"/>
                  <a:pt x="601" y="5073"/>
                </a:cubicBezTo>
                <a:cubicBezTo>
                  <a:pt x="533" y="5204"/>
                  <a:pt x="704" y="5336"/>
                  <a:pt x="945" y="5336"/>
                </a:cubicBezTo>
                <a:lnTo>
                  <a:pt x="945" y="5336"/>
                </a:lnTo>
                <a:cubicBezTo>
                  <a:pt x="1117" y="5336"/>
                  <a:pt x="1254" y="5270"/>
                  <a:pt x="1288" y="5161"/>
                </a:cubicBezTo>
                <a:cubicBezTo>
                  <a:pt x="2387" y="2294"/>
                  <a:pt x="6611" y="193"/>
                  <a:pt x="11556" y="434"/>
                </a:cubicBezTo>
                <a:cubicBezTo>
                  <a:pt x="16295" y="674"/>
                  <a:pt x="20175" y="3125"/>
                  <a:pt x="20519" y="6145"/>
                </a:cubicBezTo>
                <a:cubicBezTo>
                  <a:pt x="20897" y="9341"/>
                  <a:pt x="17463" y="12076"/>
                  <a:pt x="12827" y="12711"/>
                </a:cubicBezTo>
                <a:cubicBezTo>
                  <a:pt x="12552" y="12755"/>
                  <a:pt x="12243" y="12776"/>
                  <a:pt x="11968" y="12798"/>
                </a:cubicBezTo>
                <a:cubicBezTo>
                  <a:pt x="11693" y="12820"/>
                  <a:pt x="11384" y="12842"/>
                  <a:pt x="11110" y="12842"/>
                </a:cubicBezTo>
                <a:cubicBezTo>
                  <a:pt x="11007" y="12842"/>
                  <a:pt x="10869" y="12842"/>
                  <a:pt x="10766" y="12842"/>
                </a:cubicBezTo>
                <a:cubicBezTo>
                  <a:pt x="10663" y="12842"/>
                  <a:pt x="10526" y="12842"/>
                  <a:pt x="10423" y="12842"/>
                </a:cubicBezTo>
                <a:lnTo>
                  <a:pt x="10423" y="13280"/>
                </a:lnTo>
                <a:lnTo>
                  <a:pt x="10423" y="15446"/>
                </a:lnTo>
                <a:cubicBezTo>
                  <a:pt x="10148" y="15446"/>
                  <a:pt x="9839" y="15468"/>
                  <a:pt x="9564" y="15490"/>
                </a:cubicBezTo>
                <a:cubicBezTo>
                  <a:pt x="9290" y="15512"/>
                  <a:pt x="8980" y="15534"/>
                  <a:pt x="8706" y="15578"/>
                </a:cubicBezTo>
                <a:cubicBezTo>
                  <a:pt x="4722" y="16081"/>
                  <a:pt x="1563" y="18029"/>
                  <a:pt x="601" y="20524"/>
                </a:cubicBezTo>
                <a:lnTo>
                  <a:pt x="258" y="20480"/>
                </a:lnTo>
                <a:cubicBezTo>
                  <a:pt x="86" y="20458"/>
                  <a:pt x="-51" y="20589"/>
                  <a:pt x="18" y="20699"/>
                </a:cubicBezTo>
                <a:lnTo>
                  <a:pt x="533" y="21289"/>
                </a:lnTo>
                <a:cubicBezTo>
                  <a:pt x="601" y="21377"/>
                  <a:pt x="773" y="21377"/>
                  <a:pt x="876" y="21333"/>
                </a:cubicBezTo>
                <a:lnTo>
                  <a:pt x="1666" y="20874"/>
                </a:lnTo>
                <a:cubicBezTo>
                  <a:pt x="1803" y="20786"/>
                  <a:pt x="1735" y="20655"/>
                  <a:pt x="1563" y="20633"/>
                </a:cubicBezTo>
                <a:lnTo>
                  <a:pt x="1254" y="20611"/>
                </a:lnTo>
                <a:cubicBezTo>
                  <a:pt x="2147" y="18335"/>
                  <a:pt x="5031" y="16541"/>
                  <a:pt x="8671" y="16037"/>
                </a:cubicBezTo>
                <a:cubicBezTo>
                  <a:pt x="8946" y="15993"/>
                  <a:pt x="9255" y="15972"/>
                  <a:pt x="9530" y="15950"/>
                </a:cubicBezTo>
                <a:cubicBezTo>
                  <a:pt x="9805" y="15928"/>
                  <a:pt x="10114" y="15906"/>
                  <a:pt x="10388" y="15906"/>
                </a:cubicBezTo>
                <a:cubicBezTo>
                  <a:pt x="10491" y="15906"/>
                  <a:pt x="10629" y="15906"/>
                  <a:pt x="10732" y="15906"/>
                </a:cubicBezTo>
                <a:cubicBezTo>
                  <a:pt x="10835" y="15906"/>
                  <a:pt x="10972" y="15906"/>
                  <a:pt x="11075" y="15906"/>
                </a:cubicBezTo>
                <a:lnTo>
                  <a:pt x="11075" y="15468"/>
                </a:lnTo>
                <a:lnTo>
                  <a:pt x="11075" y="13302"/>
                </a:lnTo>
                <a:cubicBezTo>
                  <a:pt x="11350" y="13302"/>
                  <a:pt x="11659" y="13280"/>
                  <a:pt x="11934" y="13258"/>
                </a:cubicBezTo>
                <a:cubicBezTo>
                  <a:pt x="12208" y="13236"/>
                  <a:pt x="12518" y="13214"/>
                  <a:pt x="12792" y="13170"/>
                </a:cubicBezTo>
                <a:cubicBezTo>
                  <a:pt x="17806" y="12536"/>
                  <a:pt x="21549" y="9581"/>
                  <a:pt x="21171" y="6145"/>
                </a:cubicBezTo>
                <a:cubicBezTo>
                  <a:pt x="20794" y="2906"/>
                  <a:pt x="16638" y="258"/>
                  <a:pt x="11522" y="18"/>
                </a:cubicBezTo>
                <a:close/>
              </a:path>
            </a:pathLst>
          </a:custGeom>
          <a:solidFill>
            <a:srgbClr val="435A7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" name="Shape">
            <a:extLst>
              <a:ext uri="{FF2B5EF4-FFF2-40B4-BE49-F238E27FC236}">
                <a16:creationId xmlns:a16="http://schemas.microsoft.com/office/drawing/2014/main" xmlns="" id="{8E240BCB-217E-4ABA-A4CD-16814E8C3268}"/>
              </a:ext>
            </a:extLst>
          </p:cNvPr>
          <p:cNvSpPr/>
          <p:nvPr/>
        </p:nvSpPr>
        <p:spPr>
          <a:xfrm>
            <a:off x="3697850" y="3088661"/>
            <a:ext cx="2607000" cy="1647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3" h="21199" extrusionOk="0">
                <a:moveTo>
                  <a:pt x="16049" y="977"/>
                </a:moveTo>
                <a:lnTo>
                  <a:pt x="16049" y="977"/>
                </a:lnTo>
                <a:cubicBezTo>
                  <a:pt x="16049" y="1148"/>
                  <a:pt x="16114" y="1285"/>
                  <a:pt x="16223" y="1319"/>
                </a:cubicBezTo>
                <a:cubicBezTo>
                  <a:pt x="19078" y="2415"/>
                  <a:pt x="21171" y="6625"/>
                  <a:pt x="20931" y="11554"/>
                </a:cubicBezTo>
                <a:cubicBezTo>
                  <a:pt x="20691" y="16278"/>
                  <a:pt x="18250" y="20147"/>
                  <a:pt x="15242" y="20489"/>
                </a:cubicBezTo>
                <a:cubicBezTo>
                  <a:pt x="12060" y="20865"/>
                  <a:pt x="9336" y="17442"/>
                  <a:pt x="8703" y="12821"/>
                </a:cubicBezTo>
                <a:cubicBezTo>
                  <a:pt x="8660" y="12547"/>
                  <a:pt x="8638" y="12239"/>
                  <a:pt x="8616" y="11965"/>
                </a:cubicBezTo>
                <a:cubicBezTo>
                  <a:pt x="8594" y="11691"/>
                  <a:pt x="8573" y="11383"/>
                  <a:pt x="8573" y="11109"/>
                </a:cubicBezTo>
                <a:cubicBezTo>
                  <a:pt x="8573" y="11007"/>
                  <a:pt x="8573" y="10870"/>
                  <a:pt x="8573" y="10767"/>
                </a:cubicBezTo>
                <a:cubicBezTo>
                  <a:pt x="8573" y="10664"/>
                  <a:pt x="8573" y="10528"/>
                  <a:pt x="8573" y="10425"/>
                </a:cubicBezTo>
                <a:lnTo>
                  <a:pt x="8137" y="10425"/>
                </a:lnTo>
                <a:lnTo>
                  <a:pt x="5979" y="10425"/>
                </a:lnTo>
                <a:cubicBezTo>
                  <a:pt x="5979" y="10151"/>
                  <a:pt x="5957" y="9843"/>
                  <a:pt x="5935" y="9569"/>
                </a:cubicBezTo>
                <a:cubicBezTo>
                  <a:pt x="5914" y="9295"/>
                  <a:pt x="5892" y="8987"/>
                  <a:pt x="5848" y="8713"/>
                </a:cubicBezTo>
                <a:cubicBezTo>
                  <a:pt x="5347" y="4708"/>
                  <a:pt x="3363" y="1525"/>
                  <a:pt x="835" y="635"/>
                </a:cubicBezTo>
                <a:lnTo>
                  <a:pt x="879" y="258"/>
                </a:lnTo>
                <a:cubicBezTo>
                  <a:pt x="900" y="87"/>
                  <a:pt x="770" y="-50"/>
                  <a:pt x="661" y="18"/>
                </a:cubicBezTo>
                <a:lnTo>
                  <a:pt x="72" y="532"/>
                </a:lnTo>
                <a:cubicBezTo>
                  <a:pt x="-15" y="600"/>
                  <a:pt x="-15" y="772"/>
                  <a:pt x="29" y="874"/>
                </a:cubicBezTo>
                <a:lnTo>
                  <a:pt x="486" y="1662"/>
                </a:lnTo>
                <a:cubicBezTo>
                  <a:pt x="573" y="1798"/>
                  <a:pt x="704" y="1730"/>
                  <a:pt x="726" y="1559"/>
                </a:cubicBezTo>
                <a:lnTo>
                  <a:pt x="748" y="1285"/>
                </a:lnTo>
                <a:cubicBezTo>
                  <a:pt x="3058" y="2141"/>
                  <a:pt x="4867" y="5050"/>
                  <a:pt x="5369" y="8713"/>
                </a:cubicBezTo>
                <a:cubicBezTo>
                  <a:pt x="5412" y="8987"/>
                  <a:pt x="5434" y="9295"/>
                  <a:pt x="5456" y="9569"/>
                </a:cubicBezTo>
                <a:cubicBezTo>
                  <a:pt x="5478" y="9843"/>
                  <a:pt x="5499" y="10151"/>
                  <a:pt x="5499" y="10425"/>
                </a:cubicBezTo>
                <a:cubicBezTo>
                  <a:pt x="5499" y="10527"/>
                  <a:pt x="5499" y="10664"/>
                  <a:pt x="5499" y="10767"/>
                </a:cubicBezTo>
                <a:cubicBezTo>
                  <a:pt x="5499" y="10870"/>
                  <a:pt x="5499" y="11007"/>
                  <a:pt x="5499" y="11109"/>
                </a:cubicBezTo>
                <a:lnTo>
                  <a:pt x="5935" y="11109"/>
                </a:lnTo>
                <a:lnTo>
                  <a:pt x="8093" y="11109"/>
                </a:lnTo>
                <a:cubicBezTo>
                  <a:pt x="8093" y="11383"/>
                  <a:pt x="8115" y="11691"/>
                  <a:pt x="8137" y="11965"/>
                </a:cubicBezTo>
                <a:cubicBezTo>
                  <a:pt x="8159" y="12239"/>
                  <a:pt x="8180" y="12547"/>
                  <a:pt x="8224" y="12821"/>
                </a:cubicBezTo>
                <a:cubicBezTo>
                  <a:pt x="8856" y="17819"/>
                  <a:pt x="11799" y="21550"/>
                  <a:pt x="15221" y="21173"/>
                </a:cubicBezTo>
                <a:cubicBezTo>
                  <a:pt x="18468" y="20797"/>
                  <a:pt x="21105" y="16655"/>
                  <a:pt x="21345" y="11554"/>
                </a:cubicBezTo>
                <a:cubicBezTo>
                  <a:pt x="21585" y="6317"/>
                  <a:pt x="19362" y="1833"/>
                  <a:pt x="16310" y="669"/>
                </a:cubicBezTo>
                <a:cubicBezTo>
                  <a:pt x="16180" y="600"/>
                  <a:pt x="16049" y="772"/>
                  <a:pt x="16049" y="977"/>
                </a:cubicBezTo>
                <a:close/>
              </a:path>
            </a:pathLst>
          </a:custGeom>
          <a:solidFill>
            <a:srgbClr val="01AFE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A8EF595E-F364-4CAC-B8F1-29033B574185}"/>
              </a:ext>
            </a:extLst>
          </p:cNvPr>
          <p:cNvSpPr txBox="1"/>
          <p:nvPr/>
        </p:nvSpPr>
        <p:spPr>
          <a:xfrm>
            <a:off x="3488926" y="1347614"/>
            <a:ext cx="290986" cy="4001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t-EE" sz="2000" b="1" dirty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01</a:t>
            </a:r>
            <a:endParaRPr lang="en-US" sz="1800" b="1" noProof="1"/>
          </a:p>
        </p:txBody>
      </p:sp>
      <p:sp>
        <p:nvSpPr>
          <p:cNvPr id="116" name="Graphic 24" descr="Trophy">
            <a:extLst>
              <a:ext uri="{FF2B5EF4-FFF2-40B4-BE49-F238E27FC236}">
                <a16:creationId xmlns:a16="http://schemas.microsoft.com/office/drawing/2014/main" xmlns="" id="{CB3D3DDF-9323-478E-8A36-1AE0D32355D4}"/>
              </a:ext>
            </a:extLst>
          </p:cNvPr>
          <p:cNvSpPr/>
          <p:nvPr/>
        </p:nvSpPr>
        <p:spPr>
          <a:xfrm>
            <a:off x="3346177" y="3669724"/>
            <a:ext cx="568599" cy="640892"/>
          </a:xfrm>
          <a:custGeom>
            <a:avLst/>
            <a:gdLst>
              <a:gd name="connsiteX0" fmla="*/ 648745 w 758132"/>
              <a:gd name="connsiteY0" fmla="*/ 411557 h 854523"/>
              <a:gd name="connsiteX1" fmla="*/ 497118 w 758132"/>
              <a:gd name="connsiteY1" fmla="*/ 484122 h 854523"/>
              <a:gd name="connsiteX2" fmla="*/ 562101 w 758132"/>
              <a:gd name="connsiteY2" fmla="*/ 418056 h 854523"/>
              <a:gd name="connsiteX3" fmla="*/ 587011 w 758132"/>
              <a:gd name="connsiteY3" fmla="*/ 385564 h 854523"/>
              <a:gd name="connsiteX4" fmla="*/ 616253 w 758132"/>
              <a:gd name="connsiteY4" fmla="*/ 282675 h 854523"/>
              <a:gd name="connsiteX5" fmla="*/ 616253 w 758132"/>
              <a:gd name="connsiteY5" fmla="*/ 141879 h 854523"/>
              <a:gd name="connsiteX6" fmla="*/ 692066 w 758132"/>
              <a:gd name="connsiteY6" fmla="*/ 141879 h 854523"/>
              <a:gd name="connsiteX7" fmla="*/ 692066 w 758132"/>
              <a:gd name="connsiteY7" fmla="*/ 306502 h 854523"/>
              <a:gd name="connsiteX8" fmla="*/ 648745 w 758132"/>
              <a:gd name="connsiteY8" fmla="*/ 411557 h 854523"/>
              <a:gd name="connsiteX9" fmla="*/ 110471 w 758132"/>
              <a:gd name="connsiteY9" fmla="*/ 411557 h 854523"/>
              <a:gd name="connsiteX10" fmla="*/ 64983 w 758132"/>
              <a:gd name="connsiteY10" fmla="*/ 306502 h 854523"/>
              <a:gd name="connsiteX11" fmla="*/ 64983 w 758132"/>
              <a:gd name="connsiteY11" fmla="*/ 140796 h 854523"/>
              <a:gd name="connsiteX12" fmla="*/ 140796 w 758132"/>
              <a:gd name="connsiteY12" fmla="*/ 140796 h 854523"/>
              <a:gd name="connsiteX13" fmla="*/ 140796 w 758132"/>
              <a:gd name="connsiteY13" fmla="*/ 281592 h 854523"/>
              <a:gd name="connsiteX14" fmla="*/ 170038 w 758132"/>
              <a:gd name="connsiteY14" fmla="*/ 384481 h 854523"/>
              <a:gd name="connsiteX15" fmla="*/ 194948 w 758132"/>
              <a:gd name="connsiteY15" fmla="*/ 416973 h 854523"/>
              <a:gd name="connsiteX16" fmla="*/ 259931 w 758132"/>
              <a:gd name="connsiteY16" fmla="*/ 483038 h 854523"/>
              <a:gd name="connsiteX17" fmla="*/ 110471 w 758132"/>
              <a:gd name="connsiteY17" fmla="*/ 411557 h 854523"/>
              <a:gd name="connsiteX18" fmla="*/ 758132 w 758132"/>
              <a:gd name="connsiteY18" fmla="*/ 303253 h 854523"/>
              <a:gd name="connsiteX19" fmla="*/ 758132 w 758132"/>
              <a:gd name="connsiteY19" fmla="*/ 75813 h 854523"/>
              <a:gd name="connsiteX20" fmla="*/ 617336 w 758132"/>
              <a:gd name="connsiteY20" fmla="*/ 75813 h 854523"/>
              <a:gd name="connsiteX21" fmla="*/ 617336 w 758132"/>
              <a:gd name="connsiteY21" fmla="*/ 0 h 854523"/>
              <a:gd name="connsiteX22" fmla="*/ 379066 w 758132"/>
              <a:gd name="connsiteY22" fmla="*/ 0 h 854523"/>
              <a:gd name="connsiteX23" fmla="*/ 140796 w 758132"/>
              <a:gd name="connsiteY23" fmla="*/ 0 h 854523"/>
              <a:gd name="connsiteX24" fmla="*/ 140796 w 758132"/>
              <a:gd name="connsiteY24" fmla="*/ 75813 h 854523"/>
              <a:gd name="connsiteX25" fmla="*/ 0 w 758132"/>
              <a:gd name="connsiteY25" fmla="*/ 75813 h 854523"/>
              <a:gd name="connsiteX26" fmla="*/ 0 w 758132"/>
              <a:gd name="connsiteY26" fmla="*/ 302170 h 854523"/>
              <a:gd name="connsiteX27" fmla="*/ 61734 w 758132"/>
              <a:gd name="connsiteY27" fmla="*/ 453796 h 854523"/>
              <a:gd name="connsiteX28" fmla="*/ 320582 w 758132"/>
              <a:gd name="connsiteY28" fmla="*/ 551270 h 854523"/>
              <a:gd name="connsiteX29" fmla="*/ 335744 w 758132"/>
              <a:gd name="connsiteY29" fmla="*/ 605423 h 854523"/>
              <a:gd name="connsiteX30" fmla="*/ 335744 w 758132"/>
              <a:gd name="connsiteY30" fmla="*/ 746219 h 854523"/>
              <a:gd name="connsiteX31" fmla="*/ 281592 w 758132"/>
              <a:gd name="connsiteY31" fmla="*/ 746219 h 854523"/>
              <a:gd name="connsiteX32" fmla="*/ 238270 w 758132"/>
              <a:gd name="connsiteY32" fmla="*/ 789540 h 854523"/>
              <a:gd name="connsiteX33" fmla="*/ 184118 w 758132"/>
              <a:gd name="connsiteY33" fmla="*/ 789540 h 854523"/>
              <a:gd name="connsiteX34" fmla="*/ 140796 w 758132"/>
              <a:gd name="connsiteY34" fmla="*/ 832862 h 854523"/>
              <a:gd name="connsiteX35" fmla="*/ 140796 w 758132"/>
              <a:gd name="connsiteY35" fmla="*/ 854523 h 854523"/>
              <a:gd name="connsiteX36" fmla="*/ 617336 w 758132"/>
              <a:gd name="connsiteY36" fmla="*/ 854523 h 854523"/>
              <a:gd name="connsiteX37" fmla="*/ 617336 w 758132"/>
              <a:gd name="connsiteY37" fmla="*/ 832862 h 854523"/>
              <a:gd name="connsiteX38" fmla="*/ 574014 w 758132"/>
              <a:gd name="connsiteY38" fmla="*/ 789540 h 854523"/>
              <a:gd name="connsiteX39" fmla="*/ 519862 w 758132"/>
              <a:gd name="connsiteY39" fmla="*/ 789540 h 854523"/>
              <a:gd name="connsiteX40" fmla="*/ 476540 w 758132"/>
              <a:gd name="connsiteY40" fmla="*/ 746219 h 854523"/>
              <a:gd name="connsiteX41" fmla="*/ 422388 w 758132"/>
              <a:gd name="connsiteY41" fmla="*/ 746219 h 854523"/>
              <a:gd name="connsiteX42" fmla="*/ 422388 w 758132"/>
              <a:gd name="connsiteY42" fmla="*/ 606506 h 854523"/>
              <a:gd name="connsiteX43" fmla="*/ 437551 w 758132"/>
              <a:gd name="connsiteY43" fmla="*/ 552353 h 854523"/>
              <a:gd name="connsiteX44" fmla="*/ 696399 w 758132"/>
              <a:gd name="connsiteY44" fmla="*/ 454879 h 854523"/>
              <a:gd name="connsiteX45" fmla="*/ 758132 w 758132"/>
              <a:gd name="connsiteY45" fmla="*/ 303253 h 854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758132" h="854523">
                <a:moveTo>
                  <a:pt x="648745" y="411557"/>
                </a:moveTo>
                <a:cubicBezTo>
                  <a:pt x="610838" y="450547"/>
                  <a:pt x="575097" y="475457"/>
                  <a:pt x="497118" y="484122"/>
                </a:cubicBezTo>
                <a:cubicBezTo>
                  <a:pt x="517696" y="463544"/>
                  <a:pt x="541523" y="442966"/>
                  <a:pt x="562101" y="418056"/>
                </a:cubicBezTo>
                <a:cubicBezTo>
                  <a:pt x="570765" y="408308"/>
                  <a:pt x="587011" y="386647"/>
                  <a:pt x="587011" y="385564"/>
                </a:cubicBezTo>
                <a:cubicBezTo>
                  <a:pt x="605423" y="355239"/>
                  <a:pt x="616253" y="320582"/>
                  <a:pt x="616253" y="282675"/>
                </a:cubicBezTo>
                <a:lnTo>
                  <a:pt x="616253" y="141879"/>
                </a:lnTo>
                <a:lnTo>
                  <a:pt x="692066" y="141879"/>
                </a:lnTo>
                <a:lnTo>
                  <a:pt x="692066" y="306502"/>
                </a:lnTo>
                <a:cubicBezTo>
                  <a:pt x="693149" y="308668"/>
                  <a:pt x="695315" y="362820"/>
                  <a:pt x="648745" y="411557"/>
                </a:cubicBezTo>
                <a:close/>
                <a:moveTo>
                  <a:pt x="110471" y="411557"/>
                </a:moveTo>
                <a:cubicBezTo>
                  <a:pt x="62817" y="362820"/>
                  <a:pt x="64983" y="308668"/>
                  <a:pt x="64983" y="306502"/>
                </a:cubicBezTo>
                <a:lnTo>
                  <a:pt x="64983" y="140796"/>
                </a:lnTo>
                <a:lnTo>
                  <a:pt x="140796" y="140796"/>
                </a:lnTo>
                <a:lnTo>
                  <a:pt x="140796" y="281592"/>
                </a:lnTo>
                <a:cubicBezTo>
                  <a:pt x="140796" y="319499"/>
                  <a:pt x="151626" y="354156"/>
                  <a:pt x="170038" y="384481"/>
                </a:cubicBezTo>
                <a:cubicBezTo>
                  <a:pt x="170038" y="385564"/>
                  <a:pt x="186284" y="408308"/>
                  <a:pt x="194948" y="416973"/>
                </a:cubicBezTo>
                <a:cubicBezTo>
                  <a:pt x="216609" y="441883"/>
                  <a:pt x="239353" y="462461"/>
                  <a:pt x="259931" y="483038"/>
                </a:cubicBezTo>
                <a:cubicBezTo>
                  <a:pt x="184118" y="474374"/>
                  <a:pt x="147294" y="449464"/>
                  <a:pt x="110471" y="411557"/>
                </a:cubicBezTo>
                <a:close/>
                <a:moveTo>
                  <a:pt x="758132" y="303253"/>
                </a:moveTo>
                <a:lnTo>
                  <a:pt x="758132" y="75813"/>
                </a:lnTo>
                <a:lnTo>
                  <a:pt x="617336" y="75813"/>
                </a:lnTo>
                <a:lnTo>
                  <a:pt x="617336" y="0"/>
                </a:lnTo>
                <a:lnTo>
                  <a:pt x="379066" y="0"/>
                </a:lnTo>
                <a:lnTo>
                  <a:pt x="140796" y="0"/>
                </a:lnTo>
                <a:lnTo>
                  <a:pt x="140796" y="75813"/>
                </a:lnTo>
                <a:lnTo>
                  <a:pt x="0" y="75813"/>
                </a:lnTo>
                <a:lnTo>
                  <a:pt x="0" y="302170"/>
                </a:lnTo>
                <a:cubicBezTo>
                  <a:pt x="0" y="313000"/>
                  <a:pt x="0" y="387730"/>
                  <a:pt x="61734" y="453796"/>
                </a:cubicBezTo>
                <a:cubicBezTo>
                  <a:pt x="121301" y="516613"/>
                  <a:pt x="193865" y="549104"/>
                  <a:pt x="320582" y="551270"/>
                </a:cubicBezTo>
                <a:cubicBezTo>
                  <a:pt x="330329" y="567516"/>
                  <a:pt x="335744" y="585928"/>
                  <a:pt x="335744" y="605423"/>
                </a:cubicBezTo>
                <a:lnTo>
                  <a:pt x="335744" y="746219"/>
                </a:lnTo>
                <a:lnTo>
                  <a:pt x="281592" y="746219"/>
                </a:lnTo>
                <a:cubicBezTo>
                  <a:pt x="257765" y="746219"/>
                  <a:pt x="238270" y="765713"/>
                  <a:pt x="238270" y="789540"/>
                </a:cubicBezTo>
                <a:lnTo>
                  <a:pt x="184118" y="789540"/>
                </a:lnTo>
                <a:cubicBezTo>
                  <a:pt x="160291" y="789540"/>
                  <a:pt x="140796" y="809035"/>
                  <a:pt x="140796" y="832862"/>
                </a:cubicBezTo>
                <a:lnTo>
                  <a:pt x="140796" y="854523"/>
                </a:lnTo>
                <a:lnTo>
                  <a:pt x="617336" y="854523"/>
                </a:lnTo>
                <a:lnTo>
                  <a:pt x="617336" y="832862"/>
                </a:lnTo>
                <a:cubicBezTo>
                  <a:pt x="617336" y="809035"/>
                  <a:pt x="597841" y="789540"/>
                  <a:pt x="574014" y="789540"/>
                </a:cubicBezTo>
                <a:lnTo>
                  <a:pt x="519862" y="789540"/>
                </a:lnTo>
                <a:cubicBezTo>
                  <a:pt x="519862" y="765713"/>
                  <a:pt x="500367" y="746219"/>
                  <a:pt x="476540" y="746219"/>
                </a:cubicBezTo>
                <a:lnTo>
                  <a:pt x="422388" y="746219"/>
                </a:lnTo>
                <a:lnTo>
                  <a:pt x="422388" y="606506"/>
                </a:lnTo>
                <a:cubicBezTo>
                  <a:pt x="422388" y="587011"/>
                  <a:pt x="427803" y="568599"/>
                  <a:pt x="437551" y="552353"/>
                </a:cubicBezTo>
                <a:cubicBezTo>
                  <a:pt x="564267" y="550187"/>
                  <a:pt x="636831" y="516613"/>
                  <a:pt x="696399" y="454879"/>
                </a:cubicBezTo>
                <a:cubicBezTo>
                  <a:pt x="758132" y="389897"/>
                  <a:pt x="758132" y="314083"/>
                  <a:pt x="758132" y="303253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10815" cap="flat">
            <a:noFill/>
            <a:prstDash val="solid"/>
            <a:miter/>
          </a:ln>
        </p:spPr>
        <p:txBody>
          <a:bodyPr lIns="68580" tIns="34290" rIns="68580" bIns="34290" rtlCol="0" anchor="ctr"/>
          <a:lstStyle/>
          <a:p>
            <a:endParaRPr lang="en-US"/>
          </a:p>
        </p:txBody>
      </p:sp>
      <p:sp>
        <p:nvSpPr>
          <p:cNvPr id="117" name="Google Shape;1997;p32"/>
          <p:cNvSpPr txBox="1">
            <a:spLocks/>
          </p:cNvSpPr>
          <p:nvPr/>
        </p:nvSpPr>
        <p:spPr>
          <a:xfrm>
            <a:off x="349357" y="1370807"/>
            <a:ext cx="2302995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30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01 </a:t>
            </a:r>
            <a:r>
              <a:rPr lang="en-US" sz="28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Goals</a:t>
            </a:r>
          </a:p>
        </p:txBody>
      </p:sp>
      <p:sp>
        <p:nvSpPr>
          <p:cNvPr id="118" name="Text Placeholder 1"/>
          <p:cNvSpPr txBox="1">
            <a:spLocks/>
          </p:cNvSpPr>
          <p:nvPr/>
        </p:nvSpPr>
        <p:spPr>
          <a:xfrm>
            <a:off x="360370" y="1823898"/>
            <a:ext cx="1979382" cy="1179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rgbClr val="3EB1D5"/>
                </a:solidFill>
                <a:latin typeface="Raleway SemiBold" charset="0"/>
              </a:rPr>
              <a:t>Learning goals for this session</a:t>
            </a:r>
            <a:r>
              <a:rPr lang="et-EE" dirty="0" smtClean="0">
                <a:solidFill>
                  <a:srgbClr val="3EB1D5"/>
                </a:solidFill>
                <a:latin typeface="Raleway SemiBold" charset="0"/>
              </a:rPr>
              <a:t>.</a:t>
            </a:r>
            <a:r>
              <a:rPr lang="en-US" dirty="0" smtClean="0">
                <a:solidFill>
                  <a:srgbClr val="3EB1D5"/>
                </a:solidFill>
                <a:latin typeface="Raleway SemiBold" charset="0"/>
              </a:rPr>
              <a:t> Every goal should be demonstrable with milestone artifact</a:t>
            </a:r>
            <a:endParaRPr lang="et-EE" dirty="0" smtClean="0">
              <a:solidFill>
                <a:srgbClr val="3EB1D5"/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119" name="Google Shape;1997;p32"/>
          <p:cNvSpPr txBox="1">
            <a:spLocks/>
          </p:cNvSpPr>
          <p:nvPr/>
        </p:nvSpPr>
        <p:spPr>
          <a:xfrm>
            <a:off x="6516216" y="1275606"/>
            <a:ext cx="2302995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30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02 </a:t>
            </a:r>
            <a:r>
              <a:rPr lang="en-US" sz="24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Resources</a:t>
            </a:r>
            <a:endParaRPr lang="en-US" sz="3000" b="1" dirty="0" smtClean="0">
              <a:solidFill>
                <a:srgbClr val="435A7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20" name="Text Placeholder 1"/>
          <p:cNvSpPr txBox="1">
            <a:spLocks/>
          </p:cNvSpPr>
          <p:nvPr/>
        </p:nvSpPr>
        <p:spPr>
          <a:xfrm>
            <a:off x="6527229" y="1671724"/>
            <a:ext cx="2411430" cy="50405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rgbClr val="435A72"/>
                </a:solidFill>
                <a:latin typeface="Raleway SemiBold" charset="0"/>
              </a:rPr>
              <a:t>Links to learning resources</a:t>
            </a:r>
            <a:r>
              <a:rPr lang="en-US" dirty="0">
                <a:solidFill>
                  <a:srgbClr val="435A72"/>
                </a:solidFill>
              </a:rPr>
              <a:t/>
            </a:r>
            <a:br>
              <a:rPr lang="en-US" dirty="0">
                <a:solidFill>
                  <a:srgbClr val="435A72"/>
                </a:solidFill>
              </a:rPr>
            </a:br>
            <a:r>
              <a:rPr lang="en-US" dirty="0" smtClean="0">
                <a:solidFill>
                  <a:srgbClr val="435A72"/>
                </a:solidFill>
                <a:latin typeface="Raleway SemiBold" charset="0"/>
              </a:rPr>
              <a:t>(blogs, video, tutorials)</a:t>
            </a:r>
            <a:endParaRPr lang="et-EE" dirty="0" smtClean="0">
              <a:latin typeface="Raleway SemiBold" charset="0"/>
            </a:endParaRPr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121" name="Google Shape;1997;p32"/>
          <p:cNvSpPr txBox="1">
            <a:spLocks/>
          </p:cNvSpPr>
          <p:nvPr/>
        </p:nvSpPr>
        <p:spPr>
          <a:xfrm>
            <a:off x="333011" y="3178315"/>
            <a:ext cx="2302995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sz="3000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30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04 </a:t>
            </a:r>
            <a:r>
              <a:rPr lang="en-US" sz="28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Plan</a:t>
            </a:r>
            <a:endParaRPr lang="en-US" sz="3000" b="1" dirty="0" smtClean="0">
              <a:solidFill>
                <a:srgbClr val="435A7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22" name="Text Placeholder 1"/>
          <p:cNvSpPr txBox="1">
            <a:spLocks/>
          </p:cNvSpPr>
          <p:nvPr/>
        </p:nvSpPr>
        <p:spPr>
          <a:xfrm>
            <a:off x="416032" y="3631406"/>
            <a:ext cx="2211752" cy="74785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rgbClr val="435A72"/>
                </a:solidFill>
                <a:latin typeface="Raleway SemiBold" charset="0"/>
              </a:rPr>
              <a:t>Review of milestone and plan for new milestone delivery</a:t>
            </a:r>
            <a:endParaRPr lang="et-EE" dirty="0" smtClean="0">
              <a:solidFill>
                <a:srgbClr val="435A72"/>
              </a:solidFill>
              <a:latin typeface="Raleway SemiBold" charset="0"/>
            </a:endParaRP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123" name="Google Shape;1997;p32"/>
          <p:cNvSpPr txBox="1">
            <a:spLocks/>
          </p:cNvSpPr>
          <p:nvPr/>
        </p:nvSpPr>
        <p:spPr>
          <a:xfrm>
            <a:off x="6527229" y="3132122"/>
            <a:ext cx="2302995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30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03 </a:t>
            </a:r>
            <a:r>
              <a:rPr lang="en-US" sz="28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Demo</a:t>
            </a:r>
            <a:endParaRPr lang="en-US" sz="3000" b="1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24" name="Text Placeholder 1"/>
          <p:cNvSpPr txBox="1">
            <a:spLocks/>
          </p:cNvSpPr>
          <p:nvPr/>
        </p:nvSpPr>
        <p:spPr>
          <a:xfrm>
            <a:off x="6538242" y="3585213"/>
            <a:ext cx="2411430" cy="9307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rgbClr val="3EB1D5"/>
                </a:solidFill>
                <a:latin typeface="Raleway SemiBold" charset="0"/>
              </a:rPr>
              <a:t>Demo the achieved milestone in private session with mentor</a:t>
            </a:r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A8EF595E-F364-4CAC-B8F1-29033B574185}"/>
              </a:ext>
            </a:extLst>
          </p:cNvPr>
          <p:cNvSpPr txBox="1"/>
          <p:nvPr/>
        </p:nvSpPr>
        <p:spPr>
          <a:xfrm>
            <a:off x="5319619" y="1351780"/>
            <a:ext cx="366668" cy="40011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t-EE" sz="20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02</a:t>
            </a:r>
            <a:endParaRPr lang="en-US" sz="1800" b="1" noProof="1">
              <a:solidFill>
                <a:srgbClr val="435A72"/>
              </a:solidFill>
            </a:endParaRPr>
          </a:p>
        </p:txBody>
      </p:sp>
      <p:pic>
        <p:nvPicPr>
          <p:cNvPr id="1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789684" y="3047443"/>
            <a:ext cx="163830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A8EF595E-F364-4CAC-B8F1-29033B574185}"/>
              </a:ext>
            </a:extLst>
          </p:cNvPr>
          <p:cNvSpPr txBox="1"/>
          <p:nvPr/>
        </p:nvSpPr>
        <p:spPr>
          <a:xfrm>
            <a:off x="3384723" y="3271047"/>
            <a:ext cx="366668" cy="40011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t-EE" sz="20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04</a:t>
            </a:r>
            <a:endParaRPr lang="en-US" sz="1800" b="1" noProof="1">
              <a:solidFill>
                <a:srgbClr val="435A72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A8EF595E-F364-4CAC-B8F1-29033B574185}"/>
              </a:ext>
            </a:extLst>
          </p:cNvPr>
          <p:cNvSpPr txBox="1"/>
          <p:nvPr/>
        </p:nvSpPr>
        <p:spPr>
          <a:xfrm>
            <a:off x="5303781" y="3231296"/>
            <a:ext cx="366671" cy="4001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t-EE" sz="20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03</a:t>
            </a:r>
            <a:endParaRPr lang="en-US" sz="1800" b="1" noProof="1"/>
          </a:p>
        </p:txBody>
      </p:sp>
      <p:grpSp>
        <p:nvGrpSpPr>
          <p:cNvPr id="132" name="Google Shape;147;p27"/>
          <p:cNvGrpSpPr>
            <a:grpSpLocks/>
          </p:cNvGrpSpPr>
          <p:nvPr/>
        </p:nvGrpSpPr>
        <p:grpSpPr>
          <a:xfrm>
            <a:off x="5266959" y="1779662"/>
            <a:ext cx="529177" cy="625269"/>
            <a:chOff x="1770459" y="2884503"/>
            <a:chExt cx="254644" cy="348828"/>
          </a:xfrm>
          <a:solidFill>
            <a:srgbClr val="435A72"/>
          </a:solidFill>
        </p:grpSpPr>
        <p:sp>
          <p:nvSpPr>
            <p:cNvPr id="133" name="Google Shape;148;p27"/>
            <p:cNvSpPr/>
            <p:nvPr/>
          </p:nvSpPr>
          <p:spPr>
            <a:xfrm>
              <a:off x="1832330" y="2884503"/>
              <a:ext cx="130902" cy="159572"/>
            </a:xfrm>
            <a:custGeom>
              <a:avLst/>
              <a:gdLst/>
              <a:ahLst/>
              <a:cxnLst/>
              <a:rect l="l" t="t" r="r" b="b"/>
              <a:pathLst>
                <a:path w="4132" h="5037" extrusionOk="0">
                  <a:moveTo>
                    <a:pt x="2060" y="0"/>
                  </a:moveTo>
                  <a:cubicBezTo>
                    <a:pt x="953" y="0"/>
                    <a:pt x="36" y="869"/>
                    <a:pt x="0" y="1977"/>
                  </a:cubicBezTo>
                  <a:cubicBezTo>
                    <a:pt x="0" y="2072"/>
                    <a:pt x="60" y="2143"/>
                    <a:pt x="143" y="2143"/>
                  </a:cubicBezTo>
                  <a:cubicBezTo>
                    <a:pt x="238" y="2143"/>
                    <a:pt x="310" y="2084"/>
                    <a:pt x="310" y="2001"/>
                  </a:cubicBezTo>
                  <a:cubicBezTo>
                    <a:pt x="357" y="1060"/>
                    <a:pt x="1131" y="322"/>
                    <a:pt x="2060" y="322"/>
                  </a:cubicBezTo>
                  <a:cubicBezTo>
                    <a:pt x="3036" y="322"/>
                    <a:pt x="3822" y="1120"/>
                    <a:pt x="3822" y="2084"/>
                  </a:cubicBezTo>
                  <a:cubicBezTo>
                    <a:pt x="3822" y="2846"/>
                    <a:pt x="3334" y="3513"/>
                    <a:pt x="2596" y="3751"/>
                  </a:cubicBezTo>
                  <a:cubicBezTo>
                    <a:pt x="2572" y="3763"/>
                    <a:pt x="2524" y="3787"/>
                    <a:pt x="2512" y="3822"/>
                  </a:cubicBezTo>
                  <a:lnTo>
                    <a:pt x="2060" y="4572"/>
                  </a:lnTo>
                  <a:lnTo>
                    <a:pt x="1619" y="3822"/>
                  </a:lnTo>
                  <a:cubicBezTo>
                    <a:pt x="1608" y="3798"/>
                    <a:pt x="1572" y="3763"/>
                    <a:pt x="1524" y="3751"/>
                  </a:cubicBezTo>
                  <a:cubicBezTo>
                    <a:pt x="977" y="3572"/>
                    <a:pt x="548" y="3144"/>
                    <a:pt x="381" y="2572"/>
                  </a:cubicBezTo>
                  <a:cubicBezTo>
                    <a:pt x="362" y="2503"/>
                    <a:pt x="293" y="2459"/>
                    <a:pt x="230" y="2459"/>
                  </a:cubicBezTo>
                  <a:cubicBezTo>
                    <a:pt x="216" y="2459"/>
                    <a:pt x="203" y="2461"/>
                    <a:pt x="191" y="2465"/>
                  </a:cubicBezTo>
                  <a:cubicBezTo>
                    <a:pt x="95" y="2501"/>
                    <a:pt x="60" y="2584"/>
                    <a:pt x="84" y="2667"/>
                  </a:cubicBezTo>
                  <a:cubicBezTo>
                    <a:pt x="274" y="3298"/>
                    <a:pt x="750" y="3810"/>
                    <a:pt x="1381" y="4037"/>
                  </a:cubicBezTo>
                  <a:lnTo>
                    <a:pt x="1929" y="4953"/>
                  </a:lnTo>
                  <a:cubicBezTo>
                    <a:pt x="1965" y="5001"/>
                    <a:pt x="2000" y="5037"/>
                    <a:pt x="2060" y="5037"/>
                  </a:cubicBezTo>
                  <a:cubicBezTo>
                    <a:pt x="2120" y="5037"/>
                    <a:pt x="2167" y="5001"/>
                    <a:pt x="2191" y="4953"/>
                  </a:cubicBezTo>
                  <a:lnTo>
                    <a:pt x="2751" y="4037"/>
                  </a:lnTo>
                  <a:cubicBezTo>
                    <a:pt x="3584" y="3739"/>
                    <a:pt x="4132" y="2965"/>
                    <a:pt x="4132" y="2084"/>
                  </a:cubicBezTo>
                  <a:cubicBezTo>
                    <a:pt x="4132" y="941"/>
                    <a:pt x="3215" y="0"/>
                    <a:pt x="2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49;p27"/>
            <p:cNvSpPr/>
            <p:nvPr/>
          </p:nvSpPr>
          <p:spPr>
            <a:xfrm>
              <a:off x="1861000" y="2912698"/>
              <a:ext cx="75842" cy="72167"/>
            </a:xfrm>
            <a:custGeom>
              <a:avLst/>
              <a:gdLst/>
              <a:ahLst/>
              <a:cxnLst/>
              <a:rect l="l" t="t" r="r" b="b"/>
              <a:pathLst>
                <a:path w="2394" h="2278" extrusionOk="0">
                  <a:moveTo>
                    <a:pt x="1441" y="313"/>
                  </a:moveTo>
                  <a:cubicBezTo>
                    <a:pt x="1572" y="313"/>
                    <a:pt x="1715" y="360"/>
                    <a:pt x="1810" y="468"/>
                  </a:cubicBezTo>
                  <a:cubicBezTo>
                    <a:pt x="2036" y="670"/>
                    <a:pt x="2036" y="1015"/>
                    <a:pt x="1834" y="1218"/>
                  </a:cubicBezTo>
                  <a:cubicBezTo>
                    <a:pt x="1726" y="1325"/>
                    <a:pt x="1587" y="1378"/>
                    <a:pt x="1448" y="1378"/>
                  </a:cubicBezTo>
                  <a:cubicBezTo>
                    <a:pt x="1310" y="1378"/>
                    <a:pt x="1173" y="1325"/>
                    <a:pt x="1072" y="1218"/>
                  </a:cubicBezTo>
                  <a:cubicBezTo>
                    <a:pt x="857" y="1015"/>
                    <a:pt x="857" y="670"/>
                    <a:pt x="1072" y="468"/>
                  </a:cubicBezTo>
                  <a:cubicBezTo>
                    <a:pt x="1167" y="360"/>
                    <a:pt x="1310" y="313"/>
                    <a:pt x="1441" y="313"/>
                  </a:cubicBezTo>
                  <a:close/>
                  <a:moveTo>
                    <a:pt x="1451" y="0"/>
                  </a:moveTo>
                  <a:cubicBezTo>
                    <a:pt x="1232" y="0"/>
                    <a:pt x="1012" y="81"/>
                    <a:pt x="845" y="241"/>
                  </a:cubicBezTo>
                  <a:cubicBezTo>
                    <a:pt x="548" y="539"/>
                    <a:pt x="524" y="992"/>
                    <a:pt x="738" y="1325"/>
                  </a:cubicBezTo>
                  <a:lnTo>
                    <a:pt x="60" y="2015"/>
                  </a:lnTo>
                  <a:cubicBezTo>
                    <a:pt x="0" y="2075"/>
                    <a:pt x="0" y="2182"/>
                    <a:pt x="60" y="2242"/>
                  </a:cubicBezTo>
                  <a:cubicBezTo>
                    <a:pt x="83" y="2265"/>
                    <a:pt x="131" y="2277"/>
                    <a:pt x="179" y="2277"/>
                  </a:cubicBezTo>
                  <a:cubicBezTo>
                    <a:pt x="226" y="2277"/>
                    <a:pt x="262" y="2265"/>
                    <a:pt x="298" y="2242"/>
                  </a:cubicBezTo>
                  <a:lnTo>
                    <a:pt x="976" y="1551"/>
                  </a:lnTo>
                  <a:cubicBezTo>
                    <a:pt x="1131" y="1658"/>
                    <a:pt x="1298" y="1706"/>
                    <a:pt x="1453" y="1706"/>
                  </a:cubicBezTo>
                  <a:cubicBezTo>
                    <a:pt x="1679" y="1706"/>
                    <a:pt x="1881" y="1611"/>
                    <a:pt x="2072" y="1444"/>
                  </a:cubicBezTo>
                  <a:cubicBezTo>
                    <a:pt x="2393" y="1122"/>
                    <a:pt x="2393" y="575"/>
                    <a:pt x="2048" y="241"/>
                  </a:cubicBezTo>
                  <a:cubicBezTo>
                    <a:pt x="1887" y="81"/>
                    <a:pt x="1670" y="0"/>
                    <a:pt x="14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50;p27"/>
            <p:cNvSpPr/>
            <p:nvPr/>
          </p:nvSpPr>
          <p:spPr>
            <a:xfrm>
              <a:off x="1818359" y="3060644"/>
              <a:ext cx="57753" cy="24172"/>
            </a:xfrm>
            <a:custGeom>
              <a:avLst/>
              <a:gdLst/>
              <a:ahLst/>
              <a:cxnLst/>
              <a:rect l="l" t="t" r="r" b="b"/>
              <a:pathLst>
                <a:path w="1823" h="763" extrusionOk="0">
                  <a:moveTo>
                    <a:pt x="181" y="0"/>
                  </a:moveTo>
                  <a:cubicBezTo>
                    <a:pt x="116" y="0"/>
                    <a:pt x="55" y="43"/>
                    <a:pt x="36" y="108"/>
                  </a:cubicBezTo>
                  <a:cubicBezTo>
                    <a:pt x="1" y="203"/>
                    <a:pt x="48" y="286"/>
                    <a:pt x="144" y="322"/>
                  </a:cubicBezTo>
                  <a:lnTo>
                    <a:pt x="1584" y="763"/>
                  </a:lnTo>
                  <a:lnTo>
                    <a:pt x="1632" y="763"/>
                  </a:lnTo>
                  <a:cubicBezTo>
                    <a:pt x="1703" y="763"/>
                    <a:pt x="1763" y="727"/>
                    <a:pt x="1775" y="643"/>
                  </a:cubicBezTo>
                  <a:cubicBezTo>
                    <a:pt x="1822" y="572"/>
                    <a:pt x="1775" y="465"/>
                    <a:pt x="1691" y="453"/>
                  </a:cubicBezTo>
                  <a:lnTo>
                    <a:pt x="239" y="12"/>
                  </a:lnTo>
                  <a:cubicBezTo>
                    <a:pt x="220" y="4"/>
                    <a:pt x="200" y="0"/>
                    <a:pt x="1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51;p27"/>
            <p:cNvSpPr/>
            <p:nvPr/>
          </p:nvSpPr>
          <p:spPr>
            <a:xfrm>
              <a:off x="1818359" y="3078384"/>
              <a:ext cx="57753" cy="24552"/>
            </a:xfrm>
            <a:custGeom>
              <a:avLst/>
              <a:gdLst/>
              <a:ahLst/>
              <a:cxnLst/>
              <a:rect l="l" t="t" r="r" b="b"/>
              <a:pathLst>
                <a:path w="1823" h="775" extrusionOk="0">
                  <a:moveTo>
                    <a:pt x="182" y="0"/>
                  </a:moveTo>
                  <a:cubicBezTo>
                    <a:pt x="116" y="0"/>
                    <a:pt x="55" y="45"/>
                    <a:pt x="36" y="119"/>
                  </a:cubicBezTo>
                  <a:cubicBezTo>
                    <a:pt x="1" y="203"/>
                    <a:pt x="48" y="298"/>
                    <a:pt x="144" y="322"/>
                  </a:cubicBezTo>
                  <a:lnTo>
                    <a:pt x="1584" y="774"/>
                  </a:lnTo>
                  <a:lnTo>
                    <a:pt x="1632" y="774"/>
                  </a:lnTo>
                  <a:cubicBezTo>
                    <a:pt x="1703" y="774"/>
                    <a:pt x="1763" y="726"/>
                    <a:pt x="1775" y="655"/>
                  </a:cubicBezTo>
                  <a:cubicBezTo>
                    <a:pt x="1822" y="584"/>
                    <a:pt x="1775" y="488"/>
                    <a:pt x="1691" y="464"/>
                  </a:cubicBezTo>
                  <a:lnTo>
                    <a:pt x="239" y="12"/>
                  </a:lnTo>
                  <a:cubicBezTo>
                    <a:pt x="220" y="4"/>
                    <a:pt x="201" y="0"/>
                    <a:pt x="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52;p27"/>
            <p:cNvSpPr/>
            <p:nvPr/>
          </p:nvSpPr>
          <p:spPr>
            <a:xfrm>
              <a:off x="1818359" y="3096474"/>
              <a:ext cx="57753" cy="24172"/>
            </a:xfrm>
            <a:custGeom>
              <a:avLst/>
              <a:gdLst/>
              <a:ahLst/>
              <a:cxnLst/>
              <a:rect l="l" t="t" r="r" b="b"/>
              <a:pathLst>
                <a:path w="1823" h="763" extrusionOk="0">
                  <a:moveTo>
                    <a:pt x="181" y="1"/>
                  </a:moveTo>
                  <a:cubicBezTo>
                    <a:pt x="116" y="1"/>
                    <a:pt x="55" y="44"/>
                    <a:pt x="36" y="108"/>
                  </a:cubicBezTo>
                  <a:cubicBezTo>
                    <a:pt x="1" y="203"/>
                    <a:pt x="48" y="286"/>
                    <a:pt x="144" y="322"/>
                  </a:cubicBezTo>
                  <a:lnTo>
                    <a:pt x="1584" y="763"/>
                  </a:lnTo>
                  <a:lnTo>
                    <a:pt x="1632" y="763"/>
                  </a:lnTo>
                  <a:cubicBezTo>
                    <a:pt x="1703" y="763"/>
                    <a:pt x="1763" y="727"/>
                    <a:pt x="1775" y="644"/>
                  </a:cubicBezTo>
                  <a:cubicBezTo>
                    <a:pt x="1822" y="572"/>
                    <a:pt x="1775" y="489"/>
                    <a:pt x="1691" y="453"/>
                  </a:cubicBezTo>
                  <a:lnTo>
                    <a:pt x="239" y="13"/>
                  </a:lnTo>
                  <a:cubicBezTo>
                    <a:pt x="220" y="4"/>
                    <a:pt x="200" y="1"/>
                    <a:pt x="1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53;p27"/>
            <p:cNvSpPr/>
            <p:nvPr/>
          </p:nvSpPr>
          <p:spPr>
            <a:xfrm>
              <a:off x="2022410" y="3029914"/>
              <a:ext cx="760" cy="570"/>
            </a:xfrm>
            <a:custGeom>
              <a:avLst/>
              <a:gdLst/>
              <a:ahLst/>
              <a:cxnLst/>
              <a:rect l="l" t="t" r="r" b="b"/>
              <a:pathLst>
                <a:path w="24" h="18" extrusionOk="0">
                  <a:moveTo>
                    <a:pt x="3" y="0"/>
                  </a:moveTo>
                  <a:cubicBezTo>
                    <a:pt x="0" y="0"/>
                    <a:pt x="21" y="18"/>
                    <a:pt x="23" y="18"/>
                  </a:cubicBezTo>
                  <a:cubicBezTo>
                    <a:pt x="24" y="18"/>
                    <a:pt x="22" y="15"/>
                    <a:pt x="13" y="6"/>
                  </a:cubicBezTo>
                  <a:cubicBezTo>
                    <a:pt x="7" y="2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54;p27"/>
            <p:cNvSpPr/>
            <p:nvPr/>
          </p:nvSpPr>
          <p:spPr>
            <a:xfrm>
              <a:off x="1770459" y="3017337"/>
              <a:ext cx="254644" cy="215994"/>
            </a:xfrm>
            <a:custGeom>
              <a:avLst/>
              <a:gdLst/>
              <a:ahLst/>
              <a:cxnLst/>
              <a:rect l="l" t="t" r="r" b="b"/>
              <a:pathLst>
                <a:path w="8038" h="6818" extrusionOk="0">
                  <a:moveTo>
                    <a:pt x="7275" y="391"/>
                  </a:moveTo>
                  <a:lnTo>
                    <a:pt x="7275" y="3677"/>
                  </a:lnTo>
                  <a:lnTo>
                    <a:pt x="4180" y="4677"/>
                  </a:lnTo>
                  <a:lnTo>
                    <a:pt x="4180" y="2570"/>
                  </a:lnTo>
                  <a:lnTo>
                    <a:pt x="4180" y="1760"/>
                  </a:lnTo>
                  <a:lnTo>
                    <a:pt x="4180" y="1391"/>
                  </a:lnTo>
                  <a:lnTo>
                    <a:pt x="7275" y="391"/>
                  </a:lnTo>
                  <a:close/>
                  <a:moveTo>
                    <a:pt x="310" y="748"/>
                  </a:moveTo>
                  <a:lnTo>
                    <a:pt x="429" y="796"/>
                  </a:lnTo>
                  <a:lnTo>
                    <a:pt x="429" y="3820"/>
                  </a:lnTo>
                  <a:cubicBezTo>
                    <a:pt x="429" y="3892"/>
                    <a:pt x="477" y="3951"/>
                    <a:pt x="548" y="3963"/>
                  </a:cubicBezTo>
                  <a:lnTo>
                    <a:pt x="3858" y="5023"/>
                  </a:lnTo>
                  <a:lnTo>
                    <a:pt x="3858" y="5630"/>
                  </a:lnTo>
                  <a:lnTo>
                    <a:pt x="310" y="4499"/>
                  </a:lnTo>
                  <a:lnTo>
                    <a:pt x="310" y="1332"/>
                  </a:lnTo>
                  <a:lnTo>
                    <a:pt x="310" y="748"/>
                  </a:lnTo>
                  <a:close/>
                  <a:moveTo>
                    <a:pt x="7704" y="748"/>
                  </a:moveTo>
                  <a:lnTo>
                    <a:pt x="7704" y="1332"/>
                  </a:lnTo>
                  <a:lnTo>
                    <a:pt x="7704" y="4499"/>
                  </a:lnTo>
                  <a:lnTo>
                    <a:pt x="4168" y="5630"/>
                  </a:lnTo>
                  <a:lnTo>
                    <a:pt x="4168" y="5023"/>
                  </a:lnTo>
                  <a:lnTo>
                    <a:pt x="7466" y="3963"/>
                  </a:lnTo>
                  <a:cubicBezTo>
                    <a:pt x="7525" y="3951"/>
                    <a:pt x="7585" y="3880"/>
                    <a:pt x="7585" y="3820"/>
                  </a:cubicBezTo>
                  <a:lnTo>
                    <a:pt x="7585" y="796"/>
                  </a:lnTo>
                  <a:lnTo>
                    <a:pt x="7704" y="748"/>
                  </a:lnTo>
                  <a:close/>
                  <a:moveTo>
                    <a:pt x="310" y="4844"/>
                  </a:moveTo>
                  <a:lnTo>
                    <a:pt x="3858" y="5975"/>
                  </a:lnTo>
                  <a:lnTo>
                    <a:pt x="3858" y="6440"/>
                  </a:lnTo>
                  <a:lnTo>
                    <a:pt x="310" y="5309"/>
                  </a:lnTo>
                  <a:lnTo>
                    <a:pt x="310" y="4844"/>
                  </a:lnTo>
                  <a:close/>
                  <a:moveTo>
                    <a:pt x="595" y="0"/>
                  </a:moveTo>
                  <a:cubicBezTo>
                    <a:pt x="562" y="0"/>
                    <a:pt x="522" y="17"/>
                    <a:pt x="489" y="34"/>
                  </a:cubicBezTo>
                  <a:cubicBezTo>
                    <a:pt x="441" y="70"/>
                    <a:pt x="429" y="105"/>
                    <a:pt x="429" y="165"/>
                  </a:cubicBezTo>
                  <a:lnTo>
                    <a:pt x="429" y="439"/>
                  </a:lnTo>
                  <a:lnTo>
                    <a:pt x="203" y="367"/>
                  </a:lnTo>
                  <a:cubicBezTo>
                    <a:pt x="189" y="360"/>
                    <a:pt x="175" y="358"/>
                    <a:pt x="161" y="358"/>
                  </a:cubicBezTo>
                  <a:cubicBezTo>
                    <a:pt x="127" y="358"/>
                    <a:pt x="94" y="374"/>
                    <a:pt x="60" y="391"/>
                  </a:cubicBezTo>
                  <a:cubicBezTo>
                    <a:pt x="12" y="427"/>
                    <a:pt x="1" y="463"/>
                    <a:pt x="1" y="522"/>
                  </a:cubicBezTo>
                  <a:lnTo>
                    <a:pt x="1" y="1332"/>
                  </a:lnTo>
                  <a:lnTo>
                    <a:pt x="1" y="4618"/>
                  </a:lnTo>
                  <a:lnTo>
                    <a:pt x="1" y="5428"/>
                  </a:lnTo>
                  <a:cubicBezTo>
                    <a:pt x="1" y="5499"/>
                    <a:pt x="48" y="5559"/>
                    <a:pt x="120" y="5570"/>
                  </a:cubicBezTo>
                  <a:lnTo>
                    <a:pt x="3977" y="6809"/>
                  </a:lnTo>
                  <a:cubicBezTo>
                    <a:pt x="3989" y="6815"/>
                    <a:pt x="4001" y="6818"/>
                    <a:pt x="4016" y="6818"/>
                  </a:cubicBezTo>
                  <a:cubicBezTo>
                    <a:pt x="4031" y="6818"/>
                    <a:pt x="4049" y="6815"/>
                    <a:pt x="4073" y="6809"/>
                  </a:cubicBezTo>
                  <a:lnTo>
                    <a:pt x="6061" y="6166"/>
                  </a:lnTo>
                  <a:cubicBezTo>
                    <a:pt x="6144" y="6130"/>
                    <a:pt x="6192" y="6047"/>
                    <a:pt x="6156" y="5963"/>
                  </a:cubicBezTo>
                  <a:cubicBezTo>
                    <a:pt x="6138" y="5890"/>
                    <a:pt x="6076" y="5844"/>
                    <a:pt x="6011" y="5844"/>
                  </a:cubicBezTo>
                  <a:cubicBezTo>
                    <a:pt x="5992" y="5844"/>
                    <a:pt x="5972" y="5848"/>
                    <a:pt x="5954" y="5856"/>
                  </a:cubicBezTo>
                  <a:lnTo>
                    <a:pt x="4180" y="6440"/>
                  </a:lnTo>
                  <a:lnTo>
                    <a:pt x="4180" y="5975"/>
                  </a:lnTo>
                  <a:lnTo>
                    <a:pt x="7728" y="4844"/>
                  </a:lnTo>
                  <a:lnTo>
                    <a:pt x="7728" y="5309"/>
                  </a:lnTo>
                  <a:lnTo>
                    <a:pt x="6597" y="5666"/>
                  </a:lnTo>
                  <a:cubicBezTo>
                    <a:pt x="6501" y="5690"/>
                    <a:pt x="6454" y="5773"/>
                    <a:pt x="6489" y="5868"/>
                  </a:cubicBezTo>
                  <a:cubicBezTo>
                    <a:pt x="6501" y="5940"/>
                    <a:pt x="6573" y="5987"/>
                    <a:pt x="6632" y="5987"/>
                  </a:cubicBezTo>
                  <a:cubicBezTo>
                    <a:pt x="6656" y="5987"/>
                    <a:pt x="6668" y="5987"/>
                    <a:pt x="6680" y="5975"/>
                  </a:cubicBezTo>
                  <a:lnTo>
                    <a:pt x="7918" y="5570"/>
                  </a:lnTo>
                  <a:cubicBezTo>
                    <a:pt x="7978" y="5559"/>
                    <a:pt x="8037" y="5475"/>
                    <a:pt x="8037" y="5416"/>
                  </a:cubicBezTo>
                  <a:lnTo>
                    <a:pt x="8037" y="4618"/>
                  </a:lnTo>
                  <a:lnTo>
                    <a:pt x="8037" y="1332"/>
                  </a:lnTo>
                  <a:lnTo>
                    <a:pt x="8037" y="522"/>
                  </a:lnTo>
                  <a:cubicBezTo>
                    <a:pt x="8037" y="486"/>
                    <a:pt x="8002" y="439"/>
                    <a:pt x="7966" y="403"/>
                  </a:cubicBezTo>
                  <a:cubicBezTo>
                    <a:pt x="7931" y="386"/>
                    <a:pt x="7896" y="375"/>
                    <a:pt x="7857" y="375"/>
                  </a:cubicBezTo>
                  <a:cubicBezTo>
                    <a:pt x="7842" y="375"/>
                    <a:pt x="7827" y="376"/>
                    <a:pt x="7811" y="379"/>
                  </a:cubicBezTo>
                  <a:lnTo>
                    <a:pt x="7585" y="451"/>
                  </a:lnTo>
                  <a:lnTo>
                    <a:pt x="7585" y="189"/>
                  </a:lnTo>
                  <a:cubicBezTo>
                    <a:pt x="7585" y="141"/>
                    <a:pt x="7561" y="82"/>
                    <a:pt x="7525" y="46"/>
                  </a:cubicBezTo>
                  <a:cubicBezTo>
                    <a:pt x="7499" y="29"/>
                    <a:pt x="7467" y="17"/>
                    <a:pt x="7428" y="17"/>
                  </a:cubicBezTo>
                  <a:cubicBezTo>
                    <a:pt x="7413" y="17"/>
                    <a:pt x="7398" y="19"/>
                    <a:pt x="7382" y="22"/>
                  </a:cubicBezTo>
                  <a:lnTo>
                    <a:pt x="4013" y="1094"/>
                  </a:lnTo>
                  <a:lnTo>
                    <a:pt x="1965" y="439"/>
                  </a:lnTo>
                  <a:cubicBezTo>
                    <a:pt x="1944" y="431"/>
                    <a:pt x="1923" y="427"/>
                    <a:pt x="1903" y="427"/>
                  </a:cubicBezTo>
                  <a:cubicBezTo>
                    <a:pt x="1835" y="427"/>
                    <a:pt x="1778" y="472"/>
                    <a:pt x="1751" y="546"/>
                  </a:cubicBezTo>
                  <a:cubicBezTo>
                    <a:pt x="1727" y="629"/>
                    <a:pt x="1775" y="725"/>
                    <a:pt x="1858" y="748"/>
                  </a:cubicBezTo>
                  <a:lnTo>
                    <a:pt x="3834" y="1391"/>
                  </a:lnTo>
                  <a:lnTo>
                    <a:pt x="3834" y="1760"/>
                  </a:lnTo>
                  <a:lnTo>
                    <a:pt x="3834" y="2570"/>
                  </a:lnTo>
                  <a:lnTo>
                    <a:pt x="3834" y="4677"/>
                  </a:lnTo>
                  <a:lnTo>
                    <a:pt x="739" y="3677"/>
                  </a:lnTo>
                  <a:lnTo>
                    <a:pt x="739" y="391"/>
                  </a:lnTo>
                  <a:lnTo>
                    <a:pt x="1215" y="546"/>
                  </a:lnTo>
                  <a:cubicBezTo>
                    <a:pt x="1232" y="550"/>
                    <a:pt x="1248" y="552"/>
                    <a:pt x="1264" y="552"/>
                  </a:cubicBezTo>
                  <a:cubicBezTo>
                    <a:pt x="1338" y="552"/>
                    <a:pt x="1400" y="508"/>
                    <a:pt x="1429" y="439"/>
                  </a:cubicBezTo>
                  <a:cubicBezTo>
                    <a:pt x="1453" y="344"/>
                    <a:pt x="1406" y="260"/>
                    <a:pt x="1322" y="225"/>
                  </a:cubicBezTo>
                  <a:lnTo>
                    <a:pt x="632" y="10"/>
                  </a:lnTo>
                  <a:cubicBezTo>
                    <a:pt x="621" y="3"/>
                    <a:pt x="609" y="0"/>
                    <a:pt x="5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55;p27"/>
            <p:cNvSpPr/>
            <p:nvPr/>
          </p:nvSpPr>
          <p:spPr>
            <a:xfrm>
              <a:off x="1929271" y="3055987"/>
              <a:ext cx="38111" cy="47298"/>
            </a:xfrm>
            <a:custGeom>
              <a:avLst/>
              <a:gdLst/>
              <a:ahLst/>
              <a:cxnLst/>
              <a:rect l="l" t="t" r="r" b="b"/>
              <a:pathLst>
                <a:path w="1203" h="1493" extrusionOk="0">
                  <a:moveTo>
                    <a:pt x="881" y="374"/>
                  </a:moveTo>
                  <a:lnTo>
                    <a:pt x="881" y="945"/>
                  </a:lnTo>
                  <a:lnTo>
                    <a:pt x="345" y="1112"/>
                  </a:lnTo>
                  <a:lnTo>
                    <a:pt x="345" y="540"/>
                  </a:lnTo>
                  <a:lnTo>
                    <a:pt x="881" y="374"/>
                  </a:lnTo>
                  <a:close/>
                  <a:moveTo>
                    <a:pt x="1029" y="0"/>
                  </a:moveTo>
                  <a:cubicBezTo>
                    <a:pt x="1017" y="0"/>
                    <a:pt x="1003" y="2"/>
                    <a:pt x="988" y="5"/>
                  </a:cubicBezTo>
                  <a:lnTo>
                    <a:pt x="119" y="279"/>
                  </a:lnTo>
                  <a:cubicBezTo>
                    <a:pt x="60" y="290"/>
                    <a:pt x="0" y="362"/>
                    <a:pt x="0" y="421"/>
                  </a:cubicBezTo>
                  <a:lnTo>
                    <a:pt x="0" y="1326"/>
                  </a:lnTo>
                  <a:cubicBezTo>
                    <a:pt x="0" y="1374"/>
                    <a:pt x="24" y="1433"/>
                    <a:pt x="60" y="1469"/>
                  </a:cubicBezTo>
                  <a:cubicBezTo>
                    <a:pt x="83" y="1481"/>
                    <a:pt x="119" y="1493"/>
                    <a:pt x="155" y="1493"/>
                  </a:cubicBezTo>
                  <a:cubicBezTo>
                    <a:pt x="167" y="1493"/>
                    <a:pt x="179" y="1493"/>
                    <a:pt x="191" y="1481"/>
                  </a:cubicBezTo>
                  <a:lnTo>
                    <a:pt x="1060" y="1207"/>
                  </a:lnTo>
                  <a:cubicBezTo>
                    <a:pt x="1119" y="1195"/>
                    <a:pt x="1179" y="1124"/>
                    <a:pt x="1179" y="1064"/>
                  </a:cubicBezTo>
                  <a:lnTo>
                    <a:pt x="1179" y="159"/>
                  </a:lnTo>
                  <a:cubicBezTo>
                    <a:pt x="1203" y="112"/>
                    <a:pt x="1179" y="64"/>
                    <a:pt x="1131" y="40"/>
                  </a:cubicBezTo>
                  <a:cubicBezTo>
                    <a:pt x="1095" y="14"/>
                    <a:pt x="1066" y="0"/>
                    <a:pt x="10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8" name="Picture 2" descr="https://lh5.googleusercontent.com/RufJqS4OTtIddXtY1d1SSWLQaTTTiXSbISDiG0cUDhv1AXe-9qE9ItnrPPzVcxPE3PDk0J5RqEdMEKXPPh7PexsYU3jdJByZmDNVtDLxGDw0Oo146Ddz7wqiaewDxJNafVmGZhdQio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336" y="177703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3.googleusercontent.com/Oi8y8lZ_eanUuQQIRMQz3GT0QHL31KCpZZEBNDrq8gqz2asJincywCeN6A1p-DHK3LDu4TEKY5V4dIijkBBfS_zxjIXgJB5NTw1JSTcvIqqNUYJHSCVqFggeMhB-Y-2uAoyiBoTjjW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657" y="370205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lh6.googleusercontent.com/31f3Ye4Fm8PQM99VOosEwgYk-DKKluzMJ-6eU2pJpqKry1sCQBjbUtoWE7uqcFnxcb55DVH71BedawOPfat89Lvlc5lxN-osRsXYm6AZKlsFD7bxE7mDWdvxeG-SkcnbIwOSqpcOHu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742" y="3745790"/>
            <a:ext cx="633468" cy="63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Younicorn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time line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2" name="AutoShape 2" descr="Atlassian Jira - Plan, track, work - Ov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Atlassian Jira - Plan, track, work - Overvie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1" name="Google Shape;1988;p62"/>
          <p:cNvCxnSpPr/>
          <p:nvPr/>
        </p:nvCxnSpPr>
        <p:spPr>
          <a:xfrm>
            <a:off x="611560" y="3389823"/>
            <a:ext cx="7272808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43" name="Google Shape;1990;p62"/>
          <p:cNvCxnSpPr/>
          <p:nvPr/>
        </p:nvCxnSpPr>
        <p:spPr>
          <a:xfrm flipV="1">
            <a:off x="1080793" y="2968978"/>
            <a:ext cx="0" cy="42084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" name="Google Shape;1992;p62"/>
          <p:cNvCxnSpPr/>
          <p:nvPr/>
        </p:nvCxnSpPr>
        <p:spPr>
          <a:xfrm flipV="1">
            <a:off x="3419872" y="2859782"/>
            <a:ext cx="0" cy="528188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1993;p62"/>
          <p:cNvCxnSpPr/>
          <p:nvPr/>
        </p:nvCxnSpPr>
        <p:spPr>
          <a:xfrm rot="10800000">
            <a:off x="2051720" y="3389823"/>
            <a:ext cx="0" cy="5715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" name="Google Shape;1994;p62"/>
          <p:cNvCxnSpPr/>
          <p:nvPr/>
        </p:nvCxnSpPr>
        <p:spPr>
          <a:xfrm flipV="1">
            <a:off x="4788024" y="3387970"/>
            <a:ext cx="0" cy="48704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" name="Google Shape;1995;p62"/>
          <p:cNvCxnSpPr/>
          <p:nvPr/>
        </p:nvCxnSpPr>
        <p:spPr>
          <a:xfrm flipV="1">
            <a:off x="6156176" y="2787774"/>
            <a:ext cx="0" cy="600197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1735;p29"/>
          <p:cNvSpPr txBox="1">
            <a:spLocks/>
          </p:cNvSpPr>
          <p:nvPr/>
        </p:nvSpPr>
        <p:spPr>
          <a:xfrm>
            <a:off x="742766" y="2456139"/>
            <a:ext cx="732890" cy="5660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 smtClean="0">
                <a:latin typeface="Raleway SemiBold" charset="0"/>
              </a:rPr>
              <a:t>Product Design</a:t>
            </a:r>
          </a:p>
        </p:txBody>
      </p:sp>
      <p:sp>
        <p:nvSpPr>
          <p:cNvPr id="69" name="Google Shape;1735;p29"/>
          <p:cNvSpPr txBox="1">
            <a:spLocks/>
          </p:cNvSpPr>
          <p:nvPr/>
        </p:nvSpPr>
        <p:spPr>
          <a:xfrm>
            <a:off x="1535420" y="3875012"/>
            <a:ext cx="1236380" cy="3361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 smtClean="0">
                <a:latin typeface="Raleway SemiBold" charset="0"/>
              </a:rPr>
              <a:t>UI Prototype</a:t>
            </a:r>
          </a:p>
        </p:txBody>
      </p:sp>
      <p:pic>
        <p:nvPicPr>
          <p:cNvPr id="2066" name="Picture 18" descr="https://lh6.googleusercontent.com/7AIFbFMv2C3-ePq-NyNE9f4RsfeI5FBE80Z3EjQzV_iZsN0P_3xoQEVGiQncHEJOtCvfNkQVe7ND3xkZvFrcXZ1l5ZgXtloei3GtkzD6qOJ8JN8WEeBcREomZ5cjvE0ypKGo7dh3RO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" y="1944095"/>
            <a:ext cx="555647" cy="55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s://lh5.googleusercontent.com/xiF4a7jFhAlDHnB3gTKmLPhNUjsXxGMj8nOE_otOdJ-qtVcKmcnfE0PJ53U_-mpKlg-VhJpQEFD1jShf4v7V4Ih4WTM3vVIuTkmB9mPVc_HX0LX_u_HU53TNgpYcOJt7dRmIXwt6x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227934"/>
            <a:ext cx="471438" cy="47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4" name="Google Shape;1995;p62"/>
          <p:cNvCxnSpPr/>
          <p:nvPr/>
        </p:nvCxnSpPr>
        <p:spPr>
          <a:xfrm flipV="1">
            <a:off x="7596336" y="3387971"/>
            <a:ext cx="0" cy="48704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70" name="Picture 22" descr="https://lh4.googleusercontent.com/6NmCKKPvjlfCxzJz35byhup2ZWbIShipMWFCzT0oO_tXtbTkS2IpWIb1dmLncc4Gjs3pczmOUKnrT-6VeCaRZ8MVQ1Prlo_T-aZGReYRltKVUHDuP4adXMiguIbUlqlXIl4Ykzn1K2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370" y="2067694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Google Shape;1735;p29"/>
          <p:cNvSpPr txBox="1">
            <a:spLocks/>
          </p:cNvSpPr>
          <p:nvPr/>
        </p:nvSpPr>
        <p:spPr>
          <a:xfrm>
            <a:off x="3059832" y="2499742"/>
            <a:ext cx="854167" cy="34690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 smtClean="0">
                <a:latin typeface="Raleway SemiBold" charset="0"/>
              </a:rPr>
              <a:t>Frontend</a:t>
            </a:r>
          </a:p>
        </p:txBody>
      </p:sp>
      <p:pic>
        <p:nvPicPr>
          <p:cNvPr id="2072" name="Picture 24" descr="https://lh6.googleusercontent.com/Vaylb1Xuc3bavpoycbUmoDtM6ECY9wylEn0ZS0PzzhY6MEZ3jRcx6HBD6r52PQk6kG52J-UYD5EBiZ7X-l3kR6s3nLBE7qOumwmTYps0TbfmPk5R-WxCaeKmMCP5zO8_PwznAInOdT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264" y="4175280"/>
            <a:ext cx="448816" cy="44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Google Shape;1735;p29"/>
          <p:cNvSpPr txBox="1">
            <a:spLocks/>
          </p:cNvSpPr>
          <p:nvPr/>
        </p:nvSpPr>
        <p:spPr>
          <a:xfrm>
            <a:off x="4437913" y="3795886"/>
            <a:ext cx="854167" cy="33583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 smtClean="0">
                <a:latin typeface="Raleway SemiBold" charset="0"/>
              </a:rPr>
              <a:t>Backend</a:t>
            </a:r>
          </a:p>
        </p:txBody>
      </p:sp>
      <p:pic>
        <p:nvPicPr>
          <p:cNvPr id="2074" name="Picture 26" descr="https://lh4.googleusercontent.com/uBW3kF4vrOHiZr5MAQ51AUs-B6R8GyTsMB0o8zOIZTDGHpT6b6vUb5y53dZOiX1bh9C0uyNNQfw7rNWsL-BqHDK7TjBTOdTmTqEyXsanSvFpDkIt-UGH1LTSAmXWhjvtITuSQl-Hea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492" y="4155926"/>
            <a:ext cx="477372" cy="47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https://lh6.googleusercontent.com/g1qHYtr3ho8FtobIK7WgkjclDBnhevJraL78Ibc_7yJumtL6fY1GDUy8qXchK3eLkCVfrX7z5CMOTm-qO21PbKos-eZi7xTqPr84t93yb6-TDQXIvaO3U8aFVUPGdAUPAQQ1GvQ058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039289"/>
            <a:ext cx="460453" cy="46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Google Shape;1735;p29"/>
          <p:cNvSpPr txBox="1">
            <a:spLocks/>
          </p:cNvSpPr>
          <p:nvPr/>
        </p:nvSpPr>
        <p:spPr>
          <a:xfrm>
            <a:off x="5945116" y="2484468"/>
            <a:ext cx="499092" cy="30330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 smtClean="0">
                <a:latin typeface="Raleway SemiBold" charset="0"/>
              </a:rPr>
              <a:t>MVP</a:t>
            </a:r>
          </a:p>
        </p:txBody>
      </p:sp>
      <p:pic>
        <p:nvPicPr>
          <p:cNvPr id="91" name="Google Shape;2158;p6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17504" y="4089381"/>
            <a:ext cx="566864" cy="534715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93" name="Google Shape;1735;p29"/>
          <p:cNvSpPr txBox="1">
            <a:spLocks/>
          </p:cNvSpPr>
          <p:nvPr/>
        </p:nvSpPr>
        <p:spPr>
          <a:xfrm>
            <a:off x="7020272" y="3817308"/>
            <a:ext cx="1113642" cy="3386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b="1" dirty="0" smtClean="0">
                <a:latin typeface="Raleway SemiBold" charset="0"/>
              </a:rPr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299102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https://wiki.onosproject.org/download/attachments/1638745/jira-issue.png?version=3&amp;modificationDate=1416503160654&amp;api=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73" y="1081236"/>
            <a:ext cx="2839218" cy="255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Product Owner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2" name="AutoShape 2" descr="Atlassian Jira - Plan, track, work - Ov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Atlassian Jira - Plan, track, work - Overvie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https://www.almtoolbox.com/images/jira-plan-trac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99742"/>
            <a:ext cx="4279204" cy="257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almtoolbox.com/images/scrumboar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081236"/>
            <a:ext cx="4135589" cy="259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997;p32"/>
          <p:cNvSpPr txBox="1">
            <a:spLocks/>
          </p:cNvSpPr>
          <p:nvPr/>
        </p:nvSpPr>
        <p:spPr>
          <a:xfrm>
            <a:off x="3882826" y="160337"/>
            <a:ext cx="374441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err="1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Atlassian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err="1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Jira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979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74931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Product Owner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745411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Describe product with user stories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589642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6158;p67"/>
          <p:cNvSpPr/>
          <p:nvPr/>
        </p:nvSpPr>
        <p:spPr>
          <a:xfrm>
            <a:off x="1213308" y="228554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997;p32"/>
          <p:cNvSpPr txBox="1">
            <a:spLocks/>
          </p:cNvSpPr>
          <p:nvPr/>
        </p:nvSpPr>
        <p:spPr>
          <a:xfrm>
            <a:off x="1259632" y="229491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Manage Issue’s lifecycle and types (Epic, Task, Story)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80" name="Google Shape;6159;p67"/>
          <p:cNvGrpSpPr/>
          <p:nvPr/>
        </p:nvGrpSpPr>
        <p:grpSpPr>
          <a:xfrm rot="16200000">
            <a:off x="554172" y="2136107"/>
            <a:ext cx="394142" cy="711412"/>
            <a:chOff x="3314125" y="1799775"/>
            <a:chExt cx="117575" cy="208475"/>
          </a:xfrm>
        </p:grpSpPr>
        <p:sp>
          <p:nvSpPr>
            <p:cNvPr id="81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6159;p67"/>
          <p:cNvGrpSpPr/>
          <p:nvPr/>
        </p:nvGrpSpPr>
        <p:grpSpPr>
          <a:xfrm rot="16200000">
            <a:off x="554172" y="2702974"/>
            <a:ext cx="394142" cy="711412"/>
            <a:chOff x="3314125" y="1799775"/>
            <a:chExt cx="117575" cy="208475"/>
          </a:xfrm>
        </p:grpSpPr>
        <p:sp>
          <p:nvSpPr>
            <p:cNvPr id="100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6158;p67"/>
          <p:cNvSpPr/>
          <p:nvPr/>
        </p:nvSpPr>
        <p:spPr>
          <a:xfrm>
            <a:off x="1213308" y="2861609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997;p32"/>
          <p:cNvSpPr txBox="1">
            <a:spLocks/>
          </p:cNvSpPr>
          <p:nvPr/>
        </p:nvSpPr>
        <p:spPr>
          <a:xfrm>
            <a:off x="1322638" y="2825531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105" name="Google Shape;6159;p67"/>
          <p:cNvGrpSpPr/>
          <p:nvPr/>
        </p:nvGrpSpPr>
        <p:grpSpPr>
          <a:xfrm rot="16200000">
            <a:off x="554172" y="3243108"/>
            <a:ext cx="394142" cy="711412"/>
            <a:chOff x="3314125" y="1799775"/>
            <a:chExt cx="117575" cy="208475"/>
          </a:xfrm>
        </p:grpSpPr>
        <p:sp>
          <p:nvSpPr>
            <p:cNvPr id="106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6158;p67"/>
          <p:cNvSpPr/>
          <p:nvPr/>
        </p:nvSpPr>
        <p:spPr>
          <a:xfrm>
            <a:off x="1213308" y="3401743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997;p32"/>
          <p:cNvSpPr txBox="1">
            <a:spLocks/>
          </p:cNvSpPr>
          <p:nvPr/>
        </p:nvSpPr>
        <p:spPr>
          <a:xfrm>
            <a:off x="1259632" y="3399768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Create </a:t>
            </a:r>
            <a:r>
              <a:rPr lang="en-US" sz="1800" dirty="0" err="1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Jira</a:t>
            </a: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workflows</a:t>
            </a:r>
            <a:endParaRPr lang="en-US" sz="2800" b="1" dirty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7" name="Google Shape;1997;p32"/>
          <p:cNvSpPr txBox="1">
            <a:spLocks/>
          </p:cNvSpPr>
          <p:nvPr/>
        </p:nvSpPr>
        <p:spPr>
          <a:xfrm>
            <a:off x="1283552" y="2825531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Manage Sprint lifecycle 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8" name="Google Shape;1997;p32"/>
          <p:cNvSpPr txBox="1">
            <a:spLocks/>
          </p:cNvSpPr>
          <p:nvPr/>
        </p:nvSpPr>
        <p:spPr>
          <a:xfrm>
            <a:off x="395536" y="1167520"/>
            <a:ext cx="374441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err="1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Atlassian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err="1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Jira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</a:t>
            </a:r>
          </a:p>
        </p:txBody>
      </p:sp>
      <p:grpSp>
        <p:nvGrpSpPr>
          <p:cNvPr id="29" name="Google Shape;6159;p67"/>
          <p:cNvGrpSpPr/>
          <p:nvPr/>
        </p:nvGrpSpPr>
        <p:grpSpPr>
          <a:xfrm rot="16200000">
            <a:off x="554172" y="3819173"/>
            <a:ext cx="394142" cy="711412"/>
            <a:chOff x="3314125" y="1799775"/>
            <a:chExt cx="117575" cy="208475"/>
          </a:xfrm>
        </p:grpSpPr>
        <p:sp>
          <p:nvSpPr>
            <p:cNvPr id="30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6158;p67"/>
          <p:cNvSpPr/>
          <p:nvPr/>
        </p:nvSpPr>
        <p:spPr>
          <a:xfrm>
            <a:off x="1213308" y="3977808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997;p32"/>
          <p:cNvSpPr txBox="1">
            <a:spLocks/>
          </p:cNvSpPr>
          <p:nvPr/>
        </p:nvSpPr>
        <p:spPr>
          <a:xfrm>
            <a:off x="1283552" y="3977808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Perform </a:t>
            </a:r>
            <a:r>
              <a:rPr lang="en-US" sz="1800" dirty="0" err="1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Jira</a:t>
            </a: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Issues Queries</a:t>
            </a:r>
            <a:endParaRPr lang="en-US" sz="2800" b="1" dirty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09008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Analyst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28" name="Google Shape;1997;p32"/>
          <p:cNvSpPr txBox="1">
            <a:spLocks/>
          </p:cNvSpPr>
          <p:nvPr/>
        </p:nvSpPr>
        <p:spPr>
          <a:xfrm>
            <a:off x="3563888" y="1095512"/>
            <a:ext cx="216024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Visual Paradigm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95686"/>
            <a:ext cx="4138464" cy="2865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969255"/>
            <a:ext cx="4256267" cy="2930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Google Shape;6158;p67"/>
          <p:cNvSpPr/>
          <p:nvPr/>
        </p:nvSpPr>
        <p:spPr>
          <a:xfrm>
            <a:off x="331540" y="1603472"/>
            <a:ext cx="4130452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             Entity </a:t>
            </a:r>
            <a:r>
              <a:rPr lang="en-US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Relationship Diagram</a:t>
            </a:r>
            <a:endParaRPr dirty="0"/>
          </a:p>
        </p:txBody>
      </p:sp>
      <p:sp>
        <p:nvSpPr>
          <p:cNvPr id="33" name="Google Shape;6158;p67"/>
          <p:cNvSpPr/>
          <p:nvPr/>
        </p:nvSpPr>
        <p:spPr>
          <a:xfrm>
            <a:off x="4652888" y="1603472"/>
            <a:ext cx="4256267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156176" y="1645690"/>
            <a:ext cx="15440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 typeface="Barlow Light"/>
              <a:buNone/>
            </a:pPr>
            <a:r>
              <a:rPr lang="en-US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Activity Diagram</a:t>
            </a:r>
            <a:endParaRPr lang="en-US" sz="2000" b="1" dirty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27146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74931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Analyst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745411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Document product domain with Entity Relationship Diagram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589642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6158;p67"/>
          <p:cNvSpPr/>
          <p:nvPr/>
        </p:nvSpPr>
        <p:spPr>
          <a:xfrm>
            <a:off x="1213308" y="228554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997;p32"/>
          <p:cNvSpPr txBox="1">
            <a:spLocks/>
          </p:cNvSpPr>
          <p:nvPr/>
        </p:nvSpPr>
        <p:spPr>
          <a:xfrm>
            <a:off x="1259632" y="229491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Describe product main processes with Activity Diagram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80" name="Google Shape;6159;p67"/>
          <p:cNvGrpSpPr/>
          <p:nvPr/>
        </p:nvGrpSpPr>
        <p:grpSpPr>
          <a:xfrm rot="16200000">
            <a:off x="554172" y="2136107"/>
            <a:ext cx="394142" cy="711412"/>
            <a:chOff x="3314125" y="1799775"/>
            <a:chExt cx="117575" cy="208475"/>
          </a:xfrm>
        </p:grpSpPr>
        <p:sp>
          <p:nvSpPr>
            <p:cNvPr id="81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997;p32"/>
          <p:cNvSpPr txBox="1">
            <a:spLocks/>
          </p:cNvSpPr>
          <p:nvPr/>
        </p:nvSpPr>
        <p:spPr>
          <a:xfrm>
            <a:off x="1322638" y="2825531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105" name="Google Shape;6159;p67"/>
          <p:cNvGrpSpPr/>
          <p:nvPr/>
        </p:nvGrpSpPr>
        <p:grpSpPr>
          <a:xfrm rot="16200000">
            <a:off x="554172" y="2665068"/>
            <a:ext cx="394142" cy="711412"/>
            <a:chOff x="3314125" y="1799775"/>
            <a:chExt cx="117575" cy="208475"/>
          </a:xfrm>
        </p:grpSpPr>
        <p:sp>
          <p:nvSpPr>
            <p:cNvPr id="106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6158;p67"/>
          <p:cNvSpPr/>
          <p:nvPr/>
        </p:nvSpPr>
        <p:spPr>
          <a:xfrm>
            <a:off x="1213308" y="2823703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997;p32"/>
          <p:cNvSpPr txBox="1">
            <a:spLocks/>
          </p:cNvSpPr>
          <p:nvPr/>
        </p:nvSpPr>
        <p:spPr>
          <a:xfrm>
            <a:off x="1259632" y="2821728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Describe system architecture with Deploy Diagram</a:t>
            </a:r>
            <a:endParaRPr lang="en-US" sz="2800" b="1" dirty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8" name="Google Shape;1997;p32"/>
          <p:cNvSpPr txBox="1">
            <a:spLocks/>
          </p:cNvSpPr>
          <p:nvPr/>
        </p:nvSpPr>
        <p:spPr>
          <a:xfrm>
            <a:off x="395536" y="1167520"/>
            <a:ext cx="374441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Visual Paradigm</a:t>
            </a:r>
          </a:p>
        </p:txBody>
      </p:sp>
    </p:spTree>
    <p:extLst>
      <p:ext uri="{BB962C8B-B14F-4D97-AF65-F5344CB8AC3E}">
        <p14:creationId xmlns:p14="http://schemas.microsoft.com/office/powerpoint/2010/main" val="71803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Frontend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pic>
        <p:nvPicPr>
          <p:cNvPr id="36" name="Google Shape;618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5776" y="1203598"/>
            <a:ext cx="4129732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1997;p32"/>
          <p:cNvSpPr txBox="1">
            <a:spLocks/>
          </p:cNvSpPr>
          <p:nvPr/>
        </p:nvSpPr>
        <p:spPr>
          <a:xfrm>
            <a:off x="2483768" y="807480"/>
            <a:ext cx="316835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Prototype from template</a:t>
            </a:r>
          </a:p>
        </p:txBody>
      </p:sp>
    </p:spTree>
    <p:extLst>
      <p:ext uri="{BB962C8B-B14F-4D97-AF65-F5344CB8AC3E}">
        <p14:creationId xmlns:p14="http://schemas.microsoft.com/office/powerpoint/2010/main" val="80292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4922</TotalTime>
  <Words>612</Words>
  <Application>Microsoft Office PowerPoint</Application>
  <PresentationFormat>On-screen Show (16:9)</PresentationFormat>
  <Paragraphs>192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Barlow Light</vt:lpstr>
      <vt:lpstr>Raleway SemiBold</vt:lpstr>
      <vt:lpstr>Gaoler template</vt:lpstr>
      <vt:lpstr>PowerPoint Presentation</vt:lpstr>
      <vt:lpstr>PowerPoint Presentation</vt:lpstr>
      <vt:lpstr>Younicorn Project Methodology</vt:lpstr>
      <vt:lpstr>Younicorn Project Younicorn time line</vt:lpstr>
      <vt:lpstr>Younicorn Project Product Owner Goals</vt:lpstr>
      <vt:lpstr>Younicorn Project Product Owner Goals</vt:lpstr>
      <vt:lpstr>Younicorn Project Analyst Goals</vt:lpstr>
      <vt:lpstr>Younicorn Project Analyst Goals</vt:lpstr>
      <vt:lpstr>Younicorn Project Frontend Goals</vt:lpstr>
      <vt:lpstr>Younicorn Project Frontend Goals</vt:lpstr>
      <vt:lpstr>Younicorn Project Frontend Goals</vt:lpstr>
      <vt:lpstr>Younicorn Project Frontend Goals</vt:lpstr>
      <vt:lpstr>Younicorn Project Frontend Goals</vt:lpstr>
      <vt:lpstr>Younicorn Project Frontend Goals</vt:lpstr>
      <vt:lpstr>Younicorn Project Backend Goals</vt:lpstr>
      <vt:lpstr>Younicorn Project Backend Goals</vt:lpstr>
      <vt:lpstr>Younicorn Project QA Goals</vt:lpstr>
      <vt:lpstr>Younicorn Project DevOps Goals</vt:lpstr>
      <vt:lpstr>Younicorn Project DevOps Goals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</dc:creator>
  <cp:lastModifiedBy>ADMIN</cp:lastModifiedBy>
  <cp:revision>336</cp:revision>
  <dcterms:modified xsi:type="dcterms:W3CDTF">2020-08-26T10:07:26Z</dcterms:modified>
</cp:coreProperties>
</file>