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360" r:id="rId3"/>
    <p:sldId id="352" r:id="rId4"/>
    <p:sldId id="366" r:id="rId5"/>
    <p:sldId id="361" r:id="rId6"/>
    <p:sldId id="362" r:id="rId7"/>
    <p:sldId id="367" r:id="rId8"/>
    <p:sldId id="363" r:id="rId9"/>
    <p:sldId id="368" r:id="rId10"/>
    <p:sldId id="364" r:id="rId11"/>
    <p:sldId id="369" r:id="rId12"/>
    <p:sldId id="370" r:id="rId13"/>
    <p:sldId id="365" r:id="rId14"/>
  </p:sldIdLst>
  <p:sldSz cx="9144000" cy="5143500" type="screen16x9"/>
  <p:notesSz cx="6858000" cy="9144000"/>
  <p:embeddedFontLst>
    <p:embeddedFont>
      <p:font typeface="Raleway SemiBold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E2"/>
    <a:srgbClr val="3EB1D5"/>
    <a:srgbClr val="435A72"/>
    <a:srgbClr val="C5C7C9"/>
    <a:srgbClr val="01224B"/>
    <a:srgbClr val="0E414A"/>
    <a:srgbClr val="61C2DD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3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4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err="1" smtClean="0"/>
              <a:t>Portfolio</a:t>
            </a:r>
            <a:r>
              <a:rPr lang="et-EE" sz="4400" dirty="0" smtClean="0"/>
              <a:t> </a:t>
            </a:r>
            <a:r>
              <a:rPr lang="en-US" sz="4400" dirty="0" smtClean="0"/>
              <a:t>Project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Simulators - Game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899592" y="2235829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the availability of data is empowering better decision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936954" y="3121571"/>
            <a:ext cx="6941918" cy="330234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are the possible decisions what management could take to react to actions of customers and suppliers?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952716" y="4034935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customers and suppliers could react to management actions?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" name="Google Shape;1997;p32"/>
          <p:cNvSpPr txBox="1">
            <a:spLocks/>
          </p:cNvSpPr>
          <p:nvPr/>
        </p:nvSpPr>
        <p:spPr>
          <a:xfrm>
            <a:off x="1060728" y="4083918"/>
            <a:ext cx="715246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899592" y="1502143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are data and processes of this business?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517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Simulators - Game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251520" y="1702034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Reproduce a business model as a game.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are the agents? What are their goals? How can they achieve their goals? What are the events they react to?</a:t>
            </a: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179512" y="105958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examples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251520" y="3507854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Example:</a:t>
            </a:r>
          </a:p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 of wood for heating.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Different moment and ways to mine wood from forest. 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Different wood products and qualities. (Dry, Semi Dry, Wet, Bricks, logs, type of tree, energy for each type)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Customers react to changes in quality and price.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They probably value different wood in summer and winter.</a:t>
            </a:r>
          </a:p>
        </p:txBody>
      </p:sp>
    </p:spTree>
    <p:extLst>
      <p:ext uri="{BB962C8B-B14F-4D97-AF65-F5344CB8AC3E}">
        <p14:creationId xmlns:p14="http://schemas.microsoft.com/office/powerpoint/2010/main" val="3589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684076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Simulators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or Emulators in Logistics and Supply Chain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179512" y="1167520"/>
            <a:ext cx="669674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Products from Oracle Fusion for Supply Chain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09469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10" name="Google Shape;1997;p32"/>
          <p:cNvSpPr txBox="1">
            <a:spLocks/>
          </p:cNvSpPr>
          <p:nvPr/>
        </p:nvSpPr>
        <p:spPr>
          <a:xfrm>
            <a:off x="251520" y="2947944"/>
            <a:ext cx="85689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Products and User manuals: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https://</a:t>
            </a:r>
            <a:r>
              <a:rPr lang="en-US" sz="16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www.oracle.com/applications/supply-chain-management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https</a:t>
            </a: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://</a:t>
            </a:r>
            <a:r>
              <a:rPr lang="en-US" sz="16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docs.oracle.com/en/cloud/saas/supply-chain-management/20c/books.html</a:t>
            </a:r>
            <a:endParaRPr lang="en-US" sz="16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Font typeface="Barlow Light"/>
              <a:buNone/>
            </a:pPr>
            <a:endParaRPr lang="en-US" sz="3000" b="1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Font typeface="Barlow Light"/>
              <a:buNone/>
            </a:pP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Font typeface="Barlow Light"/>
              <a:buNone/>
            </a:pP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8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5832648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Innovation – Areas of our main interest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916712" y="1995686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Gree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 Energy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884318" y="3126264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Automation in Supply Chain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870800" y="1448876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Circular economy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884318" y="2571750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Smart Cities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" name="Google Shape;1997;p32"/>
          <p:cNvSpPr txBox="1">
            <a:spLocks/>
          </p:cNvSpPr>
          <p:nvPr/>
        </p:nvSpPr>
        <p:spPr>
          <a:xfrm>
            <a:off x="844704" y="3654410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JIT Supply Chain management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" name="Google Shape;1997;p32"/>
          <p:cNvSpPr txBox="1">
            <a:spLocks/>
          </p:cNvSpPr>
          <p:nvPr/>
        </p:nvSpPr>
        <p:spPr>
          <a:xfrm>
            <a:off x="827584" y="4155926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Green Supply Chain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624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24983" y="1491630"/>
            <a:ext cx="665567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58042" y="1507926"/>
            <a:ext cx="1027845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aleway SemiBold" charset="0"/>
              </a:rPr>
              <a:t>SERVICES</a:t>
            </a:r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6407212" y="2635823"/>
            <a:ext cx="1944216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What value will those service provide to final users?</a:t>
            </a: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How to identify values in product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539167" y="1256370"/>
            <a:ext cx="208823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8845" y="1491630"/>
            <a:ext cx="764953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aleway SemiBold" charset="0"/>
              </a:rPr>
              <a:t>USERS</a:t>
            </a:r>
            <a:endParaRPr lang="en-US" dirty="0"/>
          </a:p>
        </p:txBody>
      </p:sp>
      <p:sp>
        <p:nvSpPr>
          <p:cNvPr id="44" name="Text Placeholder 1"/>
          <p:cNvSpPr txBox="1">
            <a:spLocks/>
          </p:cNvSpPr>
          <p:nvPr/>
        </p:nvSpPr>
        <p:spPr>
          <a:xfrm>
            <a:off x="3403768" y="2624553"/>
            <a:ext cx="2274310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What are the services that product will provide on top of those data?</a:t>
            </a: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525053" y="2635823"/>
            <a:ext cx="2030654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Where product data will come from?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Raleway SemiBold" panose="020B0604020202020204" charset="0"/>
              </a:rPr>
              <a:t>i.e</a:t>
            </a: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 External systems, user entries, AI agents, IOT devices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3347795" y="1256370"/>
            <a:ext cx="2448341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7;p23"/>
          <p:cNvSpPr/>
          <p:nvPr/>
        </p:nvSpPr>
        <p:spPr>
          <a:xfrm>
            <a:off x="6300192" y="1256370"/>
            <a:ext cx="2304256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25" y="195970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23" y="1965039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7247;p59"/>
          <p:cNvSpPr>
            <a:spLocks noChangeAspect="1"/>
          </p:cNvSpPr>
          <p:nvPr/>
        </p:nvSpPr>
        <p:spPr>
          <a:xfrm>
            <a:off x="7092280" y="1965039"/>
            <a:ext cx="574080" cy="47701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Where to search next idea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333011" y="1284477"/>
            <a:ext cx="258280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Working Experience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344024" y="1737568"/>
            <a:ext cx="2411430" cy="1365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Business data and process you are familiar with.</a:t>
            </a:r>
            <a:br>
              <a:rPr lang="en-US" dirty="0" smtClean="0">
                <a:solidFill>
                  <a:srgbClr val="3EB1D5"/>
                </a:solidFill>
                <a:latin typeface="Raleway SemiBold" charset="0"/>
              </a:rPr>
            </a:b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How would your previous employer benefit from your product?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3131840" y="128447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Personal Use:</a:t>
            </a:r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3131840" y="1790115"/>
            <a:ext cx="2211752" cy="13327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Bring some of your passions into code. </a:t>
            </a:r>
            <a:br>
              <a:rPr lang="en-US" dirty="0" smtClean="0">
                <a:solidFill>
                  <a:srgbClr val="435A72"/>
                </a:solidFill>
                <a:latin typeface="Raleway SemiBold" charset="0"/>
              </a:rPr>
            </a:b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Automation of manual activities. Tracking and present your data to get new insights.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4" name="Google Shape;1997;p32"/>
          <p:cNvSpPr txBox="1">
            <a:spLocks/>
          </p:cNvSpPr>
          <p:nvPr/>
        </p:nvSpPr>
        <p:spPr>
          <a:xfrm>
            <a:off x="5755807" y="1284477"/>
            <a:ext cx="258280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Emulations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5672705" y="1737568"/>
            <a:ext cx="2682428" cy="14999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Reproduce existing product you are familiar with.</a:t>
            </a:r>
          </a:p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Reproduce users activity with AI agents.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6" name="Google Shape;1997;p32"/>
          <p:cNvSpPr txBox="1">
            <a:spLocks/>
          </p:cNvSpPr>
          <p:nvPr/>
        </p:nvSpPr>
        <p:spPr>
          <a:xfrm>
            <a:off x="414841" y="3237566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Simulations:</a:t>
            </a: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395536" y="3768114"/>
            <a:ext cx="2211752" cy="117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Manage process, take decisions through product that simulates business processes.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3179350" y="3232425"/>
            <a:ext cx="258280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Innovation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3096248" y="3685516"/>
            <a:ext cx="2682428" cy="14999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Circular Economy, Smart Cities, Green Logistics, IOT, Dynamic Prices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Google Shape;1997;p32"/>
          <p:cNvSpPr txBox="1">
            <a:spLocks/>
          </p:cNvSpPr>
          <p:nvPr/>
        </p:nvSpPr>
        <p:spPr>
          <a:xfrm>
            <a:off x="5692599" y="323242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data:</a:t>
            </a:r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5673294" y="3651870"/>
            <a:ext cx="2211752" cy="1113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Provide new services on top of available open data from public and/or private sector.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Working experience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062626" y="1500784"/>
            <a:ext cx="575498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was bringing profit in the business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1060728" y="2385532"/>
            <a:ext cx="694191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data were produced, shared, consumed to run the business?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1060728" y="3147814"/>
            <a:ext cx="622183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were main processes involving these data?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" name="Google Shape;1997;p32"/>
          <p:cNvSpPr txBox="1">
            <a:spLocks/>
          </p:cNvSpPr>
          <p:nvPr/>
        </p:nvSpPr>
        <p:spPr>
          <a:xfrm>
            <a:off x="1060728" y="3867894"/>
            <a:ext cx="715246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these processes could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be automated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a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software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114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Portfolio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Working experience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467544" y="1491630"/>
            <a:ext cx="7382603" cy="1296144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Experience 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 a shop keeper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could help to understand warehouse management, sales through ecommerce, supplier’s order management, etc.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395536" y="115004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examples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429757" y="2643758"/>
            <a:ext cx="7382603" cy="1296144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Experience 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 hotel reception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could help to understand reservation management, additional services, check in and check out processes, etc.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429757" y="3723878"/>
            <a:ext cx="7382603" cy="1296144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Experience 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 manufacturing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could help to understand material supply management, production schedule, human resources management, project management, etc.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64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Personal Use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060728" y="1491630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data could you produce about your regular routines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1060728" y="2283718"/>
            <a:ext cx="694191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could you improve your behavior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or decisions with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 better awareness of those data?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1043608" y="3219822"/>
            <a:ext cx="7152468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ould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 automate through software something that is time consuming to do manually?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" name="Google Shape;1997;p32"/>
          <p:cNvSpPr txBox="1">
            <a:spLocks/>
          </p:cNvSpPr>
          <p:nvPr/>
        </p:nvSpPr>
        <p:spPr>
          <a:xfrm>
            <a:off x="1060728" y="4083918"/>
            <a:ext cx="715246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added value is possible to build on the top of data collected over a reasonable time frame?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42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Personal Use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271468" y="2067694"/>
            <a:ext cx="8196298" cy="79208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Time management system.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you use your time? How many minutes you are spending on X? How much you would like to invest in Y? How muc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 reality was matching with plans? How many hours you’d like to allocate to next goal?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251520" y="115004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examples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251520" y="3795886"/>
            <a:ext cx="8196298" cy="79208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Budget System: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you spend your money? Track expenses and set a budget for different categories. See in the long run what is expected, and what you can change with your management.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980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1060728" y="1491630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this system is built</a:t>
            </a: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1060728" y="2385532"/>
            <a:ext cx="694191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are the data they need to collect in order to provide their services?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" name="Google Shape;1997;p32"/>
          <p:cNvSpPr txBox="1">
            <a:spLocks/>
          </p:cNvSpPr>
          <p:nvPr/>
        </p:nvSpPr>
        <p:spPr>
          <a:xfrm>
            <a:off x="1060728" y="3270280"/>
            <a:ext cx="7152468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processes are implemented to bring value to those data? 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" name="Google Shape;1997;p32"/>
          <p:cNvSpPr txBox="1">
            <a:spLocks/>
          </p:cNvSpPr>
          <p:nvPr/>
        </p:nvSpPr>
        <p:spPr>
          <a:xfrm>
            <a:off x="1060728" y="4083918"/>
            <a:ext cx="715246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could be the different type of behavior of the users of this system?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2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683568" y="1959608"/>
            <a:ext cx="73448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Reservation Systems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Airplane companies, 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ccommodation, </a:t>
            </a:r>
            <a:r>
              <a:rPr lang="en-US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vent at venues , transportations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179512" y="1165954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examples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683568" y="2967720"/>
            <a:ext cx="741682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Public Advertisement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Real Estate, Second Hand, Cars, </a:t>
            </a:r>
            <a:r>
              <a:rPr lang="en-US" dirty="0" err="1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Ebay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683568" y="3831816"/>
            <a:ext cx="741682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Real time systems</a:t>
            </a: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</a:t>
            </a:r>
            <a:b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Betting systems, Game on line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025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690</Words>
  <Application>Microsoft Office PowerPoint</Application>
  <PresentationFormat>On-screen Show (16:9)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 SemiBold</vt:lpstr>
      <vt:lpstr>Arial</vt:lpstr>
      <vt:lpstr>Barlow Light</vt:lpstr>
      <vt:lpstr>Calibri</vt:lpstr>
      <vt:lpstr>Gaoler template</vt:lpstr>
      <vt:lpstr>PowerPoint Presentation</vt:lpstr>
      <vt:lpstr>PowerPoint Presentation</vt:lpstr>
      <vt:lpstr>Portfolio Project Where to search next idea</vt:lpstr>
      <vt:lpstr>Portfolio Project Working experience</vt:lpstr>
      <vt:lpstr>Portfolio Project Working experience</vt:lpstr>
      <vt:lpstr>Portfolio Project Personal Use</vt:lpstr>
      <vt:lpstr>Portfolio Project Personal Use</vt:lpstr>
      <vt:lpstr>Portfolio Project Emulators</vt:lpstr>
      <vt:lpstr>Portfolio Project Emulators</vt:lpstr>
      <vt:lpstr>Portfolio Project Simulators - Game</vt:lpstr>
      <vt:lpstr>Portfolio Project Simulators - Game</vt:lpstr>
      <vt:lpstr>Portfolio Project Simulators or Emulators in Logistics and Supply Chain</vt:lpstr>
      <vt:lpstr>Portfolio Project Innovation – Areas of our main interest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190</cp:revision>
  <dcterms:modified xsi:type="dcterms:W3CDTF">2020-07-29T09:23:25Z</dcterms:modified>
</cp:coreProperties>
</file>