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30" r:id="rId2"/>
    <p:sldId id="731" r:id="rId3"/>
    <p:sldId id="732" r:id="rId4"/>
    <p:sldId id="733" r:id="rId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96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2387">
          <p15:clr>
            <a:srgbClr val="A4A3A4"/>
          </p15:clr>
        </p15:guide>
        <p15:guide id="7" orient="horz" pos="1434">
          <p15:clr>
            <a:srgbClr val="A4A3A4"/>
          </p15:clr>
        </p15:guide>
        <p15:guide id="8" orient="horz" pos="2115">
          <p15:clr>
            <a:srgbClr val="A4A3A4"/>
          </p15:clr>
        </p15:guide>
        <p15:guide id="9" pos="2880">
          <p15:clr>
            <a:srgbClr val="A4A3A4"/>
          </p15:clr>
        </p15:guide>
        <p15:guide id="10" pos="1519">
          <p15:clr>
            <a:srgbClr val="A4A3A4"/>
          </p15:clr>
        </p15:guide>
        <p15:guide id="11" pos="5556">
          <p15:clr>
            <a:srgbClr val="A4A3A4"/>
          </p15:clr>
        </p15:guide>
        <p15:guide id="12" pos="249">
          <p15:clr>
            <a:srgbClr val="A4A3A4"/>
          </p15:clr>
        </p15:guide>
        <p15:guide id="13" pos="22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9643" autoAdjust="0"/>
  </p:normalViewPr>
  <p:slideViewPr>
    <p:cSldViewPr>
      <p:cViewPr varScale="1">
        <p:scale>
          <a:sx n="70" d="100"/>
          <a:sy n="70" d="100"/>
        </p:scale>
        <p:origin x="1316" y="60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48" y="5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810964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1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1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06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6" y="4391385"/>
            <a:ext cx="1093701" cy="333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835624"/>
            <a:ext cx="315277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491880" y="5517232"/>
            <a:ext cx="155698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81" y="3799963"/>
            <a:ext cx="315277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9832" y="1700808"/>
            <a:ext cx="2438400" cy="2855748"/>
            <a:chOff x="3059832" y="1710680"/>
            <a:chExt cx="2438400" cy="2855748"/>
          </a:xfrm>
        </p:grpSpPr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1068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380264" y="3643098"/>
              <a:ext cx="1808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chemeClr val="accent4"/>
                  </a:solidFill>
                  <a:effectLst/>
                  <a:latin typeface="Arial Rounded MT Bold" panose="020F0704030504030204" pitchFamily="34" charset="0"/>
                </a:rPr>
                <a:t>knits</a:t>
              </a:r>
              <a:endParaRPr 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9832" y="1700808"/>
            <a:ext cx="2438400" cy="2708755"/>
            <a:chOff x="3059832" y="1700808"/>
            <a:chExt cx="2438400" cy="27087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3799963"/>
              <a:ext cx="1584176" cy="609600"/>
            </a:xfrm>
            <a:prstGeom prst="rect">
              <a:avLst/>
            </a:prstGeom>
          </p:spPr>
        </p:pic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0080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3419872" y="3645024"/>
            <a:ext cx="17281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accent4"/>
                </a:solidFill>
                <a:effectLst/>
                <a:latin typeface="Arial Rounded MT Bold" panose="020F0704030504030204" pitchFamily="34" charset="0"/>
              </a:rPr>
              <a:t>knits</a:t>
            </a:r>
            <a:endParaRPr lang="en-US" sz="4800" b="1" cap="none" spc="0" dirty="0">
              <a:ln/>
              <a:solidFill>
                <a:schemeClr val="accent4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0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1608" y="1316087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394873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672" y="3789041"/>
            <a:ext cx="1584176" cy="3813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500708" y="1932340"/>
            <a:ext cx="1709811" cy="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370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15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Barlow</vt:lpstr>
      <vt:lpstr>Calibri</vt:lpstr>
      <vt:lpstr>Calibri Light</vt:lpstr>
      <vt:lpstr>Times</vt:lpstr>
      <vt:lpstr>Wingdings 2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Johannes Vetsch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Fiorenza, Stefano / Kuehne + Nagel / TLL GI-TT</cp:lastModifiedBy>
  <cp:revision>1511</cp:revision>
  <dcterms:modified xsi:type="dcterms:W3CDTF">2020-06-05T08:22:33Z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