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26"/>
  </p:notesMasterIdLst>
  <p:sldIdLst>
    <p:sldId id="257" r:id="rId2"/>
    <p:sldId id="350" r:id="rId3"/>
    <p:sldId id="358" r:id="rId4"/>
    <p:sldId id="359" r:id="rId5"/>
    <p:sldId id="360" r:id="rId6"/>
    <p:sldId id="357" r:id="rId7"/>
    <p:sldId id="351" r:id="rId8"/>
    <p:sldId id="352" r:id="rId9"/>
    <p:sldId id="353" r:id="rId10"/>
    <p:sldId id="354" r:id="rId11"/>
    <p:sldId id="355" r:id="rId12"/>
    <p:sldId id="356" r:id="rId13"/>
    <p:sldId id="324" r:id="rId14"/>
    <p:sldId id="348" r:id="rId15"/>
    <p:sldId id="332" r:id="rId16"/>
    <p:sldId id="362" r:id="rId17"/>
    <p:sldId id="335" r:id="rId18"/>
    <p:sldId id="339" r:id="rId19"/>
    <p:sldId id="338" r:id="rId20"/>
    <p:sldId id="340" r:id="rId21"/>
    <p:sldId id="343" r:id="rId22"/>
    <p:sldId id="344" r:id="rId23"/>
    <p:sldId id="345" r:id="rId24"/>
    <p:sldId id="346" r:id="rId25"/>
  </p:sldIdLst>
  <p:sldSz cx="9144000" cy="5143500" type="screen16x9"/>
  <p:notesSz cx="6858000" cy="9144000"/>
  <p:embeddedFontLst>
    <p:embeddedFont>
      <p:font typeface="Poppins Light" charset="0"/>
      <p:regular r:id="rId27"/>
      <p:bold r:id="rId28"/>
      <p:italic r:id="rId29"/>
      <p:boldItalic r:id="rId30"/>
    </p:embeddedFont>
    <p:embeddedFont>
      <p:font typeface="맑은 고딕" pitchFamily="34" charset="-127"/>
      <p:regular r:id="rId31"/>
      <p:bold r:id="rId32"/>
    </p:embeddedFont>
    <p:embeddedFont>
      <p:font typeface="Pontano Sans" charset="0"/>
      <p:regular r:id="rId33"/>
    </p:embeddedFont>
    <p:embeddedFont>
      <p:font typeface="Poppins SemiBold" charset="0"/>
      <p:regular r:id="rId34"/>
      <p:bold r:id="rId35"/>
      <p:italic r:id="rId36"/>
      <p:boldItalic r:id="rId37"/>
    </p:embeddedFont>
    <p:embeddedFont>
      <p:font typeface="Fira Sans Extra Condensed Medium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B4BC"/>
    <a:srgbClr val="5CB6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151BFD9-B673-4575-9619-315F247D540B}">
  <a:tblStyle styleId="{5151BFD9-B673-4575-9619-315F247D540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>
        <p:scale>
          <a:sx n="164" d="100"/>
          <a:sy n="164" d="100"/>
        </p:scale>
        <p:origin x="-11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93703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2e0371d4f_2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g52e0371d4f_2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g52e0371d4f_2_1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3" name="Google Shape;2163;g52e0371d4f_2_1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g52e0371d4f_2_1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3" name="Google Shape;2163;g52e0371d4f_2_1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g52e0371d4f_2_1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3" name="Google Shape;2163;g52e0371d4f_2_1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g52e0371d4f_2_1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3" name="Google Shape;2163;g52e0371d4f_2_1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g52e0371d4f_2_1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3" name="Google Shape;2163;g52e0371d4f_2_1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g52e0371d4f_2_1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3" name="Google Shape;2163;g52e0371d4f_2_1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g52e0371d4f_2_1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3" name="Google Shape;2163;g52e0371d4f_2_1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3c779a2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83c779a2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g52e0371d4f_2_1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3" name="Google Shape;2163;g52e0371d4f_2_1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g52e0371d4f_2_1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3" name="Google Shape;2163;g52e0371d4f_2_1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g52e0371d4f_2_1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3" name="Google Shape;2163;g52e0371d4f_2_1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g52e0371d4f_2_1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3" name="Google Shape;2163;g52e0371d4f_2_1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g52e0371d4f_2_1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3" name="Google Shape;2163;g52e0371d4f_2_1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g52e0371d4f_2_1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3" name="Google Shape;2163;g52e0371d4f_2_1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g52e0371d4f_2_1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3" name="Google Shape;2163;g52e0371d4f_2_1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g52e0371d4f_2_1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3" name="Google Shape;2163;g52e0371d4f_2_1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g52e0371d4f_2_1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3" name="Google Shape;2163;g52e0371d4f_2_1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g52e0371d4f_2_1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3" name="Google Shape;2163;g52e0371d4f_2_1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g52e0371d4f_2_1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3" name="Google Shape;2163;g52e0371d4f_2_1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g52e0371d4f_2_1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3" name="Google Shape;2163;g52e0371d4f_2_1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g52e0371d4f_2_1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3" name="Google Shape;2163;g52e0371d4f_2_1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g52e0371d4f_2_1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3" name="Google Shape;2163;g52e0371d4f_2_1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g52e0371d4f_2_1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3" name="Google Shape;2163;g52e0371d4f_2_1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ctrTitle"/>
          </p:nvPr>
        </p:nvSpPr>
        <p:spPr>
          <a:xfrm>
            <a:off x="2055300" y="1015425"/>
            <a:ext cx="5033400" cy="17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ubTitle" idx="1"/>
          </p:nvPr>
        </p:nvSpPr>
        <p:spPr>
          <a:xfrm>
            <a:off x="2496850" y="2749200"/>
            <a:ext cx="4150500" cy="7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ctrTitle"/>
          </p:nvPr>
        </p:nvSpPr>
        <p:spPr>
          <a:xfrm>
            <a:off x="1908038" y="2565888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subTitle" idx="1"/>
          </p:nvPr>
        </p:nvSpPr>
        <p:spPr>
          <a:xfrm>
            <a:off x="2080688" y="2980936"/>
            <a:ext cx="19065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title" idx="2"/>
          </p:nvPr>
        </p:nvSpPr>
        <p:spPr>
          <a:xfrm>
            <a:off x="2358638" y="997200"/>
            <a:ext cx="135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ctrTitle" idx="3"/>
          </p:nvPr>
        </p:nvSpPr>
        <p:spPr>
          <a:xfrm>
            <a:off x="3444738" y="3436733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ubTitle" idx="4"/>
          </p:nvPr>
        </p:nvSpPr>
        <p:spPr>
          <a:xfrm>
            <a:off x="3582288" y="3849890"/>
            <a:ext cx="19767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title" idx="5"/>
          </p:nvPr>
        </p:nvSpPr>
        <p:spPr>
          <a:xfrm>
            <a:off x="3895338" y="1868046"/>
            <a:ext cx="135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ctrTitle" idx="6"/>
          </p:nvPr>
        </p:nvSpPr>
        <p:spPr>
          <a:xfrm>
            <a:off x="4983037" y="2565913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ubTitle" idx="7"/>
          </p:nvPr>
        </p:nvSpPr>
        <p:spPr>
          <a:xfrm>
            <a:off x="5155687" y="2979061"/>
            <a:ext cx="19065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title" idx="8"/>
          </p:nvPr>
        </p:nvSpPr>
        <p:spPr>
          <a:xfrm>
            <a:off x="5433637" y="997211"/>
            <a:ext cx="135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ctrTitle" idx="9"/>
          </p:nvPr>
        </p:nvSpPr>
        <p:spPr>
          <a:xfrm>
            <a:off x="6501311" y="3440318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subTitle" idx="13"/>
          </p:nvPr>
        </p:nvSpPr>
        <p:spPr>
          <a:xfrm>
            <a:off x="6673961" y="3855366"/>
            <a:ext cx="19065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title" idx="14"/>
          </p:nvPr>
        </p:nvSpPr>
        <p:spPr>
          <a:xfrm>
            <a:off x="6951911" y="1871631"/>
            <a:ext cx="135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ctrTitle" idx="15"/>
          </p:nvPr>
        </p:nvSpPr>
        <p:spPr>
          <a:xfrm>
            <a:off x="622796" y="388836"/>
            <a:ext cx="16758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 points">
  <p:cSld name="CUSTOM_1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>
            <a:spLocks noGrp="1"/>
          </p:cNvSpPr>
          <p:nvPr>
            <p:ph type="body" idx="1"/>
          </p:nvPr>
        </p:nvSpPr>
        <p:spPr>
          <a:xfrm>
            <a:off x="2380500" y="1982400"/>
            <a:ext cx="4383000" cy="14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ctrTitle"/>
          </p:nvPr>
        </p:nvSpPr>
        <p:spPr>
          <a:xfrm>
            <a:off x="613367" y="390106"/>
            <a:ext cx="16758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1">
  <p:cSld name="CUSTOM_2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 txBox="1">
            <a:spLocks noGrp="1"/>
          </p:cNvSpPr>
          <p:nvPr>
            <p:ph type="ctrTitle"/>
          </p:nvPr>
        </p:nvSpPr>
        <p:spPr>
          <a:xfrm>
            <a:off x="615264" y="391698"/>
            <a:ext cx="16758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23"/>
          <p:cNvSpPr txBox="1">
            <a:spLocks noGrp="1"/>
          </p:cNvSpPr>
          <p:nvPr>
            <p:ph type="subTitle" idx="1"/>
          </p:nvPr>
        </p:nvSpPr>
        <p:spPr>
          <a:xfrm>
            <a:off x="2282175" y="1409625"/>
            <a:ext cx="1818000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23"/>
          <p:cNvSpPr txBox="1">
            <a:spLocks noGrp="1"/>
          </p:cNvSpPr>
          <p:nvPr>
            <p:ph type="ctrTitle" idx="2"/>
          </p:nvPr>
        </p:nvSpPr>
        <p:spPr>
          <a:xfrm>
            <a:off x="1881575" y="1101025"/>
            <a:ext cx="2619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23"/>
          <p:cNvSpPr txBox="1">
            <a:spLocks noGrp="1"/>
          </p:cNvSpPr>
          <p:nvPr>
            <p:ph type="subTitle" idx="3"/>
          </p:nvPr>
        </p:nvSpPr>
        <p:spPr>
          <a:xfrm>
            <a:off x="5074550" y="1409625"/>
            <a:ext cx="1818000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23"/>
          <p:cNvSpPr txBox="1">
            <a:spLocks noGrp="1"/>
          </p:cNvSpPr>
          <p:nvPr>
            <p:ph type="ctrTitle" idx="4"/>
          </p:nvPr>
        </p:nvSpPr>
        <p:spPr>
          <a:xfrm>
            <a:off x="4673950" y="1101025"/>
            <a:ext cx="2619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23"/>
          <p:cNvSpPr txBox="1">
            <a:spLocks noGrp="1"/>
          </p:cNvSpPr>
          <p:nvPr>
            <p:ph type="subTitle" idx="5"/>
          </p:nvPr>
        </p:nvSpPr>
        <p:spPr>
          <a:xfrm>
            <a:off x="2282175" y="3592300"/>
            <a:ext cx="1818000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23"/>
          <p:cNvSpPr txBox="1">
            <a:spLocks noGrp="1"/>
          </p:cNvSpPr>
          <p:nvPr>
            <p:ph type="ctrTitle" idx="6"/>
          </p:nvPr>
        </p:nvSpPr>
        <p:spPr>
          <a:xfrm>
            <a:off x="1881575" y="3283700"/>
            <a:ext cx="2619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23"/>
          <p:cNvSpPr txBox="1">
            <a:spLocks noGrp="1"/>
          </p:cNvSpPr>
          <p:nvPr>
            <p:ph type="subTitle" idx="7"/>
          </p:nvPr>
        </p:nvSpPr>
        <p:spPr>
          <a:xfrm>
            <a:off x="5074550" y="3592300"/>
            <a:ext cx="1818000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ctrTitle" idx="8"/>
          </p:nvPr>
        </p:nvSpPr>
        <p:spPr>
          <a:xfrm>
            <a:off x="4673950" y="3283700"/>
            <a:ext cx="2619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28">
    <p:bg>
      <p:bgPr>
        <a:noFill/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Title + text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>
            <a:spLocks noGrp="1"/>
          </p:cNvSpPr>
          <p:nvPr>
            <p:ph type="ctrTitle"/>
          </p:nvPr>
        </p:nvSpPr>
        <p:spPr>
          <a:xfrm>
            <a:off x="1136400" y="1679559"/>
            <a:ext cx="2343600" cy="1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subTitle" idx="1"/>
          </p:nvPr>
        </p:nvSpPr>
        <p:spPr>
          <a:xfrm>
            <a:off x="4799700" y="1689650"/>
            <a:ext cx="2935500" cy="17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099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4" r:id="rId3"/>
    <p:sldLayoutId id="2147483668" r:id="rId4"/>
    <p:sldLayoutId id="2147483677" r:id="rId5"/>
    <p:sldLayoutId id="2147483678" r:id="rId6"/>
    <p:sldLayoutId id="2147483683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5.png"/><Relationship Id="rId5" Type="http://schemas.openxmlformats.org/officeDocument/2006/relationships/image" Target="../media/image11.png"/><Relationship Id="rId10" Type="http://schemas.openxmlformats.org/officeDocument/2006/relationships/image" Target="../media/image12.png"/><Relationship Id="rId4" Type="http://schemas.openxmlformats.org/officeDocument/2006/relationships/image" Target="../media/image14.png"/><Relationship Id="rId9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5.png"/><Relationship Id="rId3" Type="http://schemas.openxmlformats.org/officeDocument/2006/relationships/image" Target="../media/image16.png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11" Type="http://schemas.openxmlformats.org/officeDocument/2006/relationships/image" Target="../media/image10.png"/><Relationship Id="rId5" Type="http://schemas.openxmlformats.org/officeDocument/2006/relationships/image" Target="../media/image14.png"/><Relationship Id="rId10" Type="http://schemas.openxmlformats.org/officeDocument/2006/relationships/image" Target="../media/image17.png"/><Relationship Id="rId4" Type="http://schemas.openxmlformats.org/officeDocument/2006/relationships/image" Target="../media/image13.png"/><Relationship Id="rId9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5.png"/><Relationship Id="rId3" Type="http://schemas.openxmlformats.org/officeDocument/2006/relationships/image" Target="../media/image16.png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11" Type="http://schemas.openxmlformats.org/officeDocument/2006/relationships/image" Target="../media/image10.png"/><Relationship Id="rId5" Type="http://schemas.openxmlformats.org/officeDocument/2006/relationships/image" Target="../media/image14.png"/><Relationship Id="rId10" Type="http://schemas.openxmlformats.org/officeDocument/2006/relationships/image" Target="../media/image17.png"/><Relationship Id="rId4" Type="http://schemas.openxmlformats.org/officeDocument/2006/relationships/image" Target="../media/image1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7"/>
          <p:cNvSpPr/>
          <p:nvPr/>
        </p:nvSpPr>
        <p:spPr>
          <a:xfrm>
            <a:off x="2195736" y="3003798"/>
            <a:ext cx="5184576" cy="4386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37"/>
          <p:cNvSpPr txBox="1">
            <a:spLocks noGrp="1"/>
          </p:cNvSpPr>
          <p:nvPr>
            <p:ph type="subTitle" idx="1"/>
          </p:nvPr>
        </p:nvSpPr>
        <p:spPr>
          <a:xfrm>
            <a:off x="2339752" y="3003798"/>
            <a:ext cx="5040560" cy="424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400" dirty="0" smtClean="0"/>
              <a:t>Internship programs </a:t>
            </a:r>
            <a:endParaRPr sz="1400" dirty="0"/>
          </a:p>
        </p:txBody>
      </p:sp>
      <p:sp>
        <p:nvSpPr>
          <p:cNvPr id="171" name="Google Shape;171;p37"/>
          <p:cNvSpPr txBox="1">
            <a:spLocks noGrp="1"/>
          </p:cNvSpPr>
          <p:nvPr>
            <p:ph type="ctrTitle"/>
          </p:nvPr>
        </p:nvSpPr>
        <p:spPr>
          <a:xfrm>
            <a:off x="2055300" y="465936"/>
            <a:ext cx="5033400" cy="2331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dirty="0" smtClean="0"/>
              <a:t>KNITS</a:t>
            </a:r>
            <a:br>
              <a:rPr lang="en-US" dirty="0" smtClean="0"/>
            </a:br>
            <a:r>
              <a:rPr lang="en-US" dirty="0" smtClean="0"/>
              <a:t>Internship</a:t>
            </a:r>
            <a:br>
              <a:rPr lang="en-US" dirty="0" smtClean="0"/>
            </a:br>
            <a:r>
              <a:rPr lang="en-US" dirty="0" smtClean="0"/>
              <a:t>Programs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69"/>
          <p:cNvSpPr txBox="1">
            <a:spLocks noGrp="1"/>
          </p:cNvSpPr>
          <p:nvPr>
            <p:ph type="ctrTitle"/>
          </p:nvPr>
        </p:nvSpPr>
        <p:spPr>
          <a:xfrm>
            <a:off x="615263" y="391698"/>
            <a:ext cx="3042337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t-EE" dirty="0" smtClean="0"/>
              <a:t>GOALS</a:t>
            </a:r>
            <a:endParaRPr dirty="0"/>
          </a:p>
        </p:txBody>
      </p:sp>
      <p:sp>
        <p:nvSpPr>
          <p:cNvPr id="2167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299879" y="1817152"/>
            <a:ext cx="731002" cy="445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t-EE" sz="1100" dirty="0" smtClean="0"/>
              <a:t>Zero </a:t>
            </a:r>
            <a:br>
              <a:rPr lang="et-EE" sz="1100" dirty="0" smtClean="0"/>
            </a:br>
            <a:r>
              <a:rPr lang="et-EE" sz="1100" dirty="0" smtClean="0"/>
              <a:t>Budget</a:t>
            </a:r>
            <a:endParaRPr sz="1100" dirty="0"/>
          </a:p>
        </p:txBody>
      </p:sp>
      <p:cxnSp>
        <p:nvCxnSpPr>
          <p:cNvPr id="2174" name="Google Shape;2174;p69"/>
          <p:cNvCxnSpPr/>
          <p:nvPr/>
        </p:nvCxnSpPr>
        <p:spPr>
          <a:xfrm>
            <a:off x="331986" y="2668475"/>
            <a:ext cx="7194672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75" name="Google Shape;2175;p69"/>
          <p:cNvSpPr/>
          <p:nvPr/>
        </p:nvSpPr>
        <p:spPr>
          <a:xfrm>
            <a:off x="329888" y="2210075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7" name="Google Shape;2177;p69"/>
          <p:cNvSpPr/>
          <p:nvPr/>
        </p:nvSpPr>
        <p:spPr>
          <a:xfrm>
            <a:off x="693599" y="791034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1553601" y="1811534"/>
            <a:ext cx="916264" cy="469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t-EE" sz="1100" dirty="0" smtClean="0"/>
              <a:t>Extended </a:t>
            </a:r>
            <a:br>
              <a:rPr lang="et-EE" sz="1100" dirty="0" smtClean="0"/>
            </a:br>
            <a:r>
              <a:rPr lang="et-EE" sz="1100" dirty="0" smtClean="0"/>
              <a:t>audience</a:t>
            </a:r>
            <a:endParaRPr sz="1100" dirty="0"/>
          </a:p>
        </p:txBody>
      </p:sp>
      <p:sp>
        <p:nvSpPr>
          <p:cNvPr id="59" name="Google Shape;2175;p69"/>
          <p:cNvSpPr/>
          <p:nvPr/>
        </p:nvSpPr>
        <p:spPr>
          <a:xfrm>
            <a:off x="1628081" y="2211051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4145856" y="1790743"/>
            <a:ext cx="863214" cy="470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t-EE" sz="1100" dirty="0" smtClean="0"/>
              <a:t>Employer </a:t>
            </a:r>
            <a:br>
              <a:rPr lang="et-EE" sz="1100" dirty="0" smtClean="0"/>
            </a:br>
            <a:r>
              <a:rPr lang="et-EE" sz="1100" dirty="0" smtClean="0"/>
              <a:t>branding</a:t>
            </a:r>
            <a:endParaRPr sz="1100" dirty="0"/>
          </a:p>
        </p:txBody>
      </p:sp>
      <p:sp>
        <p:nvSpPr>
          <p:cNvPr id="61" name="Google Shape;2175;p69"/>
          <p:cNvSpPr/>
          <p:nvPr/>
        </p:nvSpPr>
        <p:spPr>
          <a:xfrm>
            <a:off x="4247763" y="2217851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5428681" y="1789207"/>
            <a:ext cx="991209" cy="457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t-EE" sz="1100" dirty="0" smtClean="0"/>
              <a:t>Logistics </a:t>
            </a:r>
            <a:br>
              <a:rPr lang="et-EE" sz="1100" dirty="0" smtClean="0"/>
            </a:br>
            <a:r>
              <a:rPr lang="et-EE" sz="1100" dirty="0" smtClean="0"/>
              <a:t>processes</a:t>
            </a:r>
            <a:endParaRPr sz="1100" dirty="0"/>
          </a:p>
        </p:txBody>
      </p:sp>
      <p:sp>
        <p:nvSpPr>
          <p:cNvPr id="63" name="Google Shape;2175;p69"/>
          <p:cNvSpPr/>
          <p:nvPr/>
        </p:nvSpPr>
        <p:spPr>
          <a:xfrm>
            <a:off x="5557604" y="2205026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9" name="Google Shape;7558;p59"/>
          <p:cNvGrpSpPr>
            <a:grpSpLocks noChangeAspect="1"/>
          </p:cNvGrpSpPr>
          <p:nvPr/>
        </p:nvGrpSpPr>
        <p:grpSpPr>
          <a:xfrm>
            <a:off x="5720603" y="2304443"/>
            <a:ext cx="318268" cy="318956"/>
            <a:chOff x="2280029" y="1970604"/>
            <a:chExt cx="353631" cy="354395"/>
          </a:xfrm>
          <a:solidFill>
            <a:schemeClr val="bg1"/>
          </a:solidFill>
        </p:grpSpPr>
        <p:sp>
          <p:nvSpPr>
            <p:cNvPr id="80" name="Google Shape;7559;p59"/>
            <p:cNvSpPr/>
            <p:nvPr/>
          </p:nvSpPr>
          <p:spPr>
            <a:xfrm>
              <a:off x="2309981" y="2069086"/>
              <a:ext cx="323679" cy="255913"/>
            </a:xfrm>
            <a:custGeom>
              <a:avLst/>
              <a:gdLst/>
              <a:ahLst/>
              <a:cxnLst/>
              <a:rect l="l" t="t" r="r" b="b"/>
              <a:pathLst>
                <a:path w="10169" h="8040" extrusionOk="0">
                  <a:moveTo>
                    <a:pt x="9473" y="0"/>
                  </a:moveTo>
                  <a:cubicBezTo>
                    <a:pt x="9451" y="0"/>
                    <a:pt x="9428" y="5"/>
                    <a:pt x="9406" y="14"/>
                  </a:cubicBezTo>
                  <a:cubicBezTo>
                    <a:pt x="9335" y="62"/>
                    <a:pt x="9287" y="157"/>
                    <a:pt x="9335" y="240"/>
                  </a:cubicBezTo>
                  <a:cubicBezTo>
                    <a:pt x="9656" y="943"/>
                    <a:pt x="9835" y="1705"/>
                    <a:pt x="9835" y="2491"/>
                  </a:cubicBezTo>
                  <a:cubicBezTo>
                    <a:pt x="9835" y="3884"/>
                    <a:pt x="9287" y="5193"/>
                    <a:pt x="8299" y="6194"/>
                  </a:cubicBezTo>
                  <a:cubicBezTo>
                    <a:pt x="7323" y="7182"/>
                    <a:pt x="6001" y="7729"/>
                    <a:pt x="4596" y="7729"/>
                  </a:cubicBezTo>
                  <a:cubicBezTo>
                    <a:pt x="3763" y="7729"/>
                    <a:pt x="2977" y="7539"/>
                    <a:pt x="2251" y="7158"/>
                  </a:cubicBezTo>
                  <a:cubicBezTo>
                    <a:pt x="1632" y="6848"/>
                    <a:pt x="1084" y="6420"/>
                    <a:pt x="620" y="5896"/>
                  </a:cubicBezTo>
                  <a:lnTo>
                    <a:pt x="620" y="5896"/>
                  </a:lnTo>
                  <a:lnTo>
                    <a:pt x="1263" y="6110"/>
                  </a:lnTo>
                  <a:cubicBezTo>
                    <a:pt x="1279" y="6114"/>
                    <a:pt x="1295" y="6116"/>
                    <a:pt x="1311" y="6116"/>
                  </a:cubicBezTo>
                  <a:cubicBezTo>
                    <a:pt x="1385" y="6116"/>
                    <a:pt x="1447" y="6072"/>
                    <a:pt x="1477" y="6003"/>
                  </a:cubicBezTo>
                  <a:cubicBezTo>
                    <a:pt x="1501" y="5908"/>
                    <a:pt x="1453" y="5824"/>
                    <a:pt x="1370" y="5789"/>
                  </a:cubicBezTo>
                  <a:lnTo>
                    <a:pt x="203" y="5408"/>
                  </a:lnTo>
                  <a:cubicBezTo>
                    <a:pt x="187" y="5405"/>
                    <a:pt x="171" y="5403"/>
                    <a:pt x="156" y="5403"/>
                  </a:cubicBezTo>
                  <a:cubicBezTo>
                    <a:pt x="114" y="5403"/>
                    <a:pt x="77" y="5414"/>
                    <a:pt x="60" y="5432"/>
                  </a:cubicBezTo>
                  <a:cubicBezTo>
                    <a:pt x="12" y="5467"/>
                    <a:pt x="0" y="5527"/>
                    <a:pt x="0" y="5586"/>
                  </a:cubicBezTo>
                  <a:lnTo>
                    <a:pt x="191" y="6944"/>
                  </a:lnTo>
                  <a:cubicBezTo>
                    <a:pt x="203" y="7015"/>
                    <a:pt x="262" y="7075"/>
                    <a:pt x="358" y="7075"/>
                  </a:cubicBezTo>
                  <a:lnTo>
                    <a:pt x="381" y="7075"/>
                  </a:lnTo>
                  <a:cubicBezTo>
                    <a:pt x="477" y="7063"/>
                    <a:pt x="536" y="6979"/>
                    <a:pt x="524" y="6896"/>
                  </a:cubicBezTo>
                  <a:lnTo>
                    <a:pt x="417" y="6134"/>
                  </a:lnTo>
                  <a:lnTo>
                    <a:pt x="417" y="6134"/>
                  </a:lnTo>
                  <a:cubicBezTo>
                    <a:pt x="893" y="6670"/>
                    <a:pt x="1453" y="7122"/>
                    <a:pt x="2096" y="7444"/>
                  </a:cubicBezTo>
                  <a:cubicBezTo>
                    <a:pt x="2870" y="7849"/>
                    <a:pt x="3715" y="8039"/>
                    <a:pt x="4596" y="8039"/>
                  </a:cubicBezTo>
                  <a:cubicBezTo>
                    <a:pt x="6085" y="8039"/>
                    <a:pt x="7490" y="7456"/>
                    <a:pt x="8525" y="6420"/>
                  </a:cubicBezTo>
                  <a:cubicBezTo>
                    <a:pt x="9585" y="5360"/>
                    <a:pt x="10145" y="3979"/>
                    <a:pt x="10145" y="2491"/>
                  </a:cubicBezTo>
                  <a:cubicBezTo>
                    <a:pt x="10168" y="1645"/>
                    <a:pt x="9990" y="836"/>
                    <a:pt x="9633" y="98"/>
                  </a:cubicBezTo>
                  <a:cubicBezTo>
                    <a:pt x="9597" y="36"/>
                    <a:pt x="9536" y="0"/>
                    <a:pt x="94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7560;p59"/>
            <p:cNvSpPr/>
            <p:nvPr/>
          </p:nvSpPr>
          <p:spPr>
            <a:xfrm>
              <a:off x="2280029" y="1970604"/>
              <a:ext cx="322565" cy="255468"/>
            </a:xfrm>
            <a:custGeom>
              <a:avLst/>
              <a:gdLst/>
              <a:ahLst/>
              <a:cxnLst/>
              <a:rect l="l" t="t" r="r" b="b"/>
              <a:pathLst>
                <a:path w="10134" h="8026" extrusionOk="0">
                  <a:moveTo>
                    <a:pt x="5549" y="1"/>
                  </a:moveTo>
                  <a:cubicBezTo>
                    <a:pt x="4061" y="1"/>
                    <a:pt x="2668" y="584"/>
                    <a:pt x="1620" y="1620"/>
                  </a:cubicBezTo>
                  <a:cubicBezTo>
                    <a:pt x="572" y="2680"/>
                    <a:pt x="1" y="4061"/>
                    <a:pt x="1" y="5549"/>
                  </a:cubicBezTo>
                  <a:cubicBezTo>
                    <a:pt x="1" y="6382"/>
                    <a:pt x="179" y="7192"/>
                    <a:pt x="537" y="7930"/>
                  </a:cubicBezTo>
                  <a:cubicBezTo>
                    <a:pt x="572" y="7990"/>
                    <a:pt x="632" y="8026"/>
                    <a:pt x="691" y="8026"/>
                  </a:cubicBezTo>
                  <a:cubicBezTo>
                    <a:pt x="715" y="8026"/>
                    <a:pt x="727" y="8026"/>
                    <a:pt x="763" y="8002"/>
                  </a:cubicBezTo>
                  <a:cubicBezTo>
                    <a:pt x="834" y="7966"/>
                    <a:pt x="882" y="7871"/>
                    <a:pt x="834" y="7787"/>
                  </a:cubicBezTo>
                  <a:cubicBezTo>
                    <a:pt x="513" y="7085"/>
                    <a:pt x="334" y="6323"/>
                    <a:pt x="334" y="5537"/>
                  </a:cubicBezTo>
                  <a:cubicBezTo>
                    <a:pt x="334" y="4132"/>
                    <a:pt x="882" y="2822"/>
                    <a:pt x="1858" y="1834"/>
                  </a:cubicBezTo>
                  <a:cubicBezTo>
                    <a:pt x="2846" y="834"/>
                    <a:pt x="4168" y="298"/>
                    <a:pt x="5573" y="298"/>
                  </a:cubicBezTo>
                  <a:cubicBezTo>
                    <a:pt x="7097" y="298"/>
                    <a:pt x="8550" y="965"/>
                    <a:pt x="9538" y="2132"/>
                  </a:cubicBezTo>
                  <a:lnTo>
                    <a:pt x="8907" y="1918"/>
                  </a:lnTo>
                  <a:cubicBezTo>
                    <a:pt x="8890" y="1913"/>
                    <a:pt x="8874" y="1911"/>
                    <a:pt x="8858" y="1911"/>
                  </a:cubicBezTo>
                  <a:cubicBezTo>
                    <a:pt x="8784" y="1911"/>
                    <a:pt x="8722" y="1956"/>
                    <a:pt x="8692" y="2025"/>
                  </a:cubicBezTo>
                  <a:cubicBezTo>
                    <a:pt x="8669" y="2120"/>
                    <a:pt x="8704" y="2203"/>
                    <a:pt x="8800" y="2227"/>
                  </a:cubicBezTo>
                  <a:lnTo>
                    <a:pt x="9955" y="2620"/>
                  </a:lnTo>
                  <a:cubicBezTo>
                    <a:pt x="9978" y="2620"/>
                    <a:pt x="9990" y="2632"/>
                    <a:pt x="10002" y="2632"/>
                  </a:cubicBezTo>
                  <a:cubicBezTo>
                    <a:pt x="10050" y="2632"/>
                    <a:pt x="10074" y="2620"/>
                    <a:pt x="10109" y="2596"/>
                  </a:cubicBezTo>
                  <a:cubicBezTo>
                    <a:pt x="10121" y="2572"/>
                    <a:pt x="10133" y="2513"/>
                    <a:pt x="10133" y="2453"/>
                  </a:cubicBezTo>
                  <a:lnTo>
                    <a:pt x="9943" y="1108"/>
                  </a:lnTo>
                  <a:cubicBezTo>
                    <a:pt x="9932" y="1021"/>
                    <a:pt x="9871" y="964"/>
                    <a:pt x="9788" y="964"/>
                  </a:cubicBezTo>
                  <a:cubicBezTo>
                    <a:pt x="9780" y="964"/>
                    <a:pt x="9772" y="964"/>
                    <a:pt x="9764" y="965"/>
                  </a:cubicBezTo>
                  <a:cubicBezTo>
                    <a:pt x="9681" y="989"/>
                    <a:pt x="9621" y="1060"/>
                    <a:pt x="9633" y="1144"/>
                  </a:cubicBezTo>
                  <a:lnTo>
                    <a:pt x="9740" y="1906"/>
                  </a:lnTo>
                  <a:cubicBezTo>
                    <a:pt x="8681" y="703"/>
                    <a:pt x="7157" y="1"/>
                    <a:pt x="55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7561;p59"/>
            <p:cNvSpPr/>
            <p:nvPr/>
          </p:nvSpPr>
          <p:spPr>
            <a:xfrm>
              <a:off x="2411169" y="2064598"/>
              <a:ext cx="17093" cy="26928"/>
            </a:xfrm>
            <a:custGeom>
              <a:avLst/>
              <a:gdLst/>
              <a:ahLst/>
              <a:cxnLst/>
              <a:rect l="l" t="t" r="r" b="b"/>
              <a:pathLst>
                <a:path w="537" h="846" extrusionOk="0">
                  <a:moveTo>
                    <a:pt x="358" y="0"/>
                  </a:moveTo>
                  <a:cubicBezTo>
                    <a:pt x="274" y="0"/>
                    <a:pt x="191" y="72"/>
                    <a:pt x="191" y="155"/>
                  </a:cubicBezTo>
                  <a:lnTo>
                    <a:pt x="191" y="453"/>
                  </a:lnTo>
                  <a:lnTo>
                    <a:pt x="72" y="572"/>
                  </a:lnTo>
                  <a:cubicBezTo>
                    <a:pt x="12" y="631"/>
                    <a:pt x="0" y="739"/>
                    <a:pt x="72" y="798"/>
                  </a:cubicBezTo>
                  <a:cubicBezTo>
                    <a:pt x="108" y="834"/>
                    <a:pt x="155" y="846"/>
                    <a:pt x="191" y="846"/>
                  </a:cubicBezTo>
                  <a:cubicBezTo>
                    <a:pt x="239" y="846"/>
                    <a:pt x="274" y="834"/>
                    <a:pt x="310" y="798"/>
                  </a:cubicBezTo>
                  <a:lnTo>
                    <a:pt x="489" y="631"/>
                  </a:lnTo>
                  <a:cubicBezTo>
                    <a:pt x="524" y="608"/>
                    <a:pt x="536" y="560"/>
                    <a:pt x="536" y="512"/>
                  </a:cubicBezTo>
                  <a:lnTo>
                    <a:pt x="524" y="155"/>
                  </a:lnTo>
                  <a:cubicBezTo>
                    <a:pt x="524" y="72"/>
                    <a:pt x="453" y="0"/>
                    <a:pt x="3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7562;p59"/>
            <p:cNvSpPr/>
            <p:nvPr/>
          </p:nvSpPr>
          <p:spPr>
            <a:xfrm>
              <a:off x="2323254" y="2017458"/>
              <a:ext cx="267213" cy="264316"/>
            </a:xfrm>
            <a:custGeom>
              <a:avLst/>
              <a:gdLst/>
              <a:ahLst/>
              <a:cxnLst/>
              <a:rect l="l" t="t" r="r" b="b"/>
              <a:pathLst>
                <a:path w="8395" h="8304" extrusionOk="0">
                  <a:moveTo>
                    <a:pt x="2739" y="3125"/>
                  </a:moveTo>
                  <a:lnTo>
                    <a:pt x="2965" y="3160"/>
                  </a:lnTo>
                  <a:lnTo>
                    <a:pt x="3060" y="3160"/>
                  </a:lnTo>
                  <a:lnTo>
                    <a:pt x="2905" y="3529"/>
                  </a:lnTo>
                  <a:lnTo>
                    <a:pt x="2620" y="3458"/>
                  </a:lnTo>
                  <a:lnTo>
                    <a:pt x="2739" y="3125"/>
                  </a:lnTo>
                  <a:close/>
                  <a:moveTo>
                    <a:pt x="3834" y="3041"/>
                  </a:moveTo>
                  <a:lnTo>
                    <a:pt x="4167" y="3446"/>
                  </a:lnTo>
                  <a:lnTo>
                    <a:pt x="4120" y="3541"/>
                  </a:lnTo>
                  <a:cubicBezTo>
                    <a:pt x="4096" y="3636"/>
                    <a:pt x="4132" y="3720"/>
                    <a:pt x="4227" y="3756"/>
                  </a:cubicBezTo>
                  <a:cubicBezTo>
                    <a:pt x="4239" y="3756"/>
                    <a:pt x="4251" y="3767"/>
                    <a:pt x="4286" y="3767"/>
                  </a:cubicBezTo>
                  <a:cubicBezTo>
                    <a:pt x="4358" y="3767"/>
                    <a:pt x="4417" y="3720"/>
                    <a:pt x="4429" y="3660"/>
                  </a:cubicBezTo>
                  <a:lnTo>
                    <a:pt x="4477" y="3541"/>
                  </a:lnTo>
                  <a:cubicBezTo>
                    <a:pt x="4501" y="3446"/>
                    <a:pt x="4489" y="3339"/>
                    <a:pt x="4429" y="3267"/>
                  </a:cubicBezTo>
                  <a:lnTo>
                    <a:pt x="4346" y="3160"/>
                  </a:lnTo>
                  <a:lnTo>
                    <a:pt x="4620" y="3386"/>
                  </a:lnTo>
                  <a:cubicBezTo>
                    <a:pt x="4649" y="3401"/>
                    <a:pt x="4683" y="3411"/>
                    <a:pt x="4719" y="3411"/>
                  </a:cubicBezTo>
                  <a:cubicBezTo>
                    <a:pt x="4741" y="3411"/>
                    <a:pt x="4764" y="3407"/>
                    <a:pt x="4787" y="3398"/>
                  </a:cubicBezTo>
                  <a:lnTo>
                    <a:pt x="5001" y="3303"/>
                  </a:lnTo>
                  <a:lnTo>
                    <a:pt x="5132" y="3458"/>
                  </a:lnTo>
                  <a:cubicBezTo>
                    <a:pt x="5156" y="3506"/>
                    <a:pt x="5215" y="3517"/>
                    <a:pt x="5263" y="3517"/>
                  </a:cubicBezTo>
                  <a:lnTo>
                    <a:pt x="5668" y="3482"/>
                  </a:lnTo>
                  <a:lnTo>
                    <a:pt x="5679" y="3565"/>
                  </a:lnTo>
                  <a:cubicBezTo>
                    <a:pt x="5703" y="3601"/>
                    <a:pt x="5668" y="3636"/>
                    <a:pt x="5668" y="3648"/>
                  </a:cubicBezTo>
                  <a:cubicBezTo>
                    <a:pt x="5656" y="3660"/>
                    <a:pt x="5620" y="3696"/>
                    <a:pt x="5596" y="3696"/>
                  </a:cubicBezTo>
                  <a:lnTo>
                    <a:pt x="4894" y="3756"/>
                  </a:lnTo>
                  <a:cubicBezTo>
                    <a:pt x="4798" y="3756"/>
                    <a:pt x="4727" y="3815"/>
                    <a:pt x="4679" y="3875"/>
                  </a:cubicBezTo>
                  <a:cubicBezTo>
                    <a:pt x="4656" y="3934"/>
                    <a:pt x="4620" y="3994"/>
                    <a:pt x="4644" y="4053"/>
                  </a:cubicBezTo>
                  <a:lnTo>
                    <a:pt x="4179" y="3898"/>
                  </a:lnTo>
                  <a:cubicBezTo>
                    <a:pt x="4167" y="3898"/>
                    <a:pt x="4167" y="3887"/>
                    <a:pt x="4144" y="3875"/>
                  </a:cubicBezTo>
                  <a:cubicBezTo>
                    <a:pt x="4120" y="3696"/>
                    <a:pt x="3965" y="3577"/>
                    <a:pt x="3798" y="3577"/>
                  </a:cubicBezTo>
                  <a:lnTo>
                    <a:pt x="3774" y="3577"/>
                  </a:lnTo>
                  <a:lnTo>
                    <a:pt x="3274" y="3589"/>
                  </a:lnTo>
                  <a:lnTo>
                    <a:pt x="3393" y="3220"/>
                  </a:lnTo>
                  <a:cubicBezTo>
                    <a:pt x="3405" y="3184"/>
                    <a:pt x="3441" y="3172"/>
                    <a:pt x="3465" y="3160"/>
                  </a:cubicBezTo>
                  <a:lnTo>
                    <a:pt x="3834" y="3041"/>
                  </a:lnTo>
                  <a:close/>
                  <a:moveTo>
                    <a:pt x="7596" y="3601"/>
                  </a:moveTo>
                  <a:cubicBezTo>
                    <a:pt x="7620" y="3601"/>
                    <a:pt x="7656" y="3601"/>
                    <a:pt x="7692" y="3636"/>
                  </a:cubicBezTo>
                  <a:lnTo>
                    <a:pt x="8025" y="3958"/>
                  </a:lnTo>
                  <a:lnTo>
                    <a:pt x="8025" y="4256"/>
                  </a:lnTo>
                  <a:cubicBezTo>
                    <a:pt x="7977" y="5232"/>
                    <a:pt x="7584" y="6137"/>
                    <a:pt x="6906" y="6815"/>
                  </a:cubicBezTo>
                  <a:cubicBezTo>
                    <a:pt x="6799" y="6923"/>
                    <a:pt x="6692" y="7030"/>
                    <a:pt x="6572" y="7113"/>
                  </a:cubicBezTo>
                  <a:cubicBezTo>
                    <a:pt x="6632" y="7030"/>
                    <a:pt x="6680" y="6935"/>
                    <a:pt x="6727" y="6851"/>
                  </a:cubicBezTo>
                  <a:lnTo>
                    <a:pt x="7465" y="5125"/>
                  </a:lnTo>
                  <a:cubicBezTo>
                    <a:pt x="7501" y="5065"/>
                    <a:pt x="7489" y="5006"/>
                    <a:pt x="7454" y="4958"/>
                  </a:cubicBezTo>
                  <a:cubicBezTo>
                    <a:pt x="7418" y="4910"/>
                    <a:pt x="7358" y="4887"/>
                    <a:pt x="7299" y="4887"/>
                  </a:cubicBezTo>
                  <a:lnTo>
                    <a:pt x="7227" y="4887"/>
                  </a:lnTo>
                  <a:lnTo>
                    <a:pt x="7632" y="4077"/>
                  </a:lnTo>
                  <a:cubicBezTo>
                    <a:pt x="7704" y="3946"/>
                    <a:pt x="7668" y="3779"/>
                    <a:pt x="7525" y="3696"/>
                  </a:cubicBezTo>
                  <a:lnTo>
                    <a:pt x="7501" y="3660"/>
                  </a:lnTo>
                  <a:lnTo>
                    <a:pt x="7513" y="3648"/>
                  </a:lnTo>
                  <a:cubicBezTo>
                    <a:pt x="7537" y="3601"/>
                    <a:pt x="7573" y="3601"/>
                    <a:pt x="7596" y="3601"/>
                  </a:cubicBezTo>
                  <a:close/>
                  <a:moveTo>
                    <a:pt x="4239" y="1"/>
                  </a:moveTo>
                  <a:cubicBezTo>
                    <a:pt x="4176" y="1"/>
                    <a:pt x="4112" y="2"/>
                    <a:pt x="4048" y="5"/>
                  </a:cubicBezTo>
                  <a:cubicBezTo>
                    <a:pt x="3001" y="41"/>
                    <a:pt x="2000" y="481"/>
                    <a:pt x="1262" y="1220"/>
                  </a:cubicBezTo>
                  <a:cubicBezTo>
                    <a:pt x="512" y="1970"/>
                    <a:pt x="84" y="2946"/>
                    <a:pt x="36" y="4006"/>
                  </a:cubicBezTo>
                  <a:cubicBezTo>
                    <a:pt x="0" y="5041"/>
                    <a:pt x="334" y="6053"/>
                    <a:pt x="1012" y="6863"/>
                  </a:cubicBezTo>
                  <a:cubicBezTo>
                    <a:pt x="1036" y="6911"/>
                    <a:pt x="1084" y="6923"/>
                    <a:pt x="1131" y="6923"/>
                  </a:cubicBezTo>
                  <a:cubicBezTo>
                    <a:pt x="1155" y="6923"/>
                    <a:pt x="1203" y="6911"/>
                    <a:pt x="1227" y="6875"/>
                  </a:cubicBezTo>
                  <a:cubicBezTo>
                    <a:pt x="1310" y="6815"/>
                    <a:pt x="1310" y="6708"/>
                    <a:pt x="1250" y="6649"/>
                  </a:cubicBezTo>
                  <a:cubicBezTo>
                    <a:pt x="631" y="5922"/>
                    <a:pt x="310" y="4982"/>
                    <a:pt x="357" y="4017"/>
                  </a:cubicBezTo>
                  <a:cubicBezTo>
                    <a:pt x="393" y="3053"/>
                    <a:pt x="786" y="2148"/>
                    <a:pt x="1465" y="1458"/>
                  </a:cubicBezTo>
                  <a:cubicBezTo>
                    <a:pt x="2155" y="779"/>
                    <a:pt x="3060" y="374"/>
                    <a:pt x="4025" y="338"/>
                  </a:cubicBezTo>
                  <a:cubicBezTo>
                    <a:pt x="4081" y="335"/>
                    <a:pt x="4137" y="334"/>
                    <a:pt x="4192" y="334"/>
                  </a:cubicBezTo>
                  <a:cubicBezTo>
                    <a:pt x="4358" y="334"/>
                    <a:pt x="4519" y="347"/>
                    <a:pt x="4679" y="374"/>
                  </a:cubicBezTo>
                  <a:lnTo>
                    <a:pt x="4906" y="636"/>
                  </a:lnTo>
                  <a:lnTo>
                    <a:pt x="4822" y="862"/>
                  </a:lnTo>
                  <a:lnTo>
                    <a:pt x="4679" y="624"/>
                  </a:lnTo>
                  <a:cubicBezTo>
                    <a:pt x="4656" y="577"/>
                    <a:pt x="4596" y="541"/>
                    <a:pt x="4536" y="541"/>
                  </a:cubicBezTo>
                  <a:lnTo>
                    <a:pt x="4001" y="541"/>
                  </a:lnTo>
                  <a:cubicBezTo>
                    <a:pt x="3941" y="541"/>
                    <a:pt x="3882" y="565"/>
                    <a:pt x="3858" y="624"/>
                  </a:cubicBezTo>
                  <a:lnTo>
                    <a:pt x="3477" y="1327"/>
                  </a:lnTo>
                  <a:cubicBezTo>
                    <a:pt x="3441" y="1410"/>
                    <a:pt x="3441" y="1529"/>
                    <a:pt x="3477" y="1624"/>
                  </a:cubicBezTo>
                  <a:cubicBezTo>
                    <a:pt x="3524" y="1708"/>
                    <a:pt x="3632" y="1767"/>
                    <a:pt x="3739" y="1791"/>
                  </a:cubicBezTo>
                  <a:lnTo>
                    <a:pt x="4036" y="1815"/>
                  </a:lnTo>
                  <a:cubicBezTo>
                    <a:pt x="4096" y="1815"/>
                    <a:pt x="4155" y="1803"/>
                    <a:pt x="4179" y="1743"/>
                  </a:cubicBezTo>
                  <a:lnTo>
                    <a:pt x="4286" y="1577"/>
                  </a:lnTo>
                  <a:lnTo>
                    <a:pt x="4346" y="1648"/>
                  </a:lnTo>
                  <a:lnTo>
                    <a:pt x="4298" y="1934"/>
                  </a:lnTo>
                  <a:lnTo>
                    <a:pt x="3798" y="2005"/>
                  </a:lnTo>
                  <a:cubicBezTo>
                    <a:pt x="3763" y="2005"/>
                    <a:pt x="3751" y="2029"/>
                    <a:pt x="3715" y="2041"/>
                  </a:cubicBezTo>
                  <a:lnTo>
                    <a:pt x="3072" y="2517"/>
                  </a:lnTo>
                  <a:cubicBezTo>
                    <a:pt x="3048" y="2541"/>
                    <a:pt x="3024" y="2577"/>
                    <a:pt x="3024" y="2601"/>
                  </a:cubicBezTo>
                  <a:lnTo>
                    <a:pt x="2941" y="2898"/>
                  </a:lnTo>
                  <a:lnTo>
                    <a:pt x="2727" y="2874"/>
                  </a:lnTo>
                  <a:cubicBezTo>
                    <a:pt x="2716" y="2874"/>
                    <a:pt x="2706" y="2873"/>
                    <a:pt x="2696" y="2873"/>
                  </a:cubicBezTo>
                  <a:cubicBezTo>
                    <a:pt x="2565" y="2873"/>
                    <a:pt x="2449" y="2943"/>
                    <a:pt x="2405" y="3065"/>
                  </a:cubicBezTo>
                  <a:lnTo>
                    <a:pt x="2274" y="3422"/>
                  </a:lnTo>
                  <a:cubicBezTo>
                    <a:pt x="2250" y="3494"/>
                    <a:pt x="2250" y="3589"/>
                    <a:pt x="2286" y="3660"/>
                  </a:cubicBezTo>
                  <a:cubicBezTo>
                    <a:pt x="2334" y="3732"/>
                    <a:pt x="2393" y="3791"/>
                    <a:pt x="2465" y="3815"/>
                  </a:cubicBezTo>
                  <a:cubicBezTo>
                    <a:pt x="2322" y="3887"/>
                    <a:pt x="2215" y="4029"/>
                    <a:pt x="2203" y="4196"/>
                  </a:cubicBezTo>
                  <a:lnTo>
                    <a:pt x="2203" y="4268"/>
                  </a:lnTo>
                  <a:lnTo>
                    <a:pt x="1739" y="4791"/>
                  </a:lnTo>
                  <a:cubicBezTo>
                    <a:pt x="1667" y="4863"/>
                    <a:pt x="1631" y="4970"/>
                    <a:pt x="1631" y="5077"/>
                  </a:cubicBezTo>
                  <a:lnTo>
                    <a:pt x="1631" y="5684"/>
                  </a:lnTo>
                  <a:cubicBezTo>
                    <a:pt x="1631" y="5839"/>
                    <a:pt x="1691" y="5994"/>
                    <a:pt x="1810" y="6101"/>
                  </a:cubicBezTo>
                  <a:lnTo>
                    <a:pt x="2239" y="6518"/>
                  </a:lnTo>
                  <a:cubicBezTo>
                    <a:pt x="2334" y="6613"/>
                    <a:pt x="2465" y="6673"/>
                    <a:pt x="2596" y="6684"/>
                  </a:cubicBezTo>
                  <a:lnTo>
                    <a:pt x="3882" y="6792"/>
                  </a:lnTo>
                  <a:lnTo>
                    <a:pt x="3882" y="6827"/>
                  </a:lnTo>
                  <a:cubicBezTo>
                    <a:pt x="3870" y="6994"/>
                    <a:pt x="3929" y="7149"/>
                    <a:pt x="4060" y="7232"/>
                  </a:cubicBezTo>
                  <a:lnTo>
                    <a:pt x="4286" y="7399"/>
                  </a:lnTo>
                  <a:lnTo>
                    <a:pt x="4263" y="7446"/>
                  </a:lnTo>
                  <a:cubicBezTo>
                    <a:pt x="4203" y="7601"/>
                    <a:pt x="4263" y="7804"/>
                    <a:pt x="4406" y="7899"/>
                  </a:cubicBezTo>
                  <a:lnTo>
                    <a:pt x="4465" y="7958"/>
                  </a:lnTo>
                  <a:cubicBezTo>
                    <a:pt x="4406" y="7958"/>
                    <a:pt x="4358" y="7982"/>
                    <a:pt x="4298" y="7982"/>
                  </a:cubicBezTo>
                  <a:cubicBezTo>
                    <a:pt x="4250" y="7984"/>
                    <a:pt x="4202" y="7985"/>
                    <a:pt x="4153" y="7985"/>
                  </a:cubicBezTo>
                  <a:cubicBezTo>
                    <a:pt x="3241" y="7985"/>
                    <a:pt x="2368" y="7666"/>
                    <a:pt x="1667" y="7089"/>
                  </a:cubicBezTo>
                  <a:cubicBezTo>
                    <a:pt x="1630" y="7062"/>
                    <a:pt x="1590" y="7050"/>
                    <a:pt x="1553" y="7050"/>
                  </a:cubicBezTo>
                  <a:cubicBezTo>
                    <a:pt x="1508" y="7050"/>
                    <a:pt x="1467" y="7068"/>
                    <a:pt x="1441" y="7101"/>
                  </a:cubicBezTo>
                  <a:cubicBezTo>
                    <a:pt x="1381" y="7173"/>
                    <a:pt x="1393" y="7280"/>
                    <a:pt x="1453" y="7327"/>
                  </a:cubicBezTo>
                  <a:cubicBezTo>
                    <a:pt x="2215" y="7958"/>
                    <a:pt x="3155" y="8304"/>
                    <a:pt x="4132" y="8304"/>
                  </a:cubicBezTo>
                  <a:lnTo>
                    <a:pt x="4298" y="8304"/>
                  </a:lnTo>
                  <a:cubicBezTo>
                    <a:pt x="5334" y="8256"/>
                    <a:pt x="6334" y="7827"/>
                    <a:pt x="7084" y="7089"/>
                  </a:cubicBezTo>
                  <a:cubicBezTo>
                    <a:pt x="7823" y="6339"/>
                    <a:pt x="8251" y="5363"/>
                    <a:pt x="8299" y="4303"/>
                  </a:cubicBezTo>
                  <a:cubicBezTo>
                    <a:pt x="8394" y="3220"/>
                    <a:pt x="8049" y="2208"/>
                    <a:pt x="7382" y="1422"/>
                  </a:cubicBezTo>
                  <a:cubicBezTo>
                    <a:pt x="7350" y="1377"/>
                    <a:pt x="7304" y="1356"/>
                    <a:pt x="7258" y="1356"/>
                  </a:cubicBezTo>
                  <a:cubicBezTo>
                    <a:pt x="7220" y="1356"/>
                    <a:pt x="7183" y="1371"/>
                    <a:pt x="7156" y="1398"/>
                  </a:cubicBezTo>
                  <a:cubicBezTo>
                    <a:pt x="7084" y="1458"/>
                    <a:pt x="7084" y="1565"/>
                    <a:pt x="7144" y="1624"/>
                  </a:cubicBezTo>
                  <a:cubicBezTo>
                    <a:pt x="7584" y="2148"/>
                    <a:pt x="7870" y="2791"/>
                    <a:pt x="7989" y="3458"/>
                  </a:cubicBezTo>
                  <a:lnTo>
                    <a:pt x="7942" y="3410"/>
                  </a:lnTo>
                  <a:cubicBezTo>
                    <a:pt x="7867" y="3335"/>
                    <a:pt x="7754" y="3289"/>
                    <a:pt x="7628" y="3289"/>
                  </a:cubicBezTo>
                  <a:cubicBezTo>
                    <a:pt x="7614" y="3289"/>
                    <a:pt x="7599" y="3290"/>
                    <a:pt x="7584" y="3291"/>
                  </a:cubicBezTo>
                  <a:cubicBezTo>
                    <a:pt x="7454" y="3303"/>
                    <a:pt x="7334" y="3386"/>
                    <a:pt x="7263" y="3506"/>
                  </a:cubicBezTo>
                  <a:lnTo>
                    <a:pt x="7227" y="3541"/>
                  </a:lnTo>
                  <a:cubicBezTo>
                    <a:pt x="7156" y="3541"/>
                    <a:pt x="7084" y="3577"/>
                    <a:pt x="7025" y="3625"/>
                  </a:cubicBezTo>
                  <a:lnTo>
                    <a:pt x="6811" y="3363"/>
                  </a:lnTo>
                  <a:cubicBezTo>
                    <a:pt x="6779" y="3325"/>
                    <a:pt x="6739" y="3307"/>
                    <a:pt x="6698" y="3307"/>
                  </a:cubicBezTo>
                  <a:cubicBezTo>
                    <a:pt x="6661" y="3307"/>
                    <a:pt x="6625" y="3322"/>
                    <a:pt x="6596" y="3351"/>
                  </a:cubicBezTo>
                  <a:cubicBezTo>
                    <a:pt x="6513" y="3410"/>
                    <a:pt x="6513" y="3517"/>
                    <a:pt x="6572" y="3577"/>
                  </a:cubicBezTo>
                  <a:lnTo>
                    <a:pt x="6906" y="3958"/>
                  </a:lnTo>
                  <a:cubicBezTo>
                    <a:pt x="6930" y="3994"/>
                    <a:pt x="6977" y="4017"/>
                    <a:pt x="7025" y="4017"/>
                  </a:cubicBezTo>
                  <a:cubicBezTo>
                    <a:pt x="7073" y="4017"/>
                    <a:pt x="7108" y="4006"/>
                    <a:pt x="7144" y="3970"/>
                  </a:cubicBezTo>
                  <a:lnTo>
                    <a:pt x="7251" y="3875"/>
                  </a:lnTo>
                  <a:lnTo>
                    <a:pt x="7382" y="3958"/>
                  </a:lnTo>
                  <a:lnTo>
                    <a:pt x="6894" y="4934"/>
                  </a:lnTo>
                  <a:lnTo>
                    <a:pt x="6858" y="4934"/>
                  </a:lnTo>
                  <a:cubicBezTo>
                    <a:pt x="6834" y="4934"/>
                    <a:pt x="6787" y="4910"/>
                    <a:pt x="6775" y="4887"/>
                  </a:cubicBezTo>
                  <a:lnTo>
                    <a:pt x="6132" y="4101"/>
                  </a:lnTo>
                  <a:cubicBezTo>
                    <a:pt x="6098" y="4053"/>
                    <a:pt x="6049" y="4033"/>
                    <a:pt x="6001" y="4033"/>
                  </a:cubicBezTo>
                  <a:cubicBezTo>
                    <a:pt x="5966" y="4033"/>
                    <a:pt x="5931" y="4045"/>
                    <a:pt x="5906" y="4065"/>
                  </a:cubicBezTo>
                  <a:cubicBezTo>
                    <a:pt x="5834" y="4125"/>
                    <a:pt x="5834" y="4232"/>
                    <a:pt x="5882" y="4291"/>
                  </a:cubicBezTo>
                  <a:lnTo>
                    <a:pt x="6513" y="5077"/>
                  </a:lnTo>
                  <a:cubicBezTo>
                    <a:pt x="6608" y="5184"/>
                    <a:pt x="6739" y="5244"/>
                    <a:pt x="6894" y="5244"/>
                  </a:cubicBezTo>
                  <a:lnTo>
                    <a:pt x="7096" y="5232"/>
                  </a:lnTo>
                  <a:lnTo>
                    <a:pt x="6453" y="6720"/>
                  </a:lnTo>
                  <a:cubicBezTo>
                    <a:pt x="6418" y="6815"/>
                    <a:pt x="6346" y="6923"/>
                    <a:pt x="6275" y="7018"/>
                  </a:cubicBezTo>
                  <a:lnTo>
                    <a:pt x="5775" y="7625"/>
                  </a:lnTo>
                  <a:cubicBezTo>
                    <a:pt x="5513" y="7744"/>
                    <a:pt x="5251" y="7816"/>
                    <a:pt x="4965" y="7875"/>
                  </a:cubicBezTo>
                  <a:lnTo>
                    <a:pt x="4691" y="7625"/>
                  </a:lnTo>
                  <a:cubicBezTo>
                    <a:pt x="4656" y="7589"/>
                    <a:pt x="4644" y="7554"/>
                    <a:pt x="4656" y="7506"/>
                  </a:cubicBezTo>
                  <a:lnTo>
                    <a:pt x="4703" y="7339"/>
                  </a:lnTo>
                  <a:cubicBezTo>
                    <a:pt x="4715" y="7280"/>
                    <a:pt x="4703" y="7208"/>
                    <a:pt x="4644" y="7161"/>
                  </a:cubicBezTo>
                  <a:lnTo>
                    <a:pt x="4322" y="6923"/>
                  </a:lnTo>
                  <a:cubicBezTo>
                    <a:pt x="4298" y="6899"/>
                    <a:pt x="4286" y="6863"/>
                    <a:pt x="4286" y="6815"/>
                  </a:cubicBezTo>
                  <a:lnTo>
                    <a:pt x="4310" y="6613"/>
                  </a:lnTo>
                  <a:cubicBezTo>
                    <a:pt x="4310" y="6565"/>
                    <a:pt x="4310" y="6518"/>
                    <a:pt x="4286" y="6494"/>
                  </a:cubicBezTo>
                  <a:cubicBezTo>
                    <a:pt x="4251" y="6458"/>
                    <a:pt x="4203" y="6434"/>
                    <a:pt x="4167" y="6434"/>
                  </a:cubicBezTo>
                  <a:lnTo>
                    <a:pt x="2703" y="6315"/>
                  </a:lnTo>
                  <a:cubicBezTo>
                    <a:pt x="2643" y="6315"/>
                    <a:pt x="2596" y="6280"/>
                    <a:pt x="2560" y="6244"/>
                  </a:cubicBezTo>
                  <a:lnTo>
                    <a:pt x="2120" y="5827"/>
                  </a:lnTo>
                  <a:cubicBezTo>
                    <a:pt x="2084" y="5780"/>
                    <a:pt x="2048" y="5708"/>
                    <a:pt x="2048" y="5649"/>
                  </a:cubicBezTo>
                  <a:lnTo>
                    <a:pt x="2048" y="5030"/>
                  </a:lnTo>
                  <a:cubicBezTo>
                    <a:pt x="2048" y="5006"/>
                    <a:pt x="2060" y="4970"/>
                    <a:pt x="2084" y="4958"/>
                  </a:cubicBezTo>
                  <a:lnTo>
                    <a:pt x="2572" y="4398"/>
                  </a:lnTo>
                  <a:cubicBezTo>
                    <a:pt x="2596" y="4363"/>
                    <a:pt x="2620" y="4339"/>
                    <a:pt x="2620" y="4291"/>
                  </a:cubicBezTo>
                  <a:lnTo>
                    <a:pt x="2620" y="4160"/>
                  </a:lnTo>
                  <a:cubicBezTo>
                    <a:pt x="2620" y="4113"/>
                    <a:pt x="2643" y="4065"/>
                    <a:pt x="2691" y="4053"/>
                  </a:cubicBezTo>
                  <a:lnTo>
                    <a:pt x="3072" y="3887"/>
                  </a:lnTo>
                  <a:lnTo>
                    <a:pt x="3810" y="3875"/>
                  </a:lnTo>
                  <a:cubicBezTo>
                    <a:pt x="3822" y="3875"/>
                    <a:pt x="3834" y="3887"/>
                    <a:pt x="3834" y="3898"/>
                  </a:cubicBezTo>
                  <a:cubicBezTo>
                    <a:pt x="3846" y="4029"/>
                    <a:pt x="3953" y="4137"/>
                    <a:pt x="4072" y="4184"/>
                  </a:cubicBezTo>
                  <a:lnTo>
                    <a:pt x="4596" y="4363"/>
                  </a:lnTo>
                  <a:cubicBezTo>
                    <a:pt x="4628" y="4370"/>
                    <a:pt x="4661" y="4374"/>
                    <a:pt x="4693" y="4374"/>
                  </a:cubicBezTo>
                  <a:cubicBezTo>
                    <a:pt x="4766" y="4374"/>
                    <a:pt x="4836" y="4353"/>
                    <a:pt x="4894" y="4303"/>
                  </a:cubicBezTo>
                  <a:cubicBezTo>
                    <a:pt x="4953" y="4244"/>
                    <a:pt x="5001" y="4148"/>
                    <a:pt x="4989" y="4065"/>
                  </a:cubicBezTo>
                  <a:lnTo>
                    <a:pt x="5644" y="4017"/>
                  </a:lnTo>
                  <a:cubicBezTo>
                    <a:pt x="5751" y="4006"/>
                    <a:pt x="5882" y="3946"/>
                    <a:pt x="5953" y="3839"/>
                  </a:cubicBezTo>
                  <a:cubicBezTo>
                    <a:pt x="6025" y="3732"/>
                    <a:pt x="6060" y="3613"/>
                    <a:pt x="6025" y="3482"/>
                  </a:cubicBezTo>
                  <a:lnTo>
                    <a:pt x="6013" y="3398"/>
                  </a:lnTo>
                  <a:cubicBezTo>
                    <a:pt x="5980" y="3258"/>
                    <a:pt x="5870" y="3157"/>
                    <a:pt x="5725" y="3157"/>
                  </a:cubicBezTo>
                  <a:cubicBezTo>
                    <a:pt x="5710" y="3157"/>
                    <a:pt x="5695" y="3158"/>
                    <a:pt x="5679" y="3160"/>
                  </a:cubicBezTo>
                  <a:lnTo>
                    <a:pt x="5346" y="3184"/>
                  </a:lnTo>
                  <a:lnTo>
                    <a:pt x="5298" y="3125"/>
                  </a:lnTo>
                  <a:lnTo>
                    <a:pt x="5739" y="2684"/>
                  </a:lnTo>
                  <a:cubicBezTo>
                    <a:pt x="5799" y="2624"/>
                    <a:pt x="5799" y="2517"/>
                    <a:pt x="5739" y="2458"/>
                  </a:cubicBezTo>
                  <a:cubicBezTo>
                    <a:pt x="5709" y="2428"/>
                    <a:pt x="5671" y="2413"/>
                    <a:pt x="5632" y="2413"/>
                  </a:cubicBezTo>
                  <a:cubicBezTo>
                    <a:pt x="5593" y="2413"/>
                    <a:pt x="5554" y="2428"/>
                    <a:pt x="5525" y="2458"/>
                  </a:cubicBezTo>
                  <a:lnTo>
                    <a:pt x="4965" y="3005"/>
                  </a:lnTo>
                  <a:lnTo>
                    <a:pt x="4787" y="3077"/>
                  </a:lnTo>
                  <a:lnTo>
                    <a:pt x="4286" y="2696"/>
                  </a:lnTo>
                  <a:cubicBezTo>
                    <a:pt x="4251" y="2669"/>
                    <a:pt x="4208" y="2656"/>
                    <a:pt x="4169" y="2656"/>
                  </a:cubicBezTo>
                  <a:cubicBezTo>
                    <a:pt x="4156" y="2656"/>
                    <a:pt x="4144" y="2657"/>
                    <a:pt x="4132" y="2660"/>
                  </a:cubicBezTo>
                  <a:lnTo>
                    <a:pt x="3417" y="2886"/>
                  </a:lnTo>
                  <a:cubicBezTo>
                    <a:pt x="3405" y="2886"/>
                    <a:pt x="3370" y="2898"/>
                    <a:pt x="3358" y="2922"/>
                  </a:cubicBezTo>
                  <a:lnTo>
                    <a:pt x="3405" y="2708"/>
                  </a:lnTo>
                  <a:lnTo>
                    <a:pt x="3977" y="2291"/>
                  </a:lnTo>
                  <a:lnTo>
                    <a:pt x="4548" y="2208"/>
                  </a:lnTo>
                  <a:cubicBezTo>
                    <a:pt x="4632" y="2184"/>
                    <a:pt x="4691" y="2148"/>
                    <a:pt x="4691" y="2065"/>
                  </a:cubicBezTo>
                  <a:lnTo>
                    <a:pt x="4751" y="1589"/>
                  </a:lnTo>
                  <a:cubicBezTo>
                    <a:pt x="4751" y="1553"/>
                    <a:pt x="4751" y="1505"/>
                    <a:pt x="4715" y="1470"/>
                  </a:cubicBezTo>
                  <a:lnTo>
                    <a:pt x="4477" y="1172"/>
                  </a:lnTo>
                  <a:cubicBezTo>
                    <a:pt x="4441" y="1136"/>
                    <a:pt x="4406" y="1112"/>
                    <a:pt x="4346" y="1112"/>
                  </a:cubicBezTo>
                  <a:cubicBezTo>
                    <a:pt x="4298" y="1112"/>
                    <a:pt x="4239" y="1148"/>
                    <a:pt x="4215" y="1196"/>
                  </a:cubicBezTo>
                  <a:lnTo>
                    <a:pt x="4036" y="1446"/>
                  </a:lnTo>
                  <a:lnTo>
                    <a:pt x="3834" y="1434"/>
                  </a:lnTo>
                  <a:lnTo>
                    <a:pt x="4155" y="815"/>
                  </a:lnTo>
                  <a:lnTo>
                    <a:pt x="4477" y="815"/>
                  </a:lnTo>
                  <a:lnTo>
                    <a:pt x="4727" y="1267"/>
                  </a:lnTo>
                  <a:cubicBezTo>
                    <a:pt x="4763" y="1327"/>
                    <a:pt x="4822" y="1350"/>
                    <a:pt x="4882" y="1350"/>
                  </a:cubicBezTo>
                  <a:cubicBezTo>
                    <a:pt x="4941" y="1350"/>
                    <a:pt x="5001" y="1315"/>
                    <a:pt x="5025" y="1255"/>
                  </a:cubicBezTo>
                  <a:lnTo>
                    <a:pt x="5251" y="719"/>
                  </a:lnTo>
                  <a:cubicBezTo>
                    <a:pt x="5298" y="624"/>
                    <a:pt x="5287" y="505"/>
                    <a:pt x="5215" y="434"/>
                  </a:cubicBezTo>
                  <a:lnTo>
                    <a:pt x="5215" y="434"/>
                  </a:lnTo>
                  <a:cubicBezTo>
                    <a:pt x="5751" y="577"/>
                    <a:pt x="6263" y="839"/>
                    <a:pt x="6692" y="1208"/>
                  </a:cubicBezTo>
                  <a:cubicBezTo>
                    <a:pt x="6724" y="1234"/>
                    <a:pt x="6763" y="1247"/>
                    <a:pt x="6801" y="1247"/>
                  </a:cubicBezTo>
                  <a:cubicBezTo>
                    <a:pt x="6847" y="1247"/>
                    <a:pt x="6892" y="1228"/>
                    <a:pt x="6918" y="1196"/>
                  </a:cubicBezTo>
                  <a:cubicBezTo>
                    <a:pt x="6977" y="1112"/>
                    <a:pt x="6965" y="1017"/>
                    <a:pt x="6906" y="969"/>
                  </a:cubicBezTo>
                  <a:cubicBezTo>
                    <a:pt x="6157" y="343"/>
                    <a:pt x="5219" y="1"/>
                    <a:pt x="42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" name="Google Shape;7248;p59"/>
          <p:cNvGrpSpPr>
            <a:grpSpLocks noChangeAspect="1"/>
          </p:cNvGrpSpPr>
          <p:nvPr/>
        </p:nvGrpSpPr>
        <p:grpSpPr>
          <a:xfrm>
            <a:off x="4445158" y="2333044"/>
            <a:ext cx="297099" cy="278017"/>
            <a:chOff x="2766264" y="3394042"/>
            <a:chExt cx="294873" cy="275934"/>
          </a:xfrm>
          <a:solidFill>
            <a:schemeClr val="bg1"/>
          </a:solidFill>
        </p:grpSpPr>
        <p:sp>
          <p:nvSpPr>
            <p:cNvPr id="85" name="Google Shape;7249;p59"/>
            <p:cNvSpPr/>
            <p:nvPr/>
          </p:nvSpPr>
          <p:spPr>
            <a:xfrm>
              <a:off x="2766264" y="3394042"/>
              <a:ext cx="253176" cy="275934"/>
            </a:xfrm>
            <a:custGeom>
              <a:avLst/>
              <a:gdLst/>
              <a:ahLst/>
              <a:cxnLst/>
              <a:rect l="l" t="t" r="r" b="b"/>
              <a:pathLst>
                <a:path w="7954" h="8669" extrusionOk="0">
                  <a:moveTo>
                    <a:pt x="6942" y="3489"/>
                  </a:moveTo>
                  <a:cubicBezTo>
                    <a:pt x="7371" y="3549"/>
                    <a:pt x="7692" y="3918"/>
                    <a:pt x="7692" y="4346"/>
                  </a:cubicBezTo>
                  <a:cubicBezTo>
                    <a:pt x="7692" y="4799"/>
                    <a:pt x="7382" y="5156"/>
                    <a:pt x="6942" y="5227"/>
                  </a:cubicBezTo>
                  <a:lnTo>
                    <a:pt x="6942" y="3489"/>
                  </a:lnTo>
                  <a:close/>
                  <a:moveTo>
                    <a:pt x="1013" y="3322"/>
                  </a:moveTo>
                  <a:lnTo>
                    <a:pt x="1013" y="5382"/>
                  </a:lnTo>
                  <a:lnTo>
                    <a:pt x="715" y="5382"/>
                  </a:lnTo>
                  <a:cubicBezTo>
                    <a:pt x="465" y="5382"/>
                    <a:pt x="263" y="5180"/>
                    <a:pt x="263" y="4930"/>
                  </a:cubicBezTo>
                  <a:lnTo>
                    <a:pt x="263" y="3775"/>
                  </a:lnTo>
                  <a:cubicBezTo>
                    <a:pt x="263" y="3537"/>
                    <a:pt x="453" y="3322"/>
                    <a:pt x="715" y="3322"/>
                  </a:cubicBezTo>
                  <a:close/>
                  <a:moveTo>
                    <a:pt x="2179" y="3322"/>
                  </a:moveTo>
                  <a:lnTo>
                    <a:pt x="2179" y="5382"/>
                  </a:lnTo>
                  <a:lnTo>
                    <a:pt x="1286" y="5382"/>
                  </a:lnTo>
                  <a:lnTo>
                    <a:pt x="1286" y="3322"/>
                  </a:lnTo>
                  <a:close/>
                  <a:moveTo>
                    <a:pt x="2322" y="6370"/>
                  </a:moveTo>
                  <a:lnTo>
                    <a:pt x="2322" y="6966"/>
                  </a:lnTo>
                  <a:lnTo>
                    <a:pt x="2060" y="6966"/>
                  </a:lnTo>
                  <a:lnTo>
                    <a:pt x="2227" y="6370"/>
                  </a:lnTo>
                  <a:close/>
                  <a:moveTo>
                    <a:pt x="2144" y="5644"/>
                  </a:moveTo>
                  <a:lnTo>
                    <a:pt x="1632" y="7549"/>
                  </a:lnTo>
                  <a:lnTo>
                    <a:pt x="1286" y="7549"/>
                  </a:lnTo>
                  <a:lnTo>
                    <a:pt x="1286" y="5644"/>
                  </a:lnTo>
                  <a:close/>
                  <a:moveTo>
                    <a:pt x="6680" y="274"/>
                  </a:moveTo>
                  <a:lnTo>
                    <a:pt x="6680" y="8430"/>
                  </a:lnTo>
                  <a:lnTo>
                    <a:pt x="6085" y="8430"/>
                  </a:lnTo>
                  <a:lnTo>
                    <a:pt x="6085" y="2703"/>
                  </a:lnTo>
                  <a:cubicBezTo>
                    <a:pt x="6085" y="2620"/>
                    <a:pt x="6025" y="2560"/>
                    <a:pt x="5954" y="2560"/>
                  </a:cubicBezTo>
                  <a:cubicBezTo>
                    <a:pt x="5870" y="2560"/>
                    <a:pt x="5811" y="2620"/>
                    <a:pt x="5811" y="2703"/>
                  </a:cubicBezTo>
                  <a:lnTo>
                    <a:pt x="5811" y="7549"/>
                  </a:lnTo>
                  <a:cubicBezTo>
                    <a:pt x="5632" y="7311"/>
                    <a:pt x="5382" y="6989"/>
                    <a:pt x="5037" y="6668"/>
                  </a:cubicBezTo>
                  <a:cubicBezTo>
                    <a:pt x="4668" y="6299"/>
                    <a:pt x="4263" y="6013"/>
                    <a:pt x="3870" y="5799"/>
                  </a:cubicBezTo>
                  <a:cubicBezTo>
                    <a:pt x="3406" y="5561"/>
                    <a:pt x="2930" y="5418"/>
                    <a:pt x="2453" y="5394"/>
                  </a:cubicBezTo>
                  <a:lnTo>
                    <a:pt x="2453" y="3322"/>
                  </a:lnTo>
                  <a:cubicBezTo>
                    <a:pt x="2930" y="3310"/>
                    <a:pt x="3406" y="3179"/>
                    <a:pt x="3870" y="2918"/>
                  </a:cubicBezTo>
                  <a:cubicBezTo>
                    <a:pt x="4263" y="2715"/>
                    <a:pt x="4668" y="2417"/>
                    <a:pt x="5037" y="2048"/>
                  </a:cubicBezTo>
                  <a:cubicBezTo>
                    <a:pt x="5370" y="1715"/>
                    <a:pt x="5632" y="1394"/>
                    <a:pt x="5811" y="1167"/>
                  </a:cubicBezTo>
                  <a:lnTo>
                    <a:pt x="5811" y="2025"/>
                  </a:lnTo>
                  <a:cubicBezTo>
                    <a:pt x="5811" y="2108"/>
                    <a:pt x="5870" y="2167"/>
                    <a:pt x="5954" y="2167"/>
                  </a:cubicBezTo>
                  <a:cubicBezTo>
                    <a:pt x="6025" y="2167"/>
                    <a:pt x="6085" y="2108"/>
                    <a:pt x="6085" y="2025"/>
                  </a:cubicBezTo>
                  <a:lnTo>
                    <a:pt x="6085" y="274"/>
                  </a:lnTo>
                  <a:close/>
                  <a:moveTo>
                    <a:pt x="5930" y="0"/>
                  </a:moveTo>
                  <a:cubicBezTo>
                    <a:pt x="5858" y="0"/>
                    <a:pt x="5799" y="60"/>
                    <a:pt x="5799" y="143"/>
                  </a:cubicBezTo>
                  <a:lnTo>
                    <a:pt x="5799" y="679"/>
                  </a:lnTo>
                  <a:cubicBezTo>
                    <a:pt x="5728" y="810"/>
                    <a:pt x="5370" y="1334"/>
                    <a:pt x="4835" y="1846"/>
                  </a:cubicBezTo>
                  <a:cubicBezTo>
                    <a:pt x="4263" y="2382"/>
                    <a:pt x="3370" y="3037"/>
                    <a:pt x="2299" y="3037"/>
                  </a:cubicBezTo>
                  <a:lnTo>
                    <a:pt x="715" y="3037"/>
                  </a:lnTo>
                  <a:cubicBezTo>
                    <a:pt x="310" y="3037"/>
                    <a:pt x="1" y="3370"/>
                    <a:pt x="1" y="3751"/>
                  </a:cubicBezTo>
                  <a:lnTo>
                    <a:pt x="1" y="4918"/>
                  </a:lnTo>
                  <a:cubicBezTo>
                    <a:pt x="1" y="5323"/>
                    <a:pt x="322" y="5632"/>
                    <a:pt x="715" y="5632"/>
                  </a:cubicBezTo>
                  <a:lnTo>
                    <a:pt x="1013" y="5632"/>
                  </a:lnTo>
                  <a:lnTo>
                    <a:pt x="1013" y="7668"/>
                  </a:lnTo>
                  <a:cubicBezTo>
                    <a:pt x="1013" y="7740"/>
                    <a:pt x="1072" y="7799"/>
                    <a:pt x="1144" y="7799"/>
                  </a:cubicBezTo>
                  <a:lnTo>
                    <a:pt x="1727" y="7799"/>
                  </a:lnTo>
                  <a:cubicBezTo>
                    <a:pt x="1787" y="7799"/>
                    <a:pt x="1846" y="7763"/>
                    <a:pt x="1858" y="7692"/>
                  </a:cubicBezTo>
                  <a:lnTo>
                    <a:pt x="1989" y="7216"/>
                  </a:lnTo>
                  <a:lnTo>
                    <a:pt x="2453" y="7216"/>
                  </a:lnTo>
                  <a:cubicBezTo>
                    <a:pt x="2525" y="7216"/>
                    <a:pt x="2584" y="7156"/>
                    <a:pt x="2584" y="7085"/>
                  </a:cubicBezTo>
                  <a:lnTo>
                    <a:pt x="2584" y="6204"/>
                  </a:lnTo>
                  <a:cubicBezTo>
                    <a:pt x="2584" y="6132"/>
                    <a:pt x="2525" y="6073"/>
                    <a:pt x="2453" y="6073"/>
                  </a:cubicBezTo>
                  <a:lnTo>
                    <a:pt x="2287" y="6073"/>
                  </a:lnTo>
                  <a:lnTo>
                    <a:pt x="2406" y="5632"/>
                  </a:lnTo>
                  <a:cubicBezTo>
                    <a:pt x="3430" y="5668"/>
                    <a:pt x="4299" y="6299"/>
                    <a:pt x="4835" y="6823"/>
                  </a:cubicBezTo>
                  <a:cubicBezTo>
                    <a:pt x="5370" y="7335"/>
                    <a:pt x="5704" y="7859"/>
                    <a:pt x="5799" y="7990"/>
                  </a:cubicBezTo>
                  <a:lnTo>
                    <a:pt x="5799" y="8525"/>
                  </a:lnTo>
                  <a:cubicBezTo>
                    <a:pt x="5799" y="8609"/>
                    <a:pt x="5858" y="8668"/>
                    <a:pt x="5930" y="8668"/>
                  </a:cubicBezTo>
                  <a:lnTo>
                    <a:pt x="6811" y="8668"/>
                  </a:lnTo>
                  <a:cubicBezTo>
                    <a:pt x="6882" y="8668"/>
                    <a:pt x="6942" y="8609"/>
                    <a:pt x="6942" y="8525"/>
                  </a:cubicBezTo>
                  <a:lnTo>
                    <a:pt x="6942" y="5465"/>
                  </a:lnTo>
                  <a:cubicBezTo>
                    <a:pt x="7525" y="5394"/>
                    <a:pt x="7954" y="4918"/>
                    <a:pt x="7954" y="4322"/>
                  </a:cubicBezTo>
                  <a:cubicBezTo>
                    <a:pt x="7954" y="3775"/>
                    <a:pt x="7525" y="3275"/>
                    <a:pt x="6942" y="3203"/>
                  </a:cubicBezTo>
                  <a:lnTo>
                    <a:pt x="6942" y="143"/>
                  </a:lnTo>
                  <a:cubicBezTo>
                    <a:pt x="6942" y="60"/>
                    <a:pt x="6882" y="0"/>
                    <a:pt x="68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6" name="Google Shape;7250;p59"/>
            <p:cNvSpPr/>
            <p:nvPr/>
          </p:nvSpPr>
          <p:spPr>
            <a:xfrm>
              <a:off x="3039143" y="3528205"/>
              <a:ext cx="21995" cy="8753"/>
            </a:xfrm>
            <a:custGeom>
              <a:avLst/>
              <a:gdLst/>
              <a:ahLst/>
              <a:cxnLst/>
              <a:rect l="l" t="t" r="r" b="b"/>
              <a:pathLst>
                <a:path w="691" h="275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15"/>
                    <a:pt x="60" y="274"/>
                    <a:pt x="131" y="274"/>
                  </a:cubicBezTo>
                  <a:lnTo>
                    <a:pt x="560" y="274"/>
                  </a:lnTo>
                  <a:cubicBezTo>
                    <a:pt x="631" y="274"/>
                    <a:pt x="691" y="215"/>
                    <a:pt x="691" y="131"/>
                  </a:cubicBezTo>
                  <a:cubicBezTo>
                    <a:pt x="691" y="60"/>
                    <a:pt x="631" y="0"/>
                    <a:pt x="56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7" name="Google Shape;7251;p59"/>
            <p:cNvSpPr/>
            <p:nvPr/>
          </p:nvSpPr>
          <p:spPr>
            <a:xfrm>
              <a:off x="3019408" y="3475622"/>
              <a:ext cx="20499" cy="18875"/>
            </a:xfrm>
            <a:custGeom>
              <a:avLst/>
              <a:gdLst/>
              <a:ahLst/>
              <a:cxnLst/>
              <a:rect l="l" t="t" r="r" b="b"/>
              <a:pathLst>
                <a:path w="644" h="593" extrusionOk="0">
                  <a:moveTo>
                    <a:pt x="501" y="0"/>
                  </a:moveTo>
                  <a:cubicBezTo>
                    <a:pt x="468" y="0"/>
                    <a:pt x="436" y="15"/>
                    <a:pt x="406" y="45"/>
                  </a:cubicBezTo>
                  <a:lnTo>
                    <a:pt x="96" y="355"/>
                  </a:lnTo>
                  <a:cubicBezTo>
                    <a:pt x="1" y="450"/>
                    <a:pt x="61" y="593"/>
                    <a:pt x="180" y="593"/>
                  </a:cubicBezTo>
                  <a:cubicBezTo>
                    <a:pt x="215" y="593"/>
                    <a:pt x="263" y="581"/>
                    <a:pt x="275" y="557"/>
                  </a:cubicBezTo>
                  <a:lnTo>
                    <a:pt x="584" y="235"/>
                  </a:lnTo>
                  <a:cubicBezTo>
                    <a:pt x="644" y="200"/>
                    <a:pt x="644" y="104"/>
                    <a:pt x="596" y="45"/>
                  </a:cubicBezTo>
                  <a:cubicBezTo>
                    <a:pt x="567" y="15"/>
                    <a:pt x="534" y="0"/>
                    <a:pt x="5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8" name="Google Shape;7252;p59"/>
            <p:cNvSpPr/>
            <p:nvPr/>
          </p:nvSpPr>
          <p:spPr>
            <a:xfrm>
              <a:off x="3020554" y="3570348"/>
              <a:ext cx="19353" cy="18621"/>
            </a:xfrm>
            <a:custGeom>
              <a:avLst/>
              <a:gdLst/>
              <a:ahLst/>
              <a:cxnLst/>
              <a:rect l="l" t="t" r="r" b="b"/>
              <a:pathLst>
                <a:path w="608" h="585" extrusionOk="0">
                  <a:moveTo>
                    <a:pt x="155" y="1"/>
                  </a:moveTo>
                  <a:cubicBezTo>
                    <a:pt x="123" y="1"/>
                    <a:pt x="90" y="16"/>
                    <a:pt x="60" y="46"/>
                  </a:cubicBezTo>
                  <a:cubicBezTo>
                    <a:pt x="1" y="105"/>
                    <a:pt x="1" y="176"/>
                    <a:pt x="60" y="236"/>
                  </a:cubicBezTo>
                  <a:lnTo>
                    <a:pt x="370" y="546"/>
                  </a:lnTo>
                  <a:cubicBezTo>
                    <a:pt x="397" y="572"/>
                    <a:pt x="431" y="585"/>
                    <a:pt x="463" y="585"/>
                  </a:cubicBezTo>
                  <a:cubicBezTo>
                    <a:pt x="503" y="585"/>
                    <a:pt x="541" y="566"/>
                    <a:pt x="560" y="534"/>
                  </a:cubicBezTo>
                  <a:cubicBezTo>
                    <a:pt x="608" y="498"/>
                    <a:pt x="608" y="403"/>
                    <a:pt x="560" y="355"/>
                  </a:cubicBezTo>
                  <a:lnTo>
                    <a:pt x="251" y="46"/>
                  </a:lnTo>
                  <a:cubicBezTo>
                    <a:pt x="221" y="16"/>
                    <a:pt x="188" y="1"/>
                    <a:pt x="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89" name="Google Shape;7247;p59"/>
          <p:cNvSpPr>
            <a:spLocks noChangeAspect="1"/>
          </p:cNvSpPr>
          <p:nvPr/>
        </p:nvSpPr>
        <p:spPr>
          <a:xfrm>
            <a:off x="1822089" y="2347511"/>
            <a:ext cx="297750" cy="247408"/>
          </a:xfrm>
          <a:custGeom>
            <a:avLst/>
            <a:gdLst/>
            <a:ahLst/>
            <a:cxnLst/>
            <a:rect l="l" t="t" r="r" b="b"/>
            <a:pathLst>
              <a:path w="11693" h="9716" extrusionOk="0">
                <a:moveTo>
                  <a:pt x="2906" y="346"/>
                </a:moveTo>
                <a:cubicBezTo>
                  <a:pt x="3120" y="346"/>
                  <a:pt x="3287" y="524"/>
                  <a:pt x="3287" y="727"/>
                </a:cubicBezTo>
                <a:lnTo>
                  <a:pt x="3287" y="1096"/>
                </a:lnTo>
                <a:cubicBezTo>
                  <a:pt x="3299" y="1429"/>
                  <a:pt x="3049" y="1679"/>
                  <a:pt x="2727" y="1679"/>
                </a:cubicBezTo>
                <a:cubicBezTo>
                  <a:pt x="2406" y="1679"/>
                  <a:pt x="2144" y="1429"/>
                  <a:pt x="2144" y="1096"/>
                </a:cubicBezTo>
                <a:lnTo>
                  <a:pt x="2144" y="727"/>
                </a:lnTo>
                <a:cubicBezTo>
                  <a:pt x="2144" y="500"/>
                  <a:pt x="2322" y="346"/>
                  <a:pt x="2525" y="346"/>
                </a:cubicBezTo>
                <a:close/>
                <a:moveTo>
                  <a:pt x="5894" y="346"/>
                </a:moveTo>
                <a:cubicBezTo>
                  <a:pt x="6120" y="346"/>
                  <a:pt x="6275" y="524"/>
                  <a:pt x="6275" y="727"/>
                </a:cubicBezTo>
                <a:lnTo>
                  <a:pt x="6275" y="1096"/>
                </a:lnTo>
                <a:cubicBezTo>
                  <a:pt x="6299" y="1429"/>
                  <a:pt x="6037" y="1679"/>
                  <a:pt x="5716" y="1679"/>
                </a:cubicBezTo>
                <a:cubicBezTo>
                  <a:pt x="5406" y="1679"/>
                  <a:pt x="5132" y="1429"/>
                  <a:pt x="5132" y="1096"/>
                </a:cubicBezTo>
                <a:lnTo>
                  <a:pt x="5132" y="727"/>
                </a:lnTo>
                <a:cubicBezTo>
                  <a:pt x="5132" y="500"/>
                  <a:pt x="5311" y="346"/>
                  <a:pt x="5525" y="346"/>
                </a:cubicBezTo>
                <a:close/>
                <a:moveTo>
                  <a:pt x="8895" y="346"/>
                </a:moveTo>
                <a:cubicBezTo>
                  <a:pt x="9121" y="346"/>
                  <a:pt x="9287" y="524"/>
                  <a:pt x="9287" y="727"/>
                </a:cubicBezTo>
                <a:lnTo>
                  <a:pt x="9287" y="1096"/>
                </a:lnTo>
                <a:cubicBezTo>
                  <a:pt x="9299" y="1429"/>
                  <a:pt x="9026" y="1679"/>
                  <a:pt x="8716" y="1679"/>
                </a:cubicBezTo>
                <a:cubicBezTo>
                  <a:pt x="8406" y="1679"/>
                  <a:pt x="8144" y="1429"/>
                  <a:pt x="8144" y="1096"/>
                </a:cubicBezTo>
                <a:lnTo>
                  <a:pt x="8144" y="727"/>
                </a:lnTo>
                <a:cubicBezTo>
                  <a:pt x="8144" y="500"/>
                  <a:pt x="8323" y="346"/>
                  <a:pt x="8525" y="346"/>
                </a:cubicBezTo>
                <a:close/>
                <a:moveTo>
                  <a:pt x="2930" y="2036"/>
                </a:moveTo>
                <a:lnTo>
                  <a:pt x="2930" y="2120"/>
                </a:lnTo>
                <a:cubicBezTo>
                  <a:pt x="2930" y="2179"/>
                  <a:pt x="2941" y="2263"/>
                  <a:pt x="2977" y="2310"/>
                </a:cubicBezTo>
                <a:lnTo>
                  <a:pt x="2739" y="2548"/>
                </a:lnTo>
                <a:lnTo>
                  <a:pt x="2703" y="2548"/>
                </a:lnTo>
                <a:lnTo>
                  <a:pt x="2465" y="2310"/>
                </a:lnTo>
                <a:cubicBezTo>
                  <a:pt x="2501" y="2251"/>
                  <a:pt x="2513" y="2191"/>
                  <a:pt x="2513" y="2120"/>
                </a:cubicBezTo>
                <a:lnTo>
                  <a:pt x="2513" y="2036"/>
                </a:lnTo>
                <a:close/>
                <a:moveTo>
                  <a:pt x="5918" y="2036"/>
                </a:moveTo>
                <a:lnTo>
                  <a:pt x="5918" y="2120"/>
                </a:lnTo>
                <a:cubicBezTo>
                  <a:pt x="5918" y="2179"/>
                  <a:pt x="5942" y="2263"/>
                  <a:pt x="5966" y="2310"/>
                </a:cubicBezTo>
                <a:lnTo>
                  <a:pt x="5728" y="2548"/>
                </a:lnTo>
                <a:lnTo>
                  <a:pt x="5704" y="2548"/>
                </a:lnTo>
                <a:lnTo>
                  <a:pt x="5466" y="2310"/>
                </a:lnTo>
                <a:cubicBezTo>
                  <a:pt x="5489" y="2251"/>
                  <a:pt x="5501" y="2191"/>
                  <a:pt x="5501" y="2120"/>
                </a:cubicBezTo>
                <a:lnTo>
                  <a:pt x="5501" y="2036"/>
                </a:lnTo>
                <a:close/>
                <a:moveTo>
                  <a:pt x="8930" y="2036"/>
                </a:moveTo>
                <a:lnTo>
                  <a:pt x="8930" y="2120"/>
                </a:lnTo>
                <a:cubicBezTo>
                  <a:pt x="8930" y="2179"/>
                  <a:pt x="8942" y="2263"/>
                  <a:pt x="8966" y="2310"/>
                </a:cubicBezTo>
                <a:lnTo>
                  <a:pt x="8728" y="2548"/>
                </a:lnTo>
                <a:lnTo>
                  <a:pt x="8704" y="2548"/>
                </a:lnTo>
                <a:lnTo>
                  <a:pt x="8466" y="2310"/>
                </a:lnTo>
                <a:cubicBezTo>
                  <a:pt x="8490" y="2251"/>
                  <a:pt x="8514" y="2191"/>
                  <a:pt x="8514" y="2120"/>
                </a:cubicBezTo>
                <a:lnTo>
                  <a:pt x="8514" y="2036"/>
                </a:lnTo>
                <a:close/>
                <a:moveTo>
                  <a:pt x="1394" y="3525"/>
                </a:moveTo>
                <a:cubicBezTo>
                  <a:pt x="1620" y="3525"/>
                  <a:pt x="1798" y="3703"/>
                  <a:pt x="1798" y="3918"/>
                </a:cubicBezTo>
                <a:lnTo>
                  <a:pt x="1798" y="4287"/>
                </a:lnTo>
                <a:cubicBezTo>
                  <a:pt x="1798" y="4596"/>
                  <a:pt x="1548" y="4870"/>
                  <a:pt x="1215" y="4870"/>
                </a:cubicBezTo>
                <a:cubicBezTo>
                  <a:pt x="905" y="4870"/>
                  <a:pt x="644" y="4608"/>
                  <a:pt x="644" y="4287"/>
                </a:cubicBezTo>
                <a:lnTo>
                  <a:pt x="644" y="3918"/>
                </a:lnTo>
                <a:cubicBezTo>
                  <a:pt x="644" y="3691"/>
                  <a:pt x="822" y="3525"/>
                  <a:pt x="1025" y="3525"/>
                </a:cubicBezTo>
                <a:close/>
                <a:moveTo>
                  <a:pt x="4406" y="3525"/>
                </a:moveTo>
                <a:cubicBezTo>
                  <a:pt x="4632" y="3525"/>
                  <a:pt x="4811" y="3703"/>
                  <a:pt x="4811" y="3918"/>
                </a:cubicBezTo>
                <a:lnTo>
                  <a:pt x="4811" y="4287"/>
                </a:lnTo>
                <a:cubicBezTo>
                  <a:pt x="4811" y="4596"/>
                  <a:pt x="4549" y="4870"/>
                  <a:pt x="4227" y="4870"/>
                </a:cubicBezTo>
                <a:cubicBezTo>
                  <a:pt x="3918" y="4870"/>
                  <a:pt x="3644" y="4608"/>
                  <a:pt x="3644" y="4287"/>
                </a:cubicBezTo>
                <a:lnTo>
                  <a:pt x="3644" y="3918"/>
                </a:lnTo>
                <a:cubicBezTo>
                  <a:pt x="3644" y="3691"/>
                  <a:pt x="3823" y="3525"/>
                  <a:pt x="4037" y="3525"/>
                </a:cubicBezTo>
                <a:close/>
                <a:moveTo>
                  <a:pt x="7394" y="3525"/>
                </a:moveTo>
                <a:cubicBezTo>
                  <a:pt x="7621" y="3525"/>
                  <a:pt x="7799" y="3703"/>
                  <a:pt x="7799" y="3918"/>
                </a:cubicBezTo>
                <a:lnTo>
                  <a:pt x="7799" y="4287"/>
                </a:lnTo>
                <a:cubicBezTo>
                  <a:pt x="7799" y="4596"/>
                  <a:pt x="7537" y="4870"/>
                  <a:pt x="7216" y="4870"/>
                </a:cubicBezTo>
                <a:cubicBezTo>
                  <a:pt x="6906" y="4870"/>
                  <a:pt x="6632" y="4608"/>
                  <a:pt x="6632" y="4287"/>
                </a:cubicBezTo>
                <a:lnTo>
                  <a:pt x="6632" y="3918"/>
                </a:lnTo>
                <a:cubicBezTo>
                  <a:pt x="6632" y="3691"/>
                  <a:pt x="6811" y="3525"/>
                  <a:pt x="7025" y="3525"/>
                </a:cubicBezTo>
                <a:close/>
                <a:moveTo>
                  <a:pt x="10407" y="3525"/>
                </a:moveTo>
                <a:cubicBezTo>
                  <a:pt x="10621" y="3525"/>
                  <a:pt x="10788" y="3703"/>
                  <a:pt x="10788" y="3918"/>
                </a:cubicBezTo>
                <a:lnTo>
                  <a:pt x="10788" y="4287"/>
                </a:lnTo>
                <a:cubicBezTo>
                  <a:pt x="10800" y="4608"/>
                  <a:pt x="10538" y="4870"/>
                  <a:pt x="10216" y="4870"/>
                </a:cubicBezTo>
                <a:cubicBezTo>
                  <a:pt x="9907" y="4870"/>
                  <a:pt x="9645" y="4608"/>
                  <a:pt x="9645" y="4287"/>
                </a:cubicBezTo>
                <a:lnTo>
                  <a:pt x="9645" y="3918"/>
                </a:lnTo>
                <a:cubicBezTo>
                  <a:pt x="9645" y="3691"/>
                  <a:pt x="9823" y="3525"/>
                  <a:pt x="10026" y="3525"/>
                </a:cubicBezTo>
                <a:close/>
                <a:moveTo>
                  <a:pt x="1429" y="5215"/>
                </a:moveTo>
                <a:lnTo>
                  <a:pt x="1429" y="5311"/>
                </a:lnTo>
                <a:cubicBezTo>
                  <a:pt x="1429" y="5370"/>
                  <a:pt x="1441" y="5442"/>
                  <a:pt x="1477" y="5489"/>
                </a:cubicBezTo>
                <a:lnTo>
                  <a:pt x="1239" y="5727"/>
                </a:lnTo>
                <a:lnTo>
                  <a:pt x="1203" y="5727"/>
                </a:lnTo>
                <a:lnTo>
                  <a:pt x="965" y="5489"/>
                </a:lnTo>
                <a:cubicBezTo>
                  <a:pt x="989" y="5430"/>
                  <a:pt x="1013" y="5370"/>
                  <a:pt x="1013" y="5311"/>
                </a:cubicBezTo>
                <a:lnTo>
                  <a:pt x="1013" y="5215"/>
                </a:lnTo>
                <a:close/>
                <a:moveTo>
                  <a:pt x="4430" y="5215"/>
                </a:moveTo>
                <a:lnTo>
                  <a:pt x="4430" y="5311"/>
                </a:lnTo>
                <a:cubicBezTo>
                  <a:pt x="4430" y="5370"/>
                  <a:pt x="4454" y="5442"/>
                  <a:pt x="4477" y="5489"/>
                </a:cubicBezTo>
                <a:lnTo>
                  <a:pt x="4239" y="5727"/>
                </a:lnTo>
                <a:lnTo>
                  <a:pt x="4215" y="5727"/>
                </a:lnTo>
                <a:lnTo>
                  <a:pt x="3977" y="5489"/>
                </a:lnTo>
                <a:cubicBezTo>
                  <a:pt x="4001" y="5430"/>
                  <a:pt x="4013" y="5370"/>
                  <a:pt x="4013" y="5311"/>
                </a:cubicBezTo>
                <a:lnTo>
                  <a:pt x="4013" y="5215"/>
                </a:lnTo>
                <a:close/>
                <a:moveTo>
                  <a:pt x="7418" y="5215"/>
                </a:moveTo>
                <a:lnTo>
                  <a:pt x="7418" y="5311"/>
                </a:lnTo>
                <a:cubicBezTo>
                  <a:pt x="7418" y="5370"/>
                  <a:pt x="7442" y="5442"/>
                  <a:pt x="7466" y="5489"/>
                </a:cubicBezTo>
                <a:lnTo>
                  <a:pt x="7228" y="5727"/>
                </a:lnTo>
                <a:lnTo>
                  <a:pt x="7204" y="5727"/>
                </a:lnTo>
                <a:lnTo>
                  <a:pt x="6966" y="5489"/>
                </a:lnTo>
                <a:cubicBezTo>
                  <a:pt x="6990" y="5430"/>
                  <a:pt x="7001" y="5370"/>
                  <a:pt x="7001" y="5311"/>
                </a:cubicBezTo>
                <a:lnTo>
                  <a:pt x="7001" y="5215"/>
                </a:lnTo>
                <a:close/>
                <a:moveTo>
                  <a:pt x="10419" y="5215"/>
                </a:moveTo>
                <a:lnTo>
                  <a:pt x="10419" y="5311"/>
                </a:lnTo>
                <a:cubicBezTo>
                  <a:pt x="10419" y="5370"/>
                  <a:pt x="10430" y="5442"/>
                  <a:pt x="10454" y="5489"/>
                </a:cubicBezTo>
                <a:lnTo>
                  <a:pt x="10216" y="5727"/>
                </a:lnTo>
                <a:lnTo>
                  <a:pt x="10192" y="5727"/>
                </a:lnTo>
                <a:lnTo>
                  <a:pt x="9954" y="5489"/>
                </a:lnTo>
                <a:cubicBezTo>
                  <a:pt x="9978" y="5430"/>
                  <a:pt x="10002" y="5370"/>
                  <a:pt x="10002" y="5311"/>
                </a:cubicBezTo>
                <a:lnTo>
                  <a:pt x="10002" y="5215"/>
                </a:lnTo>
                <a:close/>
                <a:moveTo>
                  <a:pt x="2584" y="0"/>
                </a:moveTo>
                <a:cubicBezTo>
                  <a:pt x="2191" y="0"/>
                  <a:pt x="1858" y="322"/>
                  <a:pt x="1858" y="727"/>
                </a:cubicBezTo>
                <a:lnTo>
                  <a:pt x="1858" y="1096"/>
                </a:lnTo>
                <a:cubicBezTo>
                  <a:pt x="1858" y="1393"/>
                  <a:pt x="2013" y="1667"/>
                  <a:pt x="2227" y="1846"/>
                </a:cubicBezTo>
                <a:lnTo>
                  <a:pt x="2227" y="2108"/>
                </a:lnTo>
                <a:cubicBezTo>
                  <a:pt x="2227" y="2108"/>
                  <a:pt x="2227" y="2132"/>
                  <a:pt x="2215" y="2132"/>
                </a:cubicBezTo>
                <a:lnTo>
                  <a:pt x="1787" y="2346"/>
                </a:lnTo>
                <a:cubicBezTo>
                  <a:pt x="1608" y="2441"/>
                  <a:pt x="1489" y="2632"/>
                  <a:pt x="1489" y="2846"/>
                </a:cubicBezTo>
                <a:lnTo>
                  <a:pt x="1489" y="3179"/>
                </a:lnTo>
                <a:lnTo>
                  <a:pt x="1096" y="3179"/>
                </a:lnTo>
                <a:cubicBezTo>
                  <a:pt x="703" y="3179"/>
                  <a:pt x="370" y="3513"/>
                  <a:pt x="370" y="3918"/>
                </a:cubicBezTo>
                <a:lnTo>
                  <a:pt x="370" y="4287"/>
                </a:lnTo>
                <a:cubicBezTo>
                  <a:pt x="370" y="4584"/>
                  <a:pt x="524" y="4846"/>
                  <a:pt x="739" y="5025"/>
                </a:cubicBezTo>
                <a:lnTo>
                  <a:pt x="739" y="5299"/>
                </a:lnTo>
                <a:cubicBezTo>
                  <a:pt x="739" y="5299"/>
                  <a:pt x="739" y="5311"/>
                  <a:pt x="727" y="5311"/>
                </a:cubicBezTo>
                <a:lnTo>
                  <a:pt x="298" y="5537"/>
                </a:lnTo>
                <a:cubicBezTo>
                  <a:pt x="120" y="5620"/>
                  <a:pt x="1" y="5823"/>
                  <a:pt x="1" y="6025"/>
                </a:cubicBezTo>
                <a:lnTo>
                  <a:pt x="1" y="7870"/>
                </a:lnTo>
                <a:cubicBezTo>
                  <a:pt x="1" y="8025"/>
                  <a:pt x="48" y="8156"/>
                  <a:pt x="120" y="8275"/>
                </a:cubicBezTo>
                <a:lnTo>
                  <a:pt x="298" y="8561"/>
                </a:lnTo>
                <a:cubicBezTo>
                  <a:pt x="346" y="8621"/>
                  <a:pt x="358" y="8692"/>
                  <a:pt x="358" y="8775"/>
                </a:cubicBezTo>
                <a:lnTo>
                  <a:pt x="358" y="9549"/>
                </a:lnTo>
                <a:cubicBezTo>
                  <a:pt x="358" y="9644"/>
                  <a:pt x="429" y="9716"/>
                  <a:pt x="524" y="9716"/>
                </a:cubicBezTo>
                <a:cubicBezTo>
                  <a:pt x="608" y="9716"/>
                  <a:pt x="679" y="9644"/>
                  <a:pt x="679" y="9549"/>
                </a:cubicBezTo>
                <a:lnTo>
                  <a:pt x="679" y="8775"/>
                </a:lnTo>
                <a:cubicBezTo>
                  <a:pt x="679" y="8632"/>
                  <a:pt x="644" y="8501"/>
                  <a:pt x="560" y="8371"/>
                </a:cubicBezTo>
                <a:lnTo>
                  <a:pt x="382" y="8097"/>
                </a:lnTo>
                <a:cubicBezTo>
                  <a:pt x="346" y="8037"/>
                  <a:pt x="322" y="7966"/>
                  <a:pt x="322" y="7870"/>
                </a:cubicBezTo>
                <a:lnTo>
                  <a:pt x="322" y="6025"/>
                </a:lnTo>
                <a:cubicBezTo>
                  <a:pt x="322" y="5954"/>
                  <a:pt x="370" y="5882"/>
                  <a:pt x="441" y="5846"/>
                </a:cubicBezTo>
                <a:lnTo>
                  <a:pt x="763" y="5692"/>
                </a:lnTo>
                <a:lnTo>
                  <a:pt x="1036" y="5977"/>
                </a:lnTo>
                <a:cubicBezTo>
                  <a:pt x="1120" y="6049"/>
                  <a:pt x="1203" y="6085"/>
                  <a:pt x="1298" y="6085"/>
                </a:cubicBezTo>
                <a:cubicBezTo>
                  <a:pt x="1382" y="6085"/>
                  <a:pt x="1477" y="6049"/>
                  <a:pt x="1548" y="5977"/>
                </a:cubicBezTo>
                <a:lnTo>
                  <a:pt x="1834" y="5692"/>
                </a:lnTo>
                <a:lnTo>
                  <a:pt x="2144" y="5846"/>
                </a:lnTo>
                <a:cubicBezTo>
                  <a:pt x="2215" y="5882"/>
                  <a:pt x="2263" y="5954"/>
                  <a:pt x="2263" y="6025"/>
                </a:cubicBezTo>
                <a:lnTo>
                  <a:pt x="2263" y="7870"/>
                </a:lnTo>
                <a:cubicBezTo>
                  <a:pt x="2263" y="7942"/>
                  <a:pt x="2227" y="8025"/>
                  <a:pt x="2203" y="8097"/>
                </a:cubicBezTo>
                <a:lnTo>
                  <a:pt x="2025" y="8371"/>
                </a:lnTo>
                <a:cubicBezTo>
                  <a:pt x="1953" y="8490"/>
                  <a:pt x="1906" y="8644"/>
                  <a:pt x="1906" y="8775"/>
                </a:cubicBezTo>
                <a:lnTo>
                  <a:pt x="1906" y="9549"/>
                </a:lnTo>
                <a:cubicBezTo>
                  <a:pt x="1906" y="9644"/>
                  <a:pt x="1977" y="9716"/>
                  <a:pt x="2072" y="9716"/>
                </a:cubicBezTo>
                <a:cubicBezTo>
                  <a:pt x="2156" y="9716"/>
                  <a:pt x="2227" y="9644"/>
                  <a:pt x="2227" y="9549"/>
                </a:cubicBezTo>
                <a:lnTo>
                  <a:pt x="2227" y="8775"/>
                </a:lnTo>
                <a:cubicBezTo>
                  <a:pt x="2227" y="8704"/>
                  <a:pt x="2263" y="8632"/>
                  <a:pt x="2287" y="8561"/>
                </a:cubicBezTo>
                <a:lnTo>
                  <a:pt x="2465" y="8275"/>
                </a:lnTo>
                <a:cubicBezTo>
                  <a:pt x="2549" y="8156"/>
                  <a:pt x="2584" y="8001"/>
                  <a:pt x="2584" y="7870"/>
                </a:cubicBezTo>
                <a:lnTo>
                  <a:pt x="2584" y="6025"/>
                </a:lnTo>
                <a:cubicBezTo>
                  <a:pt x="2584" y="5823"/>
                  <a:pt x="2465" y="5644"/>
                  <a:pt x="2287" y="5537"/>
                </a:cubicBezTo>
                <a:lnTo>
                  <a:pt x="1858" y="5311"/>
                </a:lnTo>
                <a:lnTo>
                  <a:pt x="1846" y="5299"/>
                </a:lnTo>
                <a:lnTo>
                  <a:pt x="1846" y="5025"/>
                </a:lnTo>
                <a:cubicBezTo>
                  <a:pt x="2072" y="4870"/>
                  <a:pt x="2215" y="4596"/>
                  <a:pt x="2215" y="4287"/>
                </a:cubicBezTo>
                <a:lnTo>
                  <a:pt x="2215" y="3918"/>
                </a:lnTo>
                <a:cubicBezTo>
                  <a:pt x="2215" y="3644"/>
                  <a:pt x="2072" y="3406"/>
                  <a:pt x="1846" y="3275"/>
                </a:cubicBezTo>
                <a:lnTo>
                  <a:pt x="1846" y="2822"/>
                </a:lnTo>
                <a:cubicBezTo>
                  <a:pt x="1846" y="2751"/>
                  <a:pt x="1894" y="2679"/>
                  <a:pt x="1965" y="2644"/>
                </a:cubicBezTo>
                <a:lnTo>
                  <a:pt x="2275" y="2501"/>
                </a:lnTo>
                <a:lnTo>
                  <a:pt x="2560" y="2786"/>
                </a:lnTo>
                <a:cubicBezTo>
                  <a:pt x="2632" y="2858"/>
                  <a:pt x="2727" y="2882"/>
                  <a:pt x="2810" y="2882"/>
                </a:cubicBezTo>
                <a:cubicBezTo>
                  <a:pt x="2906" y="2882"/>
                  <a:pt x="2989" y="2858"/>
                  <a:pt x="3061" y="2786"/>
                </a:cubicBezTo>
                <a:lnTo>
                  <a:pt x="3346" y="2501"/>
                </a:lnTo>
                <a:lnTo>
                  <a:pt x="3656" y="2644"/>
                </a:lnTo>
                <a:cubicBezTo>
                  <a:pt x="3739" y="2679"/>
                  <a:pt x="3775" y="2751"/>
                  <a:pt x="3775" y="2822"/>
                </a:cubicBezTo>
                <a:lnTo>
                  <a:pt x="3775" y="3275"/>
                </a:lnTo>
                <a:cubicBezTo>
                  <a:pt x="3561" y="3394"/>
                  <a:pt x="3406" y="3632"/>
                  <a:pt x="3406" y="3918"/>
                </a:cubicBezTo>
                <a:lnTo>
                  <a:pt x="3406" y="4287"/>
                </a:lnTo>
                <a:cubicBezTo>
                  <a:pt x="3406" y="4584"/>
                  <a:pt x="3561" y="4846"/>
                  <a:pt x="3775" y="5025"/>
                </a:cubicBezTo>
                <a:lnTo>
                  <a:pt x="3775" y="5299"/>
                </a:lnTo>
                <a:cubicBezTo>
                  <a:pt x="3775" y="5299"/>
                  <a:pt x="3775" y="5311"/>
                  <a:pt x="3763" y="5311"/>
                </a:cubicBezTo>
                <a:lnTo>
                  <a:pt x="3334" y="5537"/>
                </a:lnTo>
                <a:cubicBezTo>
                  <a:pt x="3156" y="5620"/>
                  <a:pt x="3037" y="5823"/>
                  <a:pt x="3037" y="6025"/>
                </a:cubicBezTo>
                <a:lnTo>
                  <a:pt x="3037" y="7870"/>
                </a:lnTo>
                <a:cubicBezTo>
                  <a:pt x="3037" y="8025"/>
                  <a:pt x="3084" y="8156"/>
                  <a:pt x="3156" y="8275"/>
                </a:cubicBezTo>
                <a:lnTo>
                  <a:pt x="3334" y="8561"/>
                </a:lnTo>
                <a:cubicBezTo>
                  <a:pt x="3382" y="8621"/>
                  <a:pt x="3394" y="8692"/>
                  <a:pt x="3394" y="8775"/>
                </a:cubicBezTo>
                <a:lnTo>
                  <a:pt x="3394" y="9549"/>
                </a:lnTo>
                <a:cubicBezTo>
                  <a:pt x="3394" y="9644"/>
                  <a:pt x="3465" y="9716"/>
                  <a:pt x="3561" y="9716"/>
                </a:cubicBezTo>
                <a:cubicBezTo>
                  <a:pt x="3644" y="9716"/>
                  <a:pt x="3715" y="9644"/>
                  <a:pt x="3715" y="9549"/>
                </a:cubicBezTo>
                <a:lnTo>
                  <a:pt x="3715" y="8775"/>
                </a:lnTo>
                <a:cubicBezTo>
                  <a:pt x="3715" y="8632"/>
                  <a:pt x="3680" y="8501"/>
                  <a:pt x="3596" y="8371"/>
                </a:cubicBezTo>
                <a:lnTo>
                  <a:pt x="3418" y="8097"/>
                </a:lnTo>
                <a:cubicBezTo>
                  <a:pt x="3382" y="8037"/>
                  <a:pt x="3358" y="7966"/>
                  <a:pt x="3358" y="7870"/>
                </a:cubicBezTo>
                <a:lnTo>
                  <a:pt x="3358" y="6025"/>
                </a:lnTo>
                <a:cubicBezTo>
                  <a:pt x="3358" y="5954"/>
                  <a:pt x="3406" y="5882"/>
                  <a:pt x="3477" y="5846"/>
                </a:cubicBezTo>
                <a:lnTo>
                  <a:pt x="3799" y="5692"/>
                </a:lnTo>
                <a:lnTo>
                  <a:pt x="4073" y="5977"/>
                </a:lnTo>
                <a:cubicBezTo>
                  <a:pt x="4156" y="6049"/>
                  <a:pt x="4239" y="6085"/>
                  <a:pt x="4334" y="6085"/>
                </a:cubicBezTo>
                <a:cubicBezTo>
                  <a:pt x="4418" y="6085"/>
                  <a:pt x="4513" y="6049"/>
                  <a:pt x="4585" y="5977"/>
                </a:cubicBezTo>
                <a:lnTo>
                  <a:pt x="4870" y="5692"/>
                </a:lnTo>
                <a:lnTo>
                  <a:pt x="5180" y="5846"/>
                </a:lnTo>
                <a:cubicBezTo>
                  <a:pt x="5251" y="5882"/>
                  <a:pt x="5299" y="5954"/>
                  <a:pt x="5299" y="6025"/>
                </a:cubicBezTo>
                <a:lnTo>
                  <a:pt x="5299" y="7870"/>
                </a:lnTo>
                <a:cubicBezTo>
                  <a:pt x="5299" y="7942"/>
                  <a:pt x="5263" y="8025"/>
                  <a:pt x="5239" y="8097"/>
                </a:cubicBezTo>
                <a:lnTo>
                  <a:pt x="5061" y="8371"/>
                </a:lnTo>
                <a:cubicBezTo>
                  <a:pt x="4989" y="8490"/>
                  <a:pt x="4942" y="8644"/>
                  <a:pt x="4942" y="8775"/>
                </a:cubicBezTo>
                <a:lnTo>
                  <a:pt x="4942" y="9549"/>
                </a:lnTo>
                <a:cubicBezTo>
                  <a:pt x="4942" y="9644"/>
                  <a:pt x="5013" y="9716"/>
                  <a:pt x="5108" y="9716"/>
                </a:cubicBezTo>
                <a:cubicBezTo>
                  <a:pt x="5192" y="9716"/>
                  <a:pt x="5263" y="9644"/>
                  <a:pt x="5263" y="9549"/>
                </a:cubicBezTo>
                <a:lnTo>
                  <a:pt x="5263" y="8775"/>
                </a:lnTo>
                <a:cubicBezTo>
                  <a:pt x="5263" y="8704"/>
                  <a:pt x="5299" y="8632"/>
                  <a:pt x="5323" y="8561"/>
                </a:cubicBezTo>
                <a:lnTo>
                  <a:pt x="5501" y="8275"/>
                </a:lnTo>
                <a:cubicBezTo>
                  <a:pt x="5585" y="8156"/>
                  <a:pt x="5620" y="8001"/>
                  <a:pt x="5620" y="7870"/>
                </a:cubicBezTo>
                <a:lnTo>
                  <a:pt x="5620" y="6025"/>
                </a:lnTo>
                <a:cubicBezTo>
                  <a:pt x="5620" y="5823"/>
                  <a:pt x="5501" y="5644"/>
                  <a:pt x="5323" y="5537"/>
                </a:cubicBezTo>
                <a:lnTo>
                  <a:pt x="4894" y="5311"/>
                </a:lnTo>
                <a:lnTo>
                  <a:pt x="4882" y="5299"/>
                </a:lnTo>
                <a:lnTo>
                  <a:pt x="4882" y="5025"/>
                </a:lnTo>
                <a:cubicBezTo>
                  <a:pt x="5108" y="4870"/>
                  <a:pt x="5251" y="4596"/>
                  <a:pt x="5251" y="4287"/>
                </a:cubicBezTo>
                <a:lnTo>
                  <a:pt x="5251" y="3918"/>
                </a:lnTo>
                <a:cubicBezTo>
                  <a:pt x="5251" y="3644"/>
                  <a:pt x="5108" y="3406"/>
                  <a:pt x="4882" y="3275"/>
                </a:cubicBezTo>
                <a:lnTo>
                  <a:pt x="4882" y="2822"/>
                </a:lnTo>
                <a:cubicBezTo>
                  <a:pt x="4882" y="2751"/>
                  <a:pt x="4930" y="2679"/>
                  <a:pt x="5001" y="2644"/>
                </a:cubicBezTo>
                <a:lnTo>
                  <a:pt x="5311" y="2501"/>
                </a:lnTo>
                <a:lnTo>
                  <a:pt x="5597" y="2786"/>
                </a:lnTo>
                <a:cubicBezTo>
                  <a:pt x="5668" y="2858"/>
                  <a:pt x="5763" y="2882"/>
                  <a:pt x="5847" y="2882"/>
                </a:cubicBezTo>
                <a:cubicBezTo>
                  <a:pt x="5942" y="2882"/>
                  <a:pt x="6025" y="2858"/>
                  <a:pt x="6097" y="2786"/>
                </a:cubicBezTo>
                <a:lnTo>
                  <a:pt x="6382" y="2501"/>
                </a:lnTo>
                <a:lnTo>
                  <a:pt x="6692" y="2644"/>
                </a:lnTo>
                <a:cubicBezTo>
                  <a:pt x="6775" y="2679"/>
                  <a:pt x="6811" y="2751"/>
                  <a:pt x="6811" y="2822"/>
                </a:cubicBezTo>
                <a:lnTo>
                  <a:pt x="6811" y="3275"/>
                </a:lnTo>
                <a:cubicBezTo>
                  <a:pt x="6597" y="3394"/>
                  <a:pt x="6442" y="3632"/>
                  <a:pt x="6442" y="3918"/>
                </a:cubicBezTo>
                <a:lnTo>
                  <a:pt x="6442" y="4287"/>
                </a:lnTo>
                <a:cubicBezTo>
                  <a:pt x="6442" y="4584"/>
                  <a:pt x="6597" y="4846"/>
                  <a:pt x="6811" y="5025"/>
                </a:cubicBezTo>
                <a:lnTo>
                  <a:pt x="6811" y="5299"/>
                </a:lnTo>
                <a:cubicBezTo>
                  <a:pt x="6811" y="5299"/>
                  <a:pt x="6811" y="5311"/>
                  <a:pt x="6799" y="5311"/>
                </a:cubicBezTo>
                <a:lnTo>
                  <a:pt x="6370" y="5537"/>
                </a:lnTo>
                <a:cubicBezTo>
                  <a:pt x="6192" y="5620"/>
                  <a:pt x="6073" y="5823"/>
                  <a:pt x="6073" y="6025"/>
                </a:cubicBezTo>
                <a:lnTo>
                  <a:pt x="6073" y="7870"/>
                </a:lnTo>
                <a:cubicBezTo>
                  <a:pt x="6073" y="8025"/>
                  <a:pt x="6120" y="8156"/>
                  <a:pt x="6192" y="8275"/>
                </a:cubicBezTo>
                <a:lnTo>
                  <a:pt x="6370" y="8561"/>
                </a:lnTo>
                <a:cubicBezTo>
                  <a:pt x="6418" y="8621"/>
                  <a:pt x="6430" y="8692"/>
                  <a:pt x="6430" y="8775"/>
                </a:cubicBezTo>
                <a:lnTo>
                  <a:pt x="6430" y="9549"/>
                </a:lnTo>
                <a:cubicBezTo>
                  <a:pt x="6430" y="9644"/>
                  <a:pt x="6501" y="9716"/>
                  <a:pt x="6597" y="9716"/>
                </a:cubicBezTo>
                <a:cubicBezTo>
                  <a:pt x="6680" y="9716"/>
                  <a:pt x="6751" y="9644"/>
                  <a:pt x="6751" y="9549"/>
                </a:cubicBezTo>
                <a:lnTo>
                  <a:pt x="6751" y="8775"/>
                </a:lnTo>
                <a:cubicBezTo>
                  <a:pt x="6751" y="8632"/>
                  <a:pt x="6716" y="8501"/>
                  <a:pt x="6632" y="8371"/>
                </a:cubicBezTo>
                <a:lnTo>
                  <a:pt x="6454" y="8097"/>
                </a:lnTo>
                <a:cubicBezTo>
                  <a:pt x="6418" y="8037"/>
                  <a:pt x="6394" y="7966"/>
                  <a:pt x="6394" y="7870"/>
                </a:cubicBezTo>
                <a:lnTo>
                  <a:pt x="6394" y="6025"/>
                </a:lnTo>
                <a:cubicBezTo>
                  <a:pt x="6394" y="5954"/>
                  <a:pt x="6442" y="5882"/>
                  <a:pt x="6513" y="5846"/>
                </a:cubicBezTo>
                <a:lnTo>
                  <a:pt x="6835" y="5692"/>
                </a:lnTo>
                <a:lnTo>
                  <a:pt x="7109" y="5977"/>
                </a:lnTo>
                <a:cubicBezTo>
                  <a:pt x="7192" y="6049"/>
                  <a:pt x="7275" y="6085"/>
                  <a:pt x="7371" y="6085"/>
                </a:cubicBezTo>
                <a:cubicBezTo>
                  <a:pt x="7454" y="6085"/>
                  <a:pt x="7549" y="6049"/>
                  <a:pt x="7621" y="5977"/>
                </a:cubicBezTo>
                <a:lnTo>
                  <a:pt x="7906" y="5692"/>
                </a:lnTo>
                <a:lnTo>
                  <a:pt x="8216" y="5846"/>
                </a:lnTo>
                <a:cubicBezTo>
                  <a:pt x="8287" y="5882"/>
                  <a:pt x="8335" y="5954"/>
                  <a:pt x="8335" y="6025"/>
                </a:cubicBezTo>
                <a:lnTo>
                  <a:pt x="8335" y="7870"/>
                </a:lnTo>
                <a:cubicBezTo>
                  <a:pt x="8335" y="7942"/>
                  <a:pt x="8299" y="8025"/>
                  <a:pt x="8275" y="8097"/>
                </a:cubicBezTo>
                <a:lnTo>
                  <a:pt x="8097" y="8371"/>
                </a:lnTo>
                <a:cubicBezTo>
                  <a:pt x="8025" y="8490"/>
                  <a:pt x="7978" y="8644"/>
                  <a:pt x="7978" y="8775"/>
                </a:cubicBezTo>
                <a:lnTo>
                  <a:pt x="7978" y="9549"/>
                </a:lnTo>
                <a:cubicBezTo>
                  <a:pt x="7978" y="9644"/>
                  <a:pt x="8049" y="9716"/>
                  <a:pt x="8144" y="9716"/>
                </a:cubicBezTo>
                <a:cubicBezTo>
                  <a:pt x="8228" y="9716"/>
                  <a:pt x="8299" y="9644"/>
                  <a:pt x="8299" y="9549"/>
                </a:cubicBezTo>
                <a:lnTo>
                  <a:pt x="8299" y="8775"/>
                </a:lnTo>
                <a:cubicBezTo>
                  <a:pt x="8299" y="8704"/>
                  <a:pt x="8335" y="8632"/>
                  <a:pt x="8359" y="8561"/>
                </a:cubicBezTo>
                <a:lnTo>
                  <a:pt x="8537" y="8275"/>
                </a:lnTo>
                <a:cubicBezTo>
                  <a:pt x="8621" y="8156"/>
                  <a:pt x="8656" y="8001"/>
                  <a:pt x="8656" y="7870"/>
                </a:cubicBezTo>
                <a:lnTo>
                  <a:pt x="8656" y="6025"/>
                </a:lnTo>
                <a:cubicBezTo>
                  <a:pt x="8656" y="5823"/>
                  <a:pt x="8537" y="5644"/>
                  <a:pt x="8359" y="5537"/>
                </a:cubicBezTo>
                <a:lnTo>
                  <a:pt x="7930" y="5311"/>
                </a:lnTo>
                <a:lnTo>
                  <a:pt x="7918" y="5299"/>
                </a:lnTo>
                <a:lnTo>
                  <a:pt x="7918" y="5025"/>
                </a:lnTo>
                <a:cubicBezTo>
                  <a:pt x="8144" y="4870"/>
                  <a:pt x="8287" y="4596"/>
                  <a:pt x="8287" y="4287"/>
                </a:cubicBezTo>
                <a:lnTo>
                  <a:pt x="8287" y="3918"/>
                </a:lnTo>
                <a:cubicBezTo>
                  <a:pt x="8287" y="3644"/>
                  <a:pt x="8144" y="3406"/>
                  <a:pt x="7918" y="3275"/>
                </a:cubicBezTo>
                <a:lnTo>
                  <a:pt x="7918" y="2822"/>
                </a:lnTo>
                <a:cubicBezTo>
                  <a:pt x="7918" y="2751"/>
                  <a:pt x="7966" y="2679"/>
                  <a:pt x="8037" y="2644"/>
                </a:cubicBezTo>
                <a:lnTo>
                  <a:pt x="8347" y="2501"/>
                </a:lnTo>
                <a:lnTo>
                  <a:pt x="8633" y="2786"/>
                </a:lnTo>
                <a:cubicBezTo>
                  <a:pt x="8704" y="2858"/>
                  <a:pt x="8799" y="2882"/>
                  <a:pt x="8883" y="2882"/>
                </a:cubicBezTo>
                <a:cubicBezTo>
                  <a:pt x="8978" y="2882"/>
                  <a:pt x="9061" y="2858"/>
                  <a:pt x="9133" y="2786"/>
                </a:cubicBezTo>
                <a:lnTo>
                  <a:pt x="9418" y="2501"/>
                </a:lnTo>
                <a:lnTo>
                  <a:pt x="9728" y="2644"/>
                </a:lnTo>
                <a:cubicBezTo>
                  <a:pt x="9811" y="2679"/>
                  <a:pt x="9847" y="2751"/>
                  <a:pt x="9847" y="2822"/>
                </a:cubicBezTo>
                <a:lnTo>
                  <a:pt x="9847" y="3275"/>
                </a:lnTo>
                <a:cubicBezTo>
                  <a:pt x="9633" y="3394"/>
                  <a:pt x="9478" y="3632"/>
                  <a:pt x="9478" y="3918"/>
                </a:cubicBezTo>
                <a:lnTo>
                  <a:pt x="9478" y="4287"/>
                </a:lnTo>
                <a:cubicBezTo>
                  <a:pt x="9478" y="4584"/>
                  <a:pt x="9633" y="4846"/>
                  <a:pt x="9847" y="5025"/>
                </a:cubicBezTo>
                <a:lnTo>
                  <a:pt x="9847" y="5299"/>
                </a:lnTo>
                <a:cubicBezTo>
                  <a:pt x="9847" y="5299"/>
                  <a:pt x="9847" y="5311"/>
                  <a:pt x="9835" y="5311"/>
                </a:cubicBezTo>
                <a:lnTo>
                  <a:pt x="9407" y="5537"/>
                </a:lnTo>
                <a:cubicBezTo>
                  <a:pt x="9228" y="5620"/>
                  <a:pt x="9109" y="5823"/>
                  <a:pt x="9109" y="6025"/>
                </a:cubicBezTo>
                <a:lnTo>
                  <a:pt x="9109" y="7870"/>
                </a:lnTo>
                <a:cubicBezTo>
                  <a:pt x="9109" y="8025"/>
                  <a:pt x="9157" y="8156"/>
                  <a:pt x="9228" y="8275"/>
                </a:cubicBezTo>
                <a:lnTo>
                  <a:pt x="9407" y="8561"/>
                </a:lnTo>
                <a:cubicBezTo>
                  <a:pt x="9454" y="8621"/>
                  <a:pt x="9466" y="8692"/>
                  <a:pt x="9466" y="8775"/>
                </a:cubicBezTo>
                <a:lnTo>
                  <a:pt x="9466" y="9549"/>
                </a:lnTo>
                <a:cubicBezTo>
                  <a:pt x="9466" y="9644"/>
                  <a:pt x="9538" y="9716"/>
                  <a:pt x="9633" y="9716"/>
                </a:cubicBezTo>
                <a:cubicBezTo>
                  <a:pt x="9716" y="9716"/>
                  <a:pt x="9788" y="9644"/>
                  <a:pt x="9788" y="9549"/>
                </a:cubicBezTo>
                <a:lnTo>
                  <a:pt x="9788" y="8775"/>
                </a:lnTo>
                <a:cubicBezTo>
                  <a:pt x="9788" y="8632"/>
                  <a:pt x="9752" y="8501"/>
                  <a:pt x="9668" y="8371"/>
                </a:cubicBezTo>
                <a:lnTo>
                  <a:pt x="9490" y="8097"/>
                </a:lnTo>
                <a:cubicBezTo>
                  <a:pt x="9454" y="8037"/>
                  <a:pt x="9430" y="7966"/>
                  <a:pt x="9430" y="7870"/>
                </a:cubicBezTo>
                <a:lnTo>
                  <a:pt x="9430" y="6025"/>
                </a:lnTo>
                <a:cubicBezTo>
                  <a:pt x="9430" y="5954"/>
                  <a:pt x="9478" y="5882"/>
                  <a:pt x="9549" y="5846"/>
                </a:cubicBezTo>
                <a:lnTo>
                  <a:pt x="9871" y="5692"/>
                </a:lnTo>
                <a:lnTo>
                  <a:pt x="10145" y="5977"/>
                </a:lnTo>
                <a:cubicBezTo>
                  <a:pt x="10228" y="6049"/>
                  <a:pt x="10311" y="6085"/>
                  <a:pt x="10407" y="6085"/>
                </a:cubicBezTo>
                <a:cubicBezTo>
                  <a:pt x="10490" y="6085"/>
                  <a:pt x="10585" y="6049"/>
                  <a:pt x="10657" y="5977"/>
                </a:cubicBezTo>
                <a:lnTo>
                  <a:pt x="10942" y="5692"/>
                </a:lnTo>
                <a:lnTo>
                  <a:pt x="11252" y="5846"/>
                </a:lnTo>
                <a:cubicBezTo>
                  <a:pt x="11323" y="5882"/>
                  <a:pt x="11371" y="5954"/>
                  <a:pt x="11371" y="6025"/>
                </a:cubicBezTo>
                <a:lnTo>
                  <a:pt x="11371" y="7870"/>
                </a:lnTo>
                <a:cubicBezTo>
                  <a:pt x="11371" y="7942"/>
                  <a:pt x="11335" y="8025"/>
                  <a:pt x="11312" y="8097"/>
                </a:cubicBezTo>
                <a:lnTo>
                  <a:pt x="11133" y="8371"/>
                </a:lnTo>
                <a:cubicBezTo>
                  <a:pt x="11062" y="8490"/>
                  <a:pt x="11014" y="8644"/>
                  <a:pt x="11014" y="8775"/>
                </a:cubicBezTo>
                <a:lnTo>
                  <a:pt x="11014" y="9549"/>
                </a:lnTo>
                <a:cubicBezTo>
                  <a:pt x="11014" y="9644"/>
                  <a:pt x="11085" y="9716"/>
                  <a:pt x="11181" y="9716"/>
                </a:cubicBezTo>
                <a:cubicBezTo>
                  <a:pt x="11264" y="9716"/>
                  <a:pt x="11335" y="9644"/>
                  <a:pt x="11335" y="9549"/>
                </a:cubicBezTo>
                <a:lnTo>
                  <a:pt x="11335" y="8775"/>
                </a:lnTo>
                <a:cubicBezTo>
                  <a:pt x="11335" y="8704"/>
                  <a:pt x="11371" y="8632"/>
                  <a:pt x="11395" y="8561"/>
                </a:cubicBezTo>
                <a:lnTo>
                  <a:pt x="11573" y="8275"/>
                </a:lnTo>
                <a:cubicBezTo>
                  <a:pt x="11657" y="8156"/>
                  <a:pt x="11693" y="8001"/>
                  <a:pt x="11693" y="7870"/>
                </a:cubicBezTo>
                <a:lnTo>
                  <a:pt x="11693" y="6025"/>
                </a:lnTo>
                <a:cubicBezTo>
                  <a:pt x="11514" y="5823"/>
                  <a:pt x="11395" y="5620"/>
                  <a:pt x="11204" y="5537"/>
                </a:cubicBezTo>
                <a:lnTo>
                  <a:pt x="10776" y="5311"/>
                </a:lnTo>
                <a:lnTo>
                  <a:pt x="10764" y="5299"/>
                </a:lnTo>
                <a:lnTo>
                  <a:pt x="10764" y="5025"/>
                </a:lnTo>
                <a:cubicBezTo>
                  <a:pt x="10978" y="4870"/>
                  <a:pt x="11133" y="4596"/>
                  <a:pt x="11133" y="4287"/>
                </a:cubicBezTo>
                <a:lnTo>
                  <a:pt x="11133" y="3918"/>
                </a:lnTo>
                <a:cubicBezTo>
                  <a:pt x="11133" y="3513"/>
                  <a:pt x="10800" y="3179"/>
                  <a:pt x="10407" y="3179"/>
                </a:cubicBezTo>
                <a:lnTo>
                  <a:pt x="10014" y="3179"/>
                </a:lnTo>
                <a:lnTo>
                  <a:pt x="10014" y="2846"/>
                </a:lnTo>
                <a:cubicBezTo>
                  <a:pt x="10014" y="2632"/>
                  <a:pt x="9895" y="2453"/>
                  <a:pt x="9716" y="2346"/>
                </a:cubicBezTo>
                <a:lnTo>
                  <a:pt x="9287" y="2132"/>
                </a:lnTo>
                <a:lnTo>
                  <a:pt x="9276" y="2108"/>
                </a:lnTo>
                <a:lnTo>
                  <a:pt x="9276" y="1846"/>
                </a:lnTo>
                <a:cubicBezTo>
                  <a:pt x="9490" y="1679"/>
                  <a:pt x="9645" y="1417"/>
                  <a:pt x="9645" y="1096"/>
                </a:cubicBezTo>
                <a:lnTo>
                  <a:pt x="9645" y="727"/>
                </a:lnTo>
                <a:cubicBezTo>
                  <a:pt x="9645" y="322"/>
                  <a:pt x="9311" y="0"/>
                  <a:pt x="8918" y="0"/>
                </a:cubicBezTo>
                <a:lnTo>
                  <a:pt x="8537" y="0"/>
                </a:lnTo>
                <a:cubicBezTo>
                  <a:pt x="8133" y="0"/>
                  <a:pt x="7811" y="322"/>
                  <a:pt x="7811" y="727"/>
                </a:cubicBezTo>
                <a:lnTo>
                  <a:pt x="7811" y="1096"/>
                </a:lnTo>
                <a:cubicBezTo>
                  <a:pt x="7811" y="1393"/>
                  <a:pt x="7966" y="1667"/>
                  <a:pt x="8180" y="1846"/>
                </a:cubicBezTo>
                <a:lnTo>
                  <a:pt x="8180" y="2108"/>
                </a:lnTo>
                <a:cubicBezTo>
                  <a:pt x="8180" y="2108"/>
                  <a:pt x="8180" y="2132"/>
                  <a:pt x="8168" y="2132"/>
                </a:cubicBezTo>
                <a:lnTo>
                  <a:pt x="7740" y="2346"/>
                </a:lnTo>
                <a:cubicBezTo>
                  <a:pt x="7561" y="2441"/>
                  <a:pt x="7442" y="2632"/>
                  <a:pt x="7442" y="2846"/>
                </a:cubicBezTo>
                <a:lnTo>
                  <a:pt x="7442" y="3179"/>
                </a:lnTo>
                <a:lnTo>
                  <a:pt x="7037" y="3179"/>
                </a:lnTo>
                <a:lnTo>
                  <a:pt x="7037" y="2846"/>
                </a:lnTo>
                <a:cubicBezTo>
                  <a:pt x="7037" y="2632"/>
                  <a:pt x="6918" y="2453"/>
                  <a:pt x="6740" y="2346"/>
                </a:cubicBezTo>
                <a:lnTo>
                  <a:pt x="6311" y="2132"/>
                </a:lnTo>
                <a:lnTo>
                  <a:pt x="6299" y="2108"/>
                </a:lnTo>
                <a:lnTo>
                  <a:pt x="6299" y="1846"/>
                </a:lnTo>
                <a:cubicBezTo>
                  <a:pt x="6513" y="1679"/>
                  <a:pt x="6668" y="1417"/>
                  <a:pt x="6668" y="1096"/>
                </a:cubicBezTo>
                <a:lnTo>
                  <a:pt x="6668" y="727"/>
                </a:lnTo>
                <a:cubicBezTo>
                  <a:pt x="6668" y="322"/>
                  <a:pt x="6335" y="0"/>
                  <a:pt x="5942" y="0"/>
                </a:cubicBezTo>
                <a:lnTo>
                  <a:pt x="5561" y="0"/>
                </a:lnTo>
                <a:cubicBezTo>
                  <a:pt x="5168" y="0"/>
                  <a:pt x="4835" y="322"/>
                  <a:pt x="4835" y="727"/>
                </a:cubicBezTo>
                <a:lnTo>
                  <a:pt x="4835" y="1096"/>
                </a:lnTo>
                <a:cubicBezTo>
                  <a:pt x="4835" y="1393"/>
                  <a:pt x="4989" y="1667"/>
                  <a:pt x="5204" y="1846"/>
                </a:cubicBezTo>
                <a:lnTo>
                  <a:pt x="5204" y="2108"/>
                </a:lnTo>
                <a:cubicBezTo>
                  <a:pt x="5204" y="2108"/>
                  <a:pt x="5204" y="2132"/>
                  <a:pt x="5192" y="2132"/>
                </a:cubicBezTo>
                <a:lnTo>
                  <a:pt x="4763" y="2346"/>
                </a:lnTo>
                <a:cubicBezTo>
                  <a:pt x="4585" y="2441"/>
                  <a:pt x="4465" y="2632"/>
                  <a:pt x="4465" y="2846"/>
                </a:cubicBezTo>
                <a:lnTo>
                  <a:pt x="4465" y="3179"/>
                </a:lnTo>
                <a:lnTo>
                  <a:pt x="4061" y="3179"/>
                </a:lnTo>
                <a:lnTo>
                  <a:pt x="4061" y="2846"/>
                </a:lnTo>
                <a:cubicBezTo>
                  <a:pt x="4061" y="2632"/>
                  <a:pt x="3942" y="2453"/>
                  <a:pt x="3763" y="2346"/>
                </a:cubicBezTo>
                <a:lnTo>
                  <a:pt x="3334" y="2132"/>
                </a:lnTo>
                <a:lnTo>
                  <a:pt x="3322" y="2108"/>
                </a:lnTo>
                <a:lnTo>
                  <a:pt x="3322" y="1846"/>
                </a:lnTo>
                <a:cubicBezTo>
                  <a:pt x="3537" y="1679"/>
                  <a:pt x="3692" y="1417"/>
                  <a:pt x="3692" y="1096"/>
                </a:cubicBezTo>
                <a:lnTo>
                  <a:pt x="3692" y="727"/>
                </a:lnTo>
                <a:cubicBezTo>
                  <a:pt x="3692" y="322"/>
                  <a:pt x="3358" y="0"/>
                  <a:pt x="296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" name="Google Shape;5241;p55"/>
          <p:cNvGrpSpPr>
            <a:grpSpLocks noChangeAspect="1"/>
          </p:cNvGrpSpPr>
          <p:nvPr/>
        </p:nvGrpSpPr>
        <p:grpSpPr>
          <a:xfrm>
            <a:off x="520453" y="2334042"/>
            <a:ext cx="302861" cy="301543"/>
            <a:chOff x="3996113" y="4291176"/>
            <a:chExt cx="336512" cy="335048"/>
          </a:xfrm>
          <a:solidFill>
            <a:schemeClr val="bg1"/>
          </a:solidFill>
        </p:grpSpPr>
        <p:sp>
          <p:nvSpPr>
            <p:cNvPr id="91" name="Google Shape;5242;p55"/>
            <p:cNvSpPr/>
            <p:nvPr/>
          </p:nvSpPr>
          <p:spPr>
            <a:xfrm>
              <a:off x="4082143" y="4323386"/>
              <a:ext cx="111810" cy="219833"/>
            </a:xfrm>
            <a:custGeom>
              <a:avLst/>
              <a:gdLst/>
              <a:ahLst/>
              <a:cxnLst/>
              <a:rect l="l" t="t" r="r" b="b"/>
              <a:pathLst>
                <a:path w="3513" h="6907" extrusionOk="0">
                  <a:moveTo>
                    <a:pt x="1751" y="322"/>
                  </a:moveTo>
                  <a:cubicBezTo>
                    <a:pt x="1846" y="322"/>
                    <a:pt x="1929" y="394"/>
                    <a:pt x="1929" y="501"/>
                  </a:cubicBezTo>
                  <a:lnTo>
                    <a:pt x="1929" y="942"/>
                  </a:lnTo>
                  <a:cubicBezTo>
                    <a:pt x="1929" y="1037"/>
                    <a:pt x="2001" y="1096"/>
                    <a:pt x="2084" y="1096"/>
                  </a:cubicBezTo>
                  <a:cubicBezTo>
                    <a:pt x="2691" y="1108"/>
                    <a:pt x="3179" y="1596"/>
                    <a:pt x="3179" y="2204"/>
                  </a:cubicBezTo>
                  <a:lnTo>
                    <a:pt x="3179" y="2525"/>
                  </a:lnTo>
                  <a:cubicBezTo>
                    <a:pt x="3179" y="2608"/>
                    <a:pt x="3108" y="2704"/>
                    <a:pt x="3001" y="2704"/>
                  </a:cubicBezTo>
                  <a:cubicBezTo>
                    <a:pt x="2917" y="2704"/>
                    <a:pt x="2822" y="2620"/>
                    <a:pt x="2822" y="2525"/>
                  </a:cubicBezTo>
                  <a:lnTo>
                    <a:pt x="2822" y="2204"/>
                  </a:lnTo>
                  <a:cubicBezTo>
                    <a:pt x="2834" y="1787"/>
                    <a:pt x="2501" y="1454"/>
                    <a:pt x="2060" y="1454"/>
                  </a:cubicBezTo>
                  <a:lnTo>
                    <a:pt x="1608" y="1454"/>
                  </a:lnTo>
                  <a:cubicBezTo>
                    <a:pt x="1096" y="1454"/>
                    <a:pt x="679" y="1870"/>
                    <a:pt x="679" y="2370"/>
                  </a:cubicBezTo>
                  <a:cubicBezTo>
                    <a:pt x="679" y="2882"/>
                    <a:pt x="1096" y="3299"/>
                    <a:pt x="1608" y="3299"/>
                  </a:cubicBezTo>
                  <a:lnTo>
                    <a:pt x="1917" y="3299"/>
                  </a:lnTo>
                  <a:cubicBezTo>
                    <a:pt x="2620" y="3299"/>
                    <a:pt x="3191" y="3859"/>
                    <a:pt x="3191" y="4573"/>
                  </a:cubicBezTo>
                  <a:cubicBezTo>
                    <a:pt x="3191" y="5216"/>
                    <a:pt x="2715" y="5764"/>
                    <a:pt x="2084" y="5835"/>
                  </a:cubicBezTo>
                  <a:cubicBezTo>
                    <a:pt x="2001" y="5859"/>
                    <a:pt x="1941" y="5918"/>
                    <a:pt x="1941" y="5990"/>
                  </a:cubicBezTo>
                  <a:lnTo>
                    <a:pt x="1941" y="6454"/>
                  </a:lnTo>
                  <a:cubicBezTo>
                    <a:pt x="1941" y="6538"/>
                    <a:pt x="1870" y="6633"/>
                    <a:pt x="1762" y="6633"/>
                  </a:cubicBezTo>
                  <a:cubicBezTo>
                    <a:pt x="1667" y="6633"/>
                    <a:pt x="1584" y="6549"/>
                    <a:pt x="1584" y="6454"/>
                  </a:cubicBezTo>
                  <a:lnTo>
                    <a:pt x="1584" y="6002"/>
                  </a:lnTo>
                  <a:cubicBezTo>
                    <a:pt x="1584" y="5918"/>
                    <a:pt x="1512" y="5859"/>
                    <a:pt x="1441" y="5859"/>
                  </a:cubicBezTo>
                  <a:cubicBezTo>
                    <a:pt x="834" y="5835"/>
                    <a:pt x="334" y="5347"/>
                    <a:pt x="334" y="4740"/>
                  </a:cubicBezTo>
                  <a:cubicBezTo>
                    <a:pt x="334" y="4644"/>
                    <a:pt x="417" y="4561"/>
                    <a:pt x="512" y="4561"/>
                  </a:cubicBezTo>
                  <a:cubicBezTo>
                    <a:pt x="608" y="4561"/>
                    <a:pt x="691" y="4633"/>
                    <a:pt x="691" y="4740"/>
                  </a:cubicBezTo>
                  <a:cubicBezTo>
                    <a:pt x="691" y="5156"/>
                    <a:pt x="1036" y="5502"/>
                    <a:pt x="1453" y="5502"/>
                  </a:cubicBezTo>
                  <a:lnTo>
                    <a:pt x="1929" y="5502"/>
                  </a:lnTo>
                  <a:cubicBezTo>
                    <a:pt x="2441" y="5502"/>
                    <a:pt x="2858" y="5085"/>
                    <a:pt x="2858" y="4573"/>
                  </a:cubicBezTo>
                  <a:cubicBezTo>
                    <a:pt x="2858" y="4073"/>
                    <a:pt x="2441" y="3656"/>
                    <a:pt x="1929" y="3656"/>
                  </a:cubicBezTo>
                  <a:lnTo>
                    <a:pt x="1608" y="3656"/>
                  </a:lnTo>
                  <a:cubicBezTo>
                    <a:pt x="905" y="3656"/>
                    <a:pt x="322" y="3085"/>
                    <a:pt x="322" y="2370"/>
                  </a:cubicBezTo>
                  <a:cubicBezTo>
                    <a:pt x="322" y="1727"/>
                    <a:pt x="798" y="1180"/>
                    <a:pt x="1441" y="1108"/>
                  </a:cubicBezTo>
                  <a:cubicBezTo>
                    <a:pt x="1512" y="1096"/>
                    <a:pt x="1572" y="1037"/>
                    <a:pt x="1572" y="953"/>
                  </a:cubicBezTo>
                  <a:lnTo>
                    <a:pt x="1572" y="501"/>
                  </a:lnTo>
                  <a:cubicBezTo>
                    <a:pt x="1572" y="406"/>
                    <a:pt x="1643" y="322"/>
                    <a:pt x="1751" y="322"/>
                  </a:cubicBezTo>
                  <a:close/>
                  <a:moveTo>
                    <a:pt x="1762" y="1"/>
                  </a:moveTo>
                  <a:cubicBezTo>
                    <a:pt x="1500" y="1"/>
                    <a:pt x="1274" y="227"/>
                    <a:pt x="1274" y="501"/>
                  </a:cubicBezTo>
                  <a:lnTo>
                    <a:pt x="1274" y="823"/>
                  </a:lnTo>
                  <a:cubicBezTo>
                    <a:pt x="548" y="977"/>
                    <a:pt x="24" y="1608"/>
                    <a:pt x="24" y="2370"/>
                  </a:cubicBezTo>
                  <a:cubicBezTo>
                    <a:pt x="24" y="3251"/>
                    <a:pt x="738" y="3954"/>
                    <a:pt x="1608" y="3954"/>
                  </a:cubicBezTo>
                  <a:lnTo>
                    <a:pt x="1917" y="3954"/>
                  </a:lnTo>
                  <a:cubicBezTo>
                    <a:pt x="2262" y="3954"/>
                    <a:pt x="2524" y="4216"/>
                    <a:pt x="2524" y="4561"/>
                  </a:cubicBezTo>
                  <a:cubicBezTo>
                    <a:pt x="2524" y="4906"/>
                    <a:pt x="2262" y="5168"/>
                    <a:pt x="1917" y="5168"/>
                  </a:cubicBezTo>
                  <a:lnTo>
                    <a:pt x="1441" y="5168"/>
                  </a:lnTo>
                  <a:cubicBezTo>
                    <a:pt x="1191" y="5168"/>
                    <a:pt x="977" y="4966"/>
                    <a:pt x="977" y="4704"/>
                  </a:cubicBezTo>
                  <a:cubicBezTo>
                    <a:pt x="977" y="4442"/>
                    <a:pt x="750" y="4216"/>
                    <a:pt x="488" y="4216"/>
                  </a:cubicBezTo>
                  <a:cubicBezTo>
                    <a:pt x="215" y="4216"/>
                    <a:pt x="0" y="4442"/>
                    <a:pt x="0" y="4704"/>
                  </a:cubicBezTo>
                  <a:cubicBezTo>
                    <a:pt x="0" y="5442"/>
                    <a:pt x="548" y="6037"/>
                    <a:pt x="1250" y="6121"/>
                  </a:cubicBezTo>
                  <a:lnTo>
                    <a:pt x="1250" y="6418"/>
                  </a:lnTo>
                  <a:cubicBezTo>
                    <a:pt x="1250" y="6692"/>
                    <a:pt x="1465" y="6907"/>
                    <a:pt x="1739" y="6907"/>
                  </a:cubicBezTo>
                  <a:cubicBezTo>
                    <a:pt x="2001" y="6907"/>
                    <a:pt x="2227" y="6692"/>
                    <a:pt x="2227" y="6418"/>
                  </a:cubicBezTo>
                  <a:lnTo>
                    <a:pt x="2227" y="6121"/>
                  </a:lnTo>
                  <a:cubicBezTo>
                    <a:pt x="2953" y="5978"/>
                    <a:pt x="3477" y="5335"/>
                    <a:pt x="3477" y="4573"/>
                  </a:cubicBezTo>
                  <a:cubicBezTo>
                    <a:pt x="3477" y="3692"/>
                    <a:pt x="2763" y="3001"/>
                    <a:pt x="1905" y="3001"/>
                  </a:cubicBezTo>
                  <a:lnTo>
                    <a:pt x="1608" y="3001"/>
                  </a:lnTo>
                  <a:cubicBezTo>
                    <a:pt x="1262" y="3001"/>
                    <a:pt x="989" y="2728"/>
                    <a:pt x="989" y="2382"/>
                  </a:cubicBezTo>
                  <a:cubicBezTo>
                    <a:pt x="989" y="2037"/>
                    <a:pt x="1262" y="1775"/>
                    <a:pt x="1608" y="1775"/>
                  </a:cubicBezTo>
                  <a:lnTo>
                    <a:pt x="2084" y="1775"/>
                  </a:lnTo>
                  <a:cubicBezTo>
                    <a:pt x="2334" y="1775"/>
                    <a:pt x="2536" y="1989"/>
                    <a:pt x="2536" y="2239"/>
                  </a:cubicBezTo>
                  <a:lnTo>
                    <a:pt x="2536" y="2549"/>
                  </a:lnTo>
                  <a:cubicBezTo>
                    <a:pt x="2524" y="2799"/>
                    <a:pt x="2751" y="3013"/>
                    <a:pt x="3013" y="3013"/>
                  </a:cubicBezTo>
                  <a:cubicBezTo>
                    <a:pt x="3286" y="3013"/>
                    <a:pt x="3513" y="2787"/>
                    <a:pt x="3513" y="2525"/>
                  </a:cubicBezTo>
                  <a:lnTo>
                    <a:pt x="3513" y="2204"/>
                  </a:lnTo>
                  <a:cubicBezTo>
                    <a:pt x="3513" y="1477"/>
                    <a:pt x="2953" y="882"/>
                    <a:pt x="2262" y="799"/>
                  </a:cubicBezTo>
                  <a:lnTo>
                    <a:pt x="2262" y="501"/>
                  </a:lnTo>
                  <a:cubicBezTo>
                    <a:pt x="2262" y="227"/>
                    <a:pt x="2036" y="1"/>
                    <a:pt x="17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5243;p55"/>
            <p:cNvSpPr/>
            <p:nvPr/>
          </p:nvSpPr>
          <p:spPr>
            <a:xfrm>
              <a:off x="4226894" y="4523485"/>
              <a:ext cx="52324" cy="51942"/>
            </a:xfrm>
            <a:custGeom>
              <a:avLst/>
              <a:gdLst/>
              <a:ahLst/>
              <a:cxnLst/>
              <a:rect l="l" t="t" r="r" b="b"/>
              <a:pathLst>
                <a:path w="1644" h="1632" extrusionOk="0">
                  <a:moveTo>
                    <a:pt x="822" y="310"/>
                  </a:moveTo>
                  <a:cubicBezTo>
                    <a:pt x="1108" y="310"/>
                    <a:pt x="1322" y="536"/>
                    <a:pt x="1322" y="822"/>
                  </a:cubicBezTo>
                  <a:cubicBezTo>
                    <a:pt x="1322" y="1096"/>
                    <a:pt x="1108" y="1322"/>
                    <a:pt x="822" y="1322"/>
                  </a:cubicBezTo>
                  <a:cubicBezTo>
                    <a:pt x="536" y="1322"/>
                    <a:pt x="310" y="1096"/>
                    <a:pt x="310" y="822"/>
                  </a:cubicBezTo>
                  <a:cubicBezTo>
                    <a:pt x="310" y="536"/>
                    <a:pt x="536" y="310"/>
                    <a:pt x="822" y="310"/>
                  </a:cubicBezTo>
                  <a:close/>
                  <a:moveTo>
                    <a:pt x="822" y="0"/>
                  </a:moveTo>
                  <a:cubicBezTo>
                    <a:pt x="370" y="0"/>
                    <a:pt x="0" y="370"/>
                    <a:pt x="0" y="822"/>
                  </a:cubicBezTo>
                  <a:cubicBezTo>
                    <a:pt x="0" y="1263"/>
                    <a:pt x="370" y="1632"/>
                    <a:pt x="822" y="1632"/>
                  </a:cubicBezTo>
                  <a:cubicBezTo>
                    <a:pt x="1263" y="1632"/>
                    <a:pt x="1644" y="1263"/>
                    <a:pt x="1644" y="822"/>
                  </a:cubicBezTo>
                  <a:cubicBezTo>
                    <a:pt x="1644" y="370"/>
                    <a:pt x="1263" y="0"/>
                    <a:pt x="8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5244;p55"/>
            <p:cNvSpPr/>
            <p:nvPr/>
          </p:nvSpPr>
          <p:spPr>
            <a:xfrm>
              <a:off x="3996113" y="4291176"/>
              <a:ext cx="336512" cy="335048"/>
            </a:xfrm>
            <a:custGeom>
              <a:avLst/>
              <a:gdLst/>
              <a:ahLst/>
              <a:cxnLst/>
              <a:rect l="l" t="t" r="r" b="b"/>
              <a:pathLst>
                <a:path w="10573" h="10527" extrusionOk="0">
                  <a:moveTo>
                    <a:pt x="8216" y="5930"/>
                  </a:moveTo>
                  <a:lnTo>
                    <a:pt x="8335" y="6537"/>
                  </a:lnTo>
                  <a:cubicBezTo>
                    <a:pt x="8359" y="6597"/>
                    <a:pt x="8394" y="6645"/>
                    <a:pt x="8442" y="6657"/>
                  </a:cubicBezTo>
                  <a:cubicBezTo>
                    <a:pt x="8502" y="6668"/>
                    <a:pt x="8549" y="6692"/>
                    <a:pt x="8609" y="6716"/>
                  </a:cubicBezTo>
                  <a:cubicBezTo>
                    <a:pt x="8631" y="6729"/>
                    <a:pt x="8653" y="6734"/>
                    <a:pt x="8674" y="6734"/>
                  </a:cubicBezTo>
                  <a:cubicBezTo>
                    <a:pt x="8710" y="6734"/>
                    <a:pt x="8745" y="6719"/>
                    <a:pt x="8775" y="6704"/>
                  </a:cubicBezTo>
                  <a:lnTo>
                    <a:pt x="9252" y="6311"/>
                  </a:lnTo>
                  <a:lnTo>
                    <a:pt x="9561" y="6585"/>
                  </a:lnTo>
                  <a:lnTo>
                    <a:pt x="9264" y="7121"/>
                  </a:lnTo>
                  <a:cubicBezTo>
                    <a:pt x="9228" y="7157"/>
                    <a:pt x="9228" y="7216"/>
                    <a:pt x="9264" y="7276"/>
                  </a:cubicBezTo>
                  <a:cubicBezTo>
                    <a:pt x="9287" y="7323"/>
                    <a:pt x="9323" y="7371"/>
                    <a:pt x="9347" y="7430"/>
                  </a:cubicBezTo>
                  <a:cubicBezTo>
                    <a:pt x="9383" y="7478"/>
                    <a:pt x="9430" y="7514"/>
                    <a:pt x="9490" y="7514"/>
                  </a:cubicBezTo>
                  <a:lnTo>
                    <a:pt x="10109" y="7538"/>
                  </a:lnTo>
                  <a:lnTo>
                    <a:pt x="10180" y="7942"/>
                  </a:lnTo>
                  <a:lnTo>
                    <a:pt x="9645" y="8157"/>
                  </a:lnTo>
                  <a:cubicBezTo>
                    <a:pt x="9585" y="8181"/>
                    <a:pt x="9561" y="8240"/>
                    <a:pt x="9549" y="8276"/>
                  </a:cubicBezTo>
                  <a:cubicBezTo>
                    <a:pt x="9549" y="8335"/>
                    <a:pt x="9526" y="8383"/>
                    <a:pt x="9514" y="8442"/>
                  </a:cubicBezTo>
                  <a:cubicBezTo>
                    <a:pt x="9502" y="8502"/>
                    <a:pt x="9514" y="8562"/>
                    <a:pt x="9561" y="8597"/>
                  </a:cubicBezTo>
                  <a:lnTo>
                    <a:pt x="10014" y="8990"/>
                  </a:lnTo>
                  <a:lnTo>
                    <a:pt x="9811" y="9347"/>
                  </a:lnTo>
                  <a:lnTo>
                    <a:pt x="9228" y="9157"/>
                  </a:lnTo>
                  <a:cubicBezTo>
                    <a:pt x="9213" y="9154"/>
                    <a:pt x="9198" y="9152"/>
                    <a:pt x="9184" y="9152"/>
                  </a:cubicBezTo>
                  <a:cubicBezTo>
                    <a:pt x="9141" y="9152"/>
                    <a:pt x="9103" y="9166"/>
                    <a:pt x="9085" y="9193"/>
                  </a:cubicBezTo>
                  <a:cubicBezTo>
                    <a:pt x="9037" y="9228"/>
                    <a:pt x="8990" y="9264"/>
                    <a:pt x="8954" y="9288"/>
                  </a:cubicBezTo>
                  <a:cubicBezTo>
                    <a:pt x="8906" y="9324"/>
                    <a:pt x="8871" y="9383"/>
                    <a:pt x="8895" y="9443"/>
                  </a:cubicBezTo>
                  <a:lnTo>
                    <a:pt x="8978" y="10050"/>
                  </a:lnTo>
                  <a:lnTo>
                    <a:pt x="8597" y="10181"/>
                  </a:lnTo>
                  <a:lnTo>
                    <a:pt x="8264" y="9669"/>
                  </a:lnTo>
                  <a:cubicBezTo>
                    <a:pt x="8228" y="9621"/>
                    <a:pt x="8192" y="9585"/>
                    <a:pt x="8133" y="9585"/>
                  </a:cubicBezTo>
                  <a:lnTo>
                    <a:pt x="7954" y="9585"/>
                  </a:lnTo>
                  <a:cubicBezTo>
                    <a:pt x="7894" y="9585"/>
                    <a:pt x="7847" y="9621"/>
                    <a:pt x="7811" y="9669"/>
                  </a:cubicBezTo>
                  <a:lnTo>
                    <a:pt x="7490" y="10181"/>
                  </a:lnTo>
                  <a:lnTo>
                    <a:pt x="7097" y="10050"/>
                  </a:lnTo>
                  <a:lnTo>
                    <a:pt x="7192" y="9443"/>
                  </a:lnTo>
                  <a:cubicBezTo>
                    <a:pt x="7204" y="9383"/>
                    <a:pt x="7180" y="9324"/>
                    <a:pt x="7132" y="9288"/>
                  </a:cubicBezTo>
                  <a:cubicBezTo>
                    <a:pt x="7085" y="9264"/>
                    <a:pt x="7037" y="9216"/>
                    <a:pt x="7001" y="9193"/>
                  </a:cubicBezTo>
                  <a:cubicBezTo>
                    <a:pt x="6970" y="9161"/>
                    <a:pt x="6933" y="9145"/>
                    <a:pt x="6897" y="9145"/>
                  </a:cubicBezTo>
                  <a:cubicBezTo>
                    <a:pt x="6880" y="9145"/>
                    <a:pt x="6863" y="9149"/>
                    <a:pt x="6847" y="9157"/>
                  </a:cubicBezTo>
                  <a:lnTo>
                    <a:pt x="6275" y="9347"/>
                  </a:lnTo>
                  <a:lnTo>
                    <a:pt x="6061" y="8990"/>
                  </a:lnTo>
                  <a:lnTo>
                    <a:pt x="6525" y="8597"/>
                  </a:lnTo>
                  <a:cubicBezTo>
                    <a:pt x="6573" y="8550"/>
                    <a:pt x="6585" y="8502"/>
                    <a:pt x="6573" y="8442"/>
                  </a:cubicBezTo>
                  <a:cubicBezTo>
                    <a:pt x="6549" y="8383"/>
                    <a:pt x="6537" y="8335"/>
                    <a:pt x="6537" y="8276"/>
                  </a:cubicBezTo>
                  <a:cubicBezTo>
                    <a:pt x="6537" y="8216"/>
                    <a:pt x="6489" y="8169"/>
                    <a:pt x="6430" y="8157"/>
                  </a:cubicBezTo>
                  <a:lnTo>
                    <a:pt x="5847" y="7942"/>
                  </a:lnTo>
                  <a:lnTo>
                    <a:pt x="5930" y="7538"/>
                  </a:lnTo>
                  <a:lnTo>
                    <a:pt x="6549" y="7514"/>
                  </a:lnTo>
                  <a:cubicBezTo>
                    <a:pt x="6609" y="7514"/>
                    <a:pt x="6656" y="7490"/>
                    <a:pt x="6680" y="7430"/>
                  </a:cubicBezTo>
                  <a:cubicBezTo>
                    <a:pt x="6716" y="7383"/>
                    <a:pt x="6740" y="7323"/>
                    <a:pt x="6775" y="7276"/>
                  </a:cubicBezTo>
                  <a:cubicBezTo>
                    <a:pt x="6811" y="7240"/>
                    <a:pt x="6811" y="7180"/>
                    <a:pt x="6775" y="7121"/>
                  </a:cubicBezTo>
                  <a:lnTo>
                    <a:pt x="6478" y="6585"/>
                  </a:lnTo>
                  <a:lnTo>
                    <a:pt x="6787" y="6311"/>
                  </a:lnTo>
                  <a:lnTo>
                    <a:pt x="7263" y="6704"/>
                  </a:lnTo>
                  <a:cubicBezTo>
                    <a:pt x="7293" y="6719"/>
                    <a:pt x="7327" y="6729"/>
                    <a:pt x="7363" y="6729"/>
                  </a:cubicBezTo>
                  <a:cubicBezTo>
                    <a:pt x="7385" y="6729"/>
                    <a:pt x="7407" y="6725"/>
                    <a:pt x="7430" y="6716"/>
                  </a:cubicBezTo>
                  <a:cubicBezTo>
                    <a:pt x="7478" y="6704"/>
                    <a:pt x="7537" y="6668"/>
                    <a:pt x="7597" y="6657"/>
                  </a:cubicBezTo>
                  <a:cubicBezTo>
                    <a:pt x="7656" y="6645"/>
                    <a:pt x="7680" y="6597"/>
                    <a:pt x="7704" y="6537"/>
                  </a:cubicBezTo>
                  <a:lnTo>
                    <a:pt x="7823" y="5930"/>
                  </a:lnTo>
                  <a:close/>
                  <a:moveTo>
                    <a:pt x="4454" y="1"/>
                  </a:moveTo>
                  <a:cubicBezTo>
                    <a:pt x="3739" y="1"/>
                    <a:pt x="3025" y="180"/>
                    <a:pt x="2382" y="513"/>
                  </a:cubicBezTo>
                  <a:cubicBezTo>
                    <a:pt x="2310" y="561"/>
                    <a:pt x="2287" y="644"/>
                    <a:pt x="2322" y="715"/>
                  </a:cubicBezTo>
                  <a:cubicBezTo>
                    <a:pt x="2354" y="770"/>
                    <a:pt x="2405" y="799"/>
                    <a:pt x="2458" y="799"/>
                  </a:cubicBezTo>
                  <a:cubicBezTo>
                    <a:pt x="2485" y="799"/>
                    <a:pt x="2512" y="791"/>
                    <a:pt x="2537" y="775"/>
                  </a:cubicBezTo>
                  <a:cubicBezTo>
                    <a:pt x="3132" y="465"/>
                    <a:pt x="3787" y="299"/>
                    <a:pt x="4454" y="299"/>
                  </a:cubicBezTo>
                  <a:cubicBezTo>
                    <a:pt x="6728" y="299"/>
                    <a:pt x="8597" y="2168"/>
                    <a:pt x="8597" y="4442"/>
                  </a:cubicBezTo>
                  <a:cubicBezTo>
                    <a:pt x="8597" y="4847"/>
                    <a:pt x="8537" y="5228"/>
                    <a:pt x="8430" y="5621"/>
                  </a:cubicBezTo>
                  <a:lnTo>
                    <a:pt x="7740" y="5621"/>
                  </a:lnTo>
                  <a:cubicBezTo>
                    <a:pt x="7668" y="5621"/>
                    <a:pt x="7609" y="5656"/>
                    <a:pt x="7597" y="5728"/>
                  </a:cubicBezTo>
                  <a:lnTo>
                    <a:pt x="7466" y="6371"/>
                  </a:lnTo>
                  <a:lnTo>
                    <a:pt x="7442" y="6371"/>
                  </a:lnTo>
                  <a:lnTo>
                    <a:pt x="6942" y="5966"/>
                  </a:lnTo>
                  <a:cubicBezTo>
                    <a:pt x="6912" y="5948"/>
                    <a:pt x="6879" y="5939"/>
                    <a:pt x="6847" y="5939"/>
                  </a:cubicBezTo>
                  <a:cubicBezTo>
                    <a:pt x="6814" y="5939"/>
                    <a:pt x="6781" y="5948"/>
                    <a:pt x="6751" y="5966"/>
                  </a:cubicBezTo>
                  <a:lnTo>
                    <a:pt x="6239" y="6407"/>
                  </a:lnTo>
                  <a:cubicBezTo>
                    <a:pt x="6180" y="6442"/>
                    <a:pt x="6168" y="6537"/>
                    <a:pt x="6216" y="6597"/>
                  </a:cubicBezTo>
                  <a:lnTo>
                    <a:pt x="6525" y="7180"/>
                  </a:lnTo>
                  <a:cubicBezTo>
                    <a:pt x="6525" y="7180"/>
                    <a:pt x="6525" y="7192"/>
                    <a:pt x="6513" y="7192"/>
                  </a:cubicBezTo>
                  <a:lnTo>
                    <a:pt x="5858" y="7204"/>
                  </a:lnTo>
                  <a:cubicBezTo>
                    <a:pt x="5775" y="7204"/>
                    <a:pt x="5716" y="7264"/>
                    <a:pt x="5704" y="7335"/>
                  </a:cubicBezTo>
                  <a:lnTo>
                    <a:pt x="5585" y="7990"/>
                  </a:lnTo>
                  <a:cubicBezTo>
                    <a:pt x="5573" y="8073"/>
                    <a:pt x="5620" y="8145"/>
                    <a:pt x="5680" y="8157"/>
                  </a:cubicBezTo>
                  <a:lnTo>
                    <a:pt x="6013" y="8288"/>
                  </a:lnTo>
                  <a:cubicBezTo>
                    <a:pt x="5525" y="8502"/>
                    <a:pt x="5001" y="8585"/>
                    <a:pt x="4454" y="8585"/>
                  </a:cubicBezTo>
                  <a:cubicBezTo>
                    <a:pt x="2179" y="8585"/>
                    <a:pt x="322" y="6728"/>
                    <a:pt x="322" y="4454"/>
                  </a:cubicBezTo>
                  <a:cubicBezTo>
                    <a:pt x="322" y="3168"/>
                    <a:pt x="894" y="2001"/>
                    <a:pt x="1894" y="1203"/>
                  </a:cubicBezTo>
                  <a:cubicBezTo>
                    <a:pt x="1965" y="1144"/>
                    <a:pt x="1965" y="1061"/>
                    <a:pt x="1929" y="989"/>
                  </a:cubicBezTo>
                  <a:cubicBezTo>
                    <a:pt x="1895" y="942"/>
                    <a:pt x="1850" y="921"/>
                    <a:pt x="1804" y="921"/>
                  </a:cubicBezTo>
                  <a:cubicBezTo>
                    <a:pt x="1769" y="921"/>
                    <a:pt x="1734" y="933"/>
                    <a:pt x="1703" y="953"/>
                  </a:cubicBezTo>
                  <a:cubicBezTo>
                    <a:pt x="632" y="1799"/>
                    <a:pt x="1" y="3085"/>
                    <a:pt x="1" y="4454"/>
                  </a:cubicBezTo>
                  <a:cubicBezTo>
                    <a:pt x="1" y="5645"/>
                    <a:pt x="465" y="6764"/>
                    <a:pt x="1298" y="7597"/>
                  </a:cubicBezTo>
                  <a:cubicBezTo>
                    <a:pt x="2132" y="8431"/>
                    <a:pt x="3251" y="8883"/>
                    <a:pt x="4442" y="8883"/>
                  </a:cubicBezTo>
                  <a:cubicBezTo>
                    <a:pt x="5001" y="8883"/>
                    <a:pt x="5537" y="8788"/>
                    <a:pt x="6049" y="8585"/>
                  </a:cubicBezTo>
                  <a:lnTo>
                    <a:pt x="6049" y="8585"/>
                  </a:lnTo>
                  <a:lnTo>
                    <a:pt x="5775" y="8823"/>
                  </a:lnTo>
                  <a:cubicBezTo>
                    <a:pt x="5716" y="8871"/>
                    <a:pt x="5704" y="8966"/>
                    <a:pt x="5751" y="9026"/>
                  </a:cubicBezTo>
                  <a:lnTo>
                    <a:pt x="6073" y="9585"/>
                  </a:lnTo>
                  <a:cubicBezTo>
                    <a:pt x="6101" y="9632"/>
                    <a:pt x="6158" y="9664"/>
                    <a:pt x="6211" y="9664"/>
                  </a:cubicBezTo>
                  <a:cubicBezTo>
                    <a:pt x="6225" y="9664"/>
                    <a:pt x="6239" y="9662"/>
                    <a:pt x="6251" y="9657"/>
                  </a:cubicBezTo>
                  <a:lnTo>
                    <a:pt x="6882" y="9455"/>
                  </a:lnTo>
                  <a:cubicBezTo>
                    <a:pt x="6882" y="9455"/>
                    <a:pt x="6894" y="9455"/>
                    <a:pt x="6894" y="9466"/>
                  </a:cubicBezTo>
                  <a:lnTo>
                    <a:pt x="6787" y="10121"/>
                  </a:lnTo>
                  <a:cubicBezTo>
                    <a:pt x="6775" y="10193"/>
                    <a:pt x="6823" y="10276"/>
                    <a:pt x="6894" y="10288"/>
                  </a:cubicBezTo>
                  <a:lnTo>
                    <a:pt x="7525" y="10514"/>
                  </a:lnTo>
                  <a:cubicBezTo>
                    <a:pt x="7537" y="10514"/>
                    <a:pt x="7549" y="10526"/>
                    <a:pt x="7585" y="10526"/>
                  </a:cubicBezTo>
                  <a:cubicBezTo>
                    <a:pt x="7644" y="10526"/>
                    <a:pt x="7680" y="10490"/>
                    <a:pt x="7716" y="10455"/>
                  </a:cubicBezTo>
                  <a:lnTo>
                    <a:pt x="8061" y="9883"/>
                  </a:lnTo>
                  <a:lnTo>
                    <a:pt x="8073" y="9883"/>
                  </a:lnTo>
                  <a:lnTo>
                    <a:pt x="8418" y="10455"/>
                  </a:lnTo>
                  <a:cubicBezTo>
                    <a:pt x="8445" y="10499"/>
                    <a:pt x="8497" y="10523"/>
                    <a:pt x="8547" y="10523"/>
                  </a:cubicBezTo>
                  <a:cubicBezTo>
                    <a:pt x="8565" y="10523"/>
                    <a:pt x="8582" y="10520"/>
                    <a:pt x="8597" y="10514"/>
                  </a:cubicBezTo>
                  <a:lnTo>
                    <a:pt x="9216" y="10288"/>
                  </a:lnTo>
                  <a:cubicBezTo>
                    <a:pt x="9287" y="10252"/>
                    <a:pt x="9323" y="10193"/>
                    <a:pt x="9323" y="10121"/>
                  </a:cubicBezTo>
                  <a:lnTo>
                    <a:pt x="9216" y="9466"/>
                  </a:lnTo>
                  <a:cubicBezTo>
                    <a:pt x="9216" y="9466"/>
                    <a:pt x="9228" y="9466"/>
                    <a:pt x="9228" y="9455"/>
                  </a:cubicBezTo>
                  <a:lnTo>
                    <a:pt x="9859" y="9657"/>
                  </a:lnTo>
                  <a:cubicBezTo>
                    <a:pt x="9878" y="9666"/>
                    <a:pt x="9897" y="9671"/>
                    <a:pt x="9916" y="9671"/>
                  </a:cubicBezTo>
                  <a:cubicBezTo>
                    <a:pt x="9966" y="9671"/>
                    <a:pt x="10011" y="9638"/>
                    <a:pt x="10038" y="9585"/>
                  </a:cubicBezTo>
                  <a:lnTo>
                    <a:pt x="10359" y="9026"/>
                  </a:lnTo>
                  <a:cubicBezTo>
                    <a:pt x="10395" y="8966"/>
                    <a:pt x="10395" y="8871"/>
                    <a:pt x="10335" y="8823"/>
                  </a:cubicBezTo>
                  <a:lnTo>
                    <a:pt x="9847" y="8395"/>
                  </a:lnTo>
                  <a:lnTo>
                    <a:pt x="9847" y="8383"/>
                  </a:lnTo>
                  <a:lnTo>
                    <a:pt x="10454" y="8145"/>
                  </a:lnTo>
                  <a:cubicBezTo>
                    <a:pt x="10460" y="8146"/>
                    <a:pt x="10465" y="8146"/>
                    <a:pt x="10470" y="8146"/>
                  </a:cubicBezTo>
                  <a:cubicBezTo>
                    <a:pt x="10532" y="8146"/>
                    <a:pt x="10572" y="8080"/>
                    <a:pt x="10561" y="8014"/>
                  </a:cubicBezTo>
                  <a:lnTo>
                    <a:pt x="10442" y="7359"/>
                  </a:lnTo>
                  <a:cubicBezTo>
                    <a:pt x="10419" y="7288"/>
                    <a:pt x="10359" y="7240"/>
                    <a:pt x="10288" y="7228"/>
                  </a:cubicBezTo>
                  <a:lnTo>
                    <a:pt x="9633" y="7204"/>
                  </a:lnTo>
                  <a:cubicBezTo>
                    <a:pt x="9633" y="7204"/>
                    <a:pt x="9633" y="7192"/>
                    <a:pt x="9621" y="7192"/>
                  </a:cubicBezTo>
                  <a:lnTo>
                    <a:pt x="9930" y="6609"/>
                  </a:lnTo>
                  <a:cubicBezTo>
                    <a:pt x="9966" y="6549"/>
                    <a:pt x="9942" y="6466"/>
                    <a:pt x="9907" y="6418"/>
                  </a:cubicBezTo>
                  <a:lnTo>
                    <a:pt x="9395" y="5990"/>
                  </a:lnTo>
                  <a:cubicBezTo>
                    <a:pt x="9365" y="5966"/>
                    <a:pt x="9332" y="5954"/>
                    <a:pt x="9299" y="5954"/>
                  </a:cubicBezTo>
                  <a:cubicBezTo>
                    <a:pt x="9267" y="5954"/>
                    <a:pt x="9234" y="5966"/>
                    <a:pt x="9204" y="5990"/>
                  </a:cubicBezTo>
                  <a:lnTo>
                    <a:pt x="8692" y="6395"/>
                  </a:lnTo>
                  <a:lnTo>
                    <a:pt x="8680" y="6395"/>
                  </a:lnTo>
                  <a:lnTo>
                    <a:pt x="8609" y="6049"/>
                  </a:lnTo>
                  <a:lnTo>
                    <a:pt x="8609" y="6037"/>
                  </a:lnTo>
                  <a:cubicBezTo>
                    <a:pt x="8799" y="5525"/>
                    <a:pt x="8895" y="5002"/>
                    <a:pt x="8895" y="4454"/>
                  </a:cubicBezTo>
                  <a:cubicBezTo>
                    <a:pt x="8895" y="3263"/>
                    <a:pt x="8430" y="2144"/>
                    <a:pt x="7597" y="1311"/>
                  </a:cubicBezTo>
                  <a:cubicBezTo>
                    <a:pt x="6763" y="477"/>
                    <a:pt x="5644" y="1"/>
                    <a:pt x="445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2789568" y="1807858"/>
            <a:ext cx="916264" cy="476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t-EE" sz="1100" dirty="0" smtClean="0"/>
              <a:t>Extended </a:t>
            </a:r>
            <a:br>
              <a:rPr lang="et-EE" sz="1100" dirty="0" smtClean="0"/>
            </a:br>
            <a:r>
              <a:rPr lang="et-EE" sz="1100" dirty="0" smtClean="0"/>
              <a:t>time</a:t>
            </a:r>
            <a:endParaRPr sz="1100" dirty="0"/>
          </a:p>
        </p:txBody>
      </p:sp>
      <p:sp>
        <p:nvSpPr>
          <p:cNvPr id="35" name="Google Shape;2175;p69"/>
          <p:cNvSpPr/>
          <p:nvPr/>
        </p:nvSpPr>
        <p:spPr>
          <a:xfrm>
            <a:off x="2926274" y="2206203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" name="Google Shape;5426;p55"/>
          <p:cNvGrpSpPr>
            <a:grpSpLocks noChangeAspect="1"/>
          </p:cNvGrpSpPr>
          <p:nvPr/>
        </p:nvGrpSpPr>
        <p:grpSpPr>
          <a:xfrm>
            <a:off x="3100447" y="2294645"/>
            <a:ext cx="311054" cy="315752"/>
            <a:chOff x="4874902" y="3808799"/>
            <a:chExt cx="345615" cy="350835"/>
          </a:xfrm>
          <a:solidFill>
            <a:schemeClr val="tx2"/>
          </a:solidFill>
        </p:grpSpPr>
        <p:sp>
          <p:nvSpPr>
            <p:cNvPr id="32" name="Google Shape;5427;p55"/>
            <p:cNvSpPr/>
            <p:nvPr/>
          </p:nvSpPr>
          <p:spPr>
            <a:xfrm>
              <a:off x="4874902" y="3808799"/>
              <a:ext cx="345615" cy="350835"/>
            </a:xfrm>
            <a:custGeom>
              <a:avLst/>
              <a:gdLst/>
              <a:ahLst/>
              <a:cxnLst/>
              <a:rect l="l" t="t" r="r" b="b"/>
              <a:pathLst>
                <a:path w="10859" h="11023" extrusionOk="0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428;p55"/>
            <p:cNvSpPr/>
            <p:nvPr/>
          </p:nvSpPr>
          <p:spPr>
            <a:xfrm>
              <a:off x="4939321" y="4009630"/>
              <a:ext cx="145929" cy="123618"/>
            </a:xfrm>
            <a:custGeom>
              <a:avLst/>
              <a:gdLst/>
              <a:ahLst/>
              <a:cxnLst/>
              <a:rect l="l" t="t" r="r" b="b"/>
              <a:pathLst>
                <a:path w="4585" h="3884" extrusionOk="0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429;p55"/>
            <p:cNvSpPr/>
            <p:nvPr/>
          </p:nvSpPr>
          <p:spPr>
            <a:xfrm>
              <a:off x="4942344" y="3897629"/>
              <a:ext cx="205033" cy="101816"/>
            </a:xfrm>
            <a:custGeom>
              <a:avLst/>
              <a:gdLst/>
              <a:ahLst/>
              <a:cxnLst/>
              <a:rect l="l" t="t" r="r" b="b"/>
              <a:pathLst>
                <a:path w="6442" h="3199" extrusionOk="0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430;p55"/>
            <p:cNvSpPr/>
            <p:nvPr/>
          </p:nvSpPr>
          <p:spPr>
            <a:xfrm>
              <a:off x="5092729" y="3950240"/>
              <a:ext cx="84597" cy="175465"/>
            </a:xfrm>
            <a:custGeom>
              <a:avLst/>
              <a:gdLst/>
              <a:ahLst/>
              <a:cxnLst/>
              <a:rect l="l" t="t" r="r" b="b"/>
              <a:pathLst>
                <a:path w="2658" h="5513" extrusionOk="0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431;p55"/>
            <p:cNvSpPr/>
            <p:nvPr/>
          </p:nvSpPr>
          <p:spPr>
            <a:xfrm>
              <a:off x="5004886" y="3993717"/>
              <a:ext cx="81478" cy="55348"/>
            </a:xfrm>
            <a:custGeom>
              <a:avLst/>
              <a:gdLst/>
              <a:ahLst/>
              <a:cxnLst/>
              <a:rect l="l" t="t" r="r" b="b"/>
              <a:pathLst>
                <a:path w="2560" h="1739" extrusionOk="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432;p55"/>
            <p:cNvSpPr/>
            <p:nvPr/>
          </p:nvSpPr>
          <p:spPr>
            <a:xfrm>
              <a:off x="5053391" y="3915262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433;p55"/>
            <p:cNvSpPr/>
            <p:nvPr/>
          </p:nvSpPr>
          <p:spPr>
            <a:xfrm>
              <a:off x="5005236" y="3928216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434;p55"/>
            <p:cNvSpPr/>
            <p:nvPr/>
          </p:nvSpPr>
          <p:spPr>
            <a:xfrm>
              <a:off x="4970766" y="3962876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435;p55"/>
            <p:cNvSpPr/>
            <p:nvPr/>
          </p:nvSpPr>
          <p:spPr>
            <a:xfrm>
              <a:off x="4958258" y="4010012"/>
              <a:ext cx="29982" cy="10248"/>
            </a:xfrm>
            <a:custGeom>
              <a:avLst/>
              <a:gdLst/>
              <a:ahLst/>
              <a:cxnLst/>
              <a:rect l="l" t="t" r="r" b="b"/>
              <a:pathLst>
                <a:path w="942" h="322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436;p55"/>
            <p:cNvSpPr/>
            <p:nvPr/>
          </p:nvSpPr>
          <p:spPr>
            <a:xfrm>
              <a:off x="4969239" y="4047601"/>
              <a:ext cx="30363" cy="20051"/>
            </a:xfrm>
            <a:custGeom>
              <a:avLst/>
              <a:gdLst/>
              <a:ahLst/>
              <a:cxnLst/>
              <a:rect l="l" t="t" r="r" b="b"/>
              <a:pathLst>
                <a:path w="954" h="630" extrusionOk="0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437;p55"/>
            <p:cNvSpPr/>
            <p:nvPr/>
          </p:nvSpPr>
          <p:spPr>
            <a:xfrm>
              <a:off x="5005236" y="4075641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438;p55"/>
            <p:cNvSpPr/>
            <p:nvPr/>
          </p:nvSpPr>
          <p:spPr>
            <a:xfrm>
              <a:off x="5053391" y="4085794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439;p55"/>
            <p:cNvSpPr/>
            <p:nvPr/>
          </p:nvSpPr>
          <p:spPr>
            <a:xfrm>
              <a:off x="5090501" y="4075641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440;p55"/>
            <p:cNvSpPr/>
            <p:nvPr/>
          </p:nvSpPr>
          <p:spPr>
            <a:xfrm>
              <a:off x="5117809" y="4048142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441;p55"/>
            <p:cNvSpPr/>
            <p:nvPr/>
          </p:nvSpPr>
          <p:spPr>
            <a:xfrm>
              <a:off x="5128790" y="4010012"/>
              <a:ext cx="29950" cy="10248"/>
            </a:xfrm>
            <a:custGeom>
              <a:avLst/>
              <a:gdLst/>
              <a:ahLst/>
              <a:cxnLst/>
              <a:rect l="l" t="t" r="r" b="b"/>
              <a:pathLst>
                <a:path w="941" h="32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442;p55"/>
            <p:cNvSpPr/>
            <p:nvPr/>
          </p:nvSpPr>
          <p:spPr>
            <a:xfrm>
              <a:off x="5117809" y="3962717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443;p55"/>
            <p:cNvSpPr/>
            <p:nvPr/>
          </p:nvSpPr>
          <p:spPr>
            <a:xfrm>
              <a:off x="5090501" y="3928152"/>
              <a:ext cx="20879" cy="26958"/>
            </a:xfrm>
            <a:custGeom>
              <a:avLst/>
              <a:gdLst/>
              <a:ahLst/>
              <a:cxnLst/>
              <a:rect l="l" t="t" r="r" b="b"/>
              <a:pathLst>
                <a:path w="656" h="847" extrusionOk="0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1791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69"/>
          <p:cNvSpPr txBox="1">
            <a:spLocks noGrp="1"/>
          </p:cNvSpPr>
          <p:nvPr>
            <p:ph type="ctrTitle"/>
          </p:nvPr>
        </p:nvSpPr>
        <p:spPr>
          <a:xfrm>
            <a:off x="615263" y="391698"/>
            <a:ext cx="3042337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t-EE" dirty="0" smtClean="0"/>
              <a:t>GOALS</a:t>
            </a:r>
            <a:endParaRPr dirty="0"/>
          </a:p>
        </p:txBody>
      </p:sp>
      <p:sp>
        <p:nvSpPr>
          <p:cNvPr id="2167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299879" y="1817152"/>
            <a:ext cx="731002" cy="445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t-EE" sz="1100" dirty="0" smtClean="0"/>
              <a:t>Zero </a:t>
            </a:r>
            <a:br>
              <a:rPr lang="et-EE" sz="1100" dirty="0" smtClean="0"/>
            </a:br>
            <a:r>
              <a:rPr lang="et-EE" sz="1100" dirty="0" smtClean="0"/>
              <a:t>Budget</a:t>
            </a:r>
            <a:endParaRPr sz="1100" dirty="0"/>
          </a:p>
        </p:txBody>
      </p:sp>
      <p:cxnSp>
        <p:nvCxnSpPr>
          <p:cNvPr id="2174" name="Google Shape;2174;p69"/>
          <p:cNvCxnSpPr/>
          <p:nvPr/>
        </p:nvCxnSpPr>
        <p:spPr>
          <a:xfrm>
            <a:off x="331986" y="2668475"/>
            <a:ext cx="7194672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75" name="Google Shape;2175;p69"/>
          <p:cNvSpPr/>
          <p:nvPr/>
        </p:nvSpPr>
        <p:spPr>
          <a:xfrm>
            <a:off x="329888" y="2210075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7" name="Google Shape;2177;p69"/>
          <p:cNvSpPr/>
          <p:nvPr/>
        </p:nvSpPr>
        <p:spPr>
          <a:xfrm>
            <a:off x="693599" y="791034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1553601" y="1811534"/>
            <a:ext cx="916264" cy="469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t-EE" sz="1100" dirty="0" smtClean="0"/>
              <a:t>Extended </a:t>
            </a:r>
            <a:br>
              <a:rPr lang="et-EE" sz="1100" dirty="0" smtClean="0"/>
            </a:br>
            <a:r>
              <a:rPr lang="et-EE" sz="1100" dirty="0" smtClean="0"/>
              <a:t>audience</a:t>
            </a:r>
            <a:endParaRPr sz="1100" dirty="0"/>
          </a:p>
        </p:txBody>
      </p:sp>
      <p:sp>
        <p:nvSpPr>
          <p:cNvPr id="59" name="Google Shape;2175;p69"/>
          <p:cNvSpPr/>
          <p:nvPr/>
        </p:nvSpPr>
        <p:spPr>
          <a:xfrm>
            <a:off x="1628081" y="2211051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4145856" y="1790743"/>
            <a:ext cx="863214" cy="470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t-EE" sz="1100" dirty="0" smtClean="0"/>
              <a:t>Employer </a:t>
            </a:r>
            <a:br>
              <a:rPr lang="et-EE" sz="1100" dirty="0" smtClean="0"/>
            </a:br>
            <a:r>
              <a:rPr lang="et-EE" sz="1100" dirty="0" smtClean="0"/>
              <a:t>branding</a:t>
            </a:r>
            <a:endParaRPr sz="1100" dirty="0"/>
          </a:p>
        </p:txBody>
      </p:sp>
      <p:sp>
        <p:nvSpPr>
          <p:cNvPr id="61" name="Google Shape;2175;p69"/>
          <p:cNvSpPr/>
          <p:nvPr/>
        </p:nvSpPr>
        <p:spPr>
          <a:xfrm>
            <a:off x="4247763" y="2217851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5428681" y="1789207"/>
            <a:ext cx="991209" cy="457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t-EE" sz="1100" dirty="0" smtClean="0"/>
              <a:t>Logistics </a:t>
            </a:r>
            <a:br>
              <a:rPr lang="et-EE" sz="1100" dirty="0" smtClean="0"/>
            </a:br>
            <a:r>
              <a:rPr lang="et-EE" sz="1100" dirty="0" smtClean="0"/>
              <a:t>processes</a:t>
            </a:r>
            <a:endParaRPr sz="1100" dirty="0"/>
          </a:p>
        </p:txBody>
      </p:sp>
      <p:sp>
        <p:nvSpPr>
          <p:cNvPr id="63" name="Google Shape;2175;p69"/>
          <p:cNvSpPr/>
          <p:nvPr/>
        </p:nvSpPr>
        <p:spPr>
          <a:xfrm>
            <a:off x="5557604" y="2205026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6836593" y="1759110"/>
            <a:ext cx="668654" cy="482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t-EE" sz="1100" dirty="0" smtClean="0"/>
              <a:t>Open </a:t>
            </a:r>
            <a:br>
              <a:rPr lang="et-EE" sz="1100" dirty="0" smtClean="0"/>
            </a:br>
            <a:r>
              <a:rPr lang="et-EE" sz="1100" dirty="0" smtClean="0"/>
              <a:t>source</a:t>
            </a:r>
            <a:endParaRPr sz="1100" dirty="0"/>
          </a:p>
        </p:txBody>
      </p:sp>
      <p:sp>
        <p:nvSpPr>
          <p:cNvPr id="68" name="Google Shape;2175;p69"/>
          <p:cNvSpPr/>
          <p:nvPr/>
        </p:nvSpPr>
        <p:spPr>
          <a:xfrm>
            <a:off x="6861623" y="2206002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" name="Google Shape;7604;p59"/>
          <p:cNvGrpSpPr>
            <a:grpSpLocks noChangeAspect="1"/>
          </p:cNvGrpSpPr>
          <p:nvPr/>
        </p:nvGrpSpPr>
        <p:grpSpPr>
          <a:xfrm>
            <a:off x="7038060" y="2301738"/>
            <a:ext cx="307325" cy="301567"/>
            <a:chOff x="1329585" y="1989925"/>
            <a:chExt cx="341472" cy="335074"/>
          </a:xfrm>
          <a:solidFill>
            <a:schemeClr val="bg1"/>
          </a:solidFill>
        </p:grpSpPr>
        <p:sp>
          <p:nvSpPr>
            <p:cNvPr id="70" name="Google Shape;7605;p59"/>
            <p:cNvSpPr/>
            <p:nvPr/>
          </p:nvSpPr>
          <p:spPr>
            <a:xfrm>
              <a:off x="1562263" y="2097956"/>
              <a:ext cx="108795" cy="226661"/>
            </a:xfrm>
            <a:custGeom>
              <a:avLst/>
              <a:gdLst/>
              <a:ahLst/>
              <a:cxnLst/>
              <a:rect l="l" t="t" r="r" b="b"/>
              <a:pathLst>
                <a:path w="3418" h="7121" extrusionOk="0">
                  <a:moveTo>
                    <a:pt x="1155" y="345"/>
                  </a:moveTo>
                  <a:cubicBezTo>
                    <a:pt x="1215" y="345"/>
                    <a:pt x="1274" y="405"/>
                    <a:pt x="1274" y="465"/>
                  </a:cubicBezTo>
                  <a:lnTo>
                    <a:pt x="1274" y="536"/>
                  </a:lnTo>
                  <a:lnTo>
                    <a:pt x="1274" y="1107"/>
                  </a:lnTo>
                  <a:cubicBezTo>
                    <a:pt x="1274" y="1191"/>
                    <a:pt x="1346" y="1274"/>
                    <a:pt x="1429" y="1274"/>
                  </a:cubicBezTo>
                  <a:cubicBezTo>
                    <a:pt x="1524" y="1274"/>
                    <a:pt x="1596" y="1191"/>
                    <a:pt x="1596" y="1107"/>
                  </a:cubicBezTo>
                  <a:lnTo>
                    <a:pt x="1596" y="584"/>
                  </a:lnTo>
                  <a:cubicBezTo>
                    <a:pt x="1608" y="536"/>
                    <a:pt x="1655" y="524"/>
                    <a:pt x="1703" y="524"/>
                  </a:cubicBezTo>
                  <a:lnTo>
                    <a:pt x="1715" y="524"/>
                  </a:lnTo>
                  <a:cubicBezTo>
                    <a:pt x="1774" y="524"/>
                    <a:pt x="1834" y="584"/>
                    <a:pt x="1834" y="643"/>
                  </a:cubicBezTo>
                  <a:lnTo>
                    <a:pt x="1834" y="679"/>
                  </a:lnTo>
                  <a:lnTo>
                    <a:pt x="1834" y="1131"/>
                  </a:lnTo>
                  <a:cubicBezTo>
                    <a:pt x="1834" y="1227"/>
                    <a:pt x="1905" y="1298"/>
                    <a:pt x="2001" y="1298"/>
                  </a:cubicBezTo>
                  <a:cubicBezTo>
                    <a:pt x="2084" y="1298"/>
                    <a:pt x="2167" y="1227"/>
                    <a:pt x="2167" y="1131"/>
                  </a:cubicBezTo>
                  <a:lnTo>
                    <a:pt x="2167" y="715"/>
                  </a:lnTo>
                  <a:cubicBezTo>
                    <a:pt x="2179" y="679"/>
                    <a:pt x="2227" y="655"/>
                    <a:pt x="2263" y="655"/>
                  </a:cubicBezTo>
                  <a:lnTo>
                    <a:pt x="2286" y="655"/>
                  </a:lnTo>
                  <a:cubicBezTo>
                    <a:pt x="2346" y="655"/>
                    <a:pt x="2406" y="715"/>
                    <a:pt x="2406" y="774"/>
                  </a:cubicBezTo>
                  <a:lnTo>
                    <a:pt x="2406" y="893"/>
                  </a:lnTo>
                  <a:lnTo>
                    <a:pt x="2406" y="1238"/>
                  </a:lnTo>
                  <a:cubicBezTo>
                    <a:pt x="2406" y="1334"/>
                    <a:pt x="2477" y="1405"/>
                    <a:pt x="2560" y="1405"/>
                  </a:cubicBezTo>
                  <a:cubicBezTo>
                    <a:pt x="2656" y="1405"/>
                    <a:pt x="2727" y="1334"/>
                    <a:pt x="2727" y="1238"/>
                  </a:cubicBezTo>
                  <a:lnTo>
                    <a:pt x="2727" y="893"/>
                  </a:lnTo>
                  <a:cubicBezTo>
                    <a:pt x="2727" y="834"/>
                    <a:pt x="2787" y="774"/>
                    <a:pt x="2846" y="774"/>
                  </a:cubicBezTo>
                  <a:lnTo>
                    <a:pt x="2858" y="774"/>
                  </a:lnTo>
                  <a:cubicBezTo>
                    <a:pt x="2917" y="774"/>
                    <a:pt x="2977" y="834"/>
                    <a:pt x="2977" y="893"/>
                  </a:cubicBezTo>
                  <a:lnTo>
                    <a:pt x="2977" y="1691"/>
                  </a:lnTo>
                  <a:lnTo>
                    <a:pt x="2977" y="1703"/>
                  </a:lnTo>
                  <a:cubicBezTo>
                    <a:pt x="3001" y="1893"/>
                    <a:pt x="2977" y="2477"/>
                    <a:pt x="2679" y="2727"/>
                  </a:cubicBezTo>
                  <a:cubicBezTo>
                    <a:pt x="2644" y="2762"/>
                    <a:pt x="2620" y="2798"/>
                    <a:pt x="2620" y="2858"/>
                  </a:cubicBezTo>
                  <a:lnTo>
                    <a:pt x="2620" y="3393"/>
                  </a:lnTo>
                  <a:lnTo>
                    <a:pt x="1012" y="3393"/>
                  </a:lnTo>
                  <a:lnTo>
                    <a:pt x="1012" y="3024"/>
                  </a:lnTo>
                  <a:cubicBezTo>
                    <a:pt x="1012" y="2965"/>
                    <a:pt x="989" y="2917"/>
                    <a:pt x="941" y="2893"/>
                  </a:cubicBezTo>
                  <a:cubicBezTo>
                    <a:pt x="989" y="2846"/>
                    <a:pt x="417" y="2417"/>
                    <a:pt x="393" y="1953"/>
                  </a:cubicBezTo>
                  <a:cubicBezTo>
                    <a:pt x="381" y="1691"/>
                    <a:pt x="358" y="1358"/>
                    <a:pt x="465" y="1274"/>
                  </a:cubicBezTo>
                  <a:cubicBezTo>
                    <a:pt x="501" y="1247"/>
                    <a:pt x="550" y="1234"/>
                    <a:pt x="617" y="1234"/>
                  </a:cubicBezTo>
                  <a:cubicBezTo>
                    <a:pt x="640" y="1234"/>
                    <a:pt x="664" y="1235"/>
                    <a:pt x="691" y="1238"/>
                  </a:cubicBezTo>
                  <a:lnTo>
                    <a:pt x="691" y="1465"/>
                  </a:lnTo>
                  <a:cubicBezTo>
                    <a:pt x="691" y="1548"/>
                    <a:pt x="762" y="1631"/>
                    <a:pt x="858" y="1631"/>
                  </a:cubicBezTo>
                  <a:cubicBezTo>
                    <a:pt x="941" y="1631"/>
                    <a:pt x="1012" y="1548"/>
                    <a:pt x="1012" y="1465"/>
                  </a:cubicBezTo>
                  <a:lnTo>
                    <a:pt x="1012" y="465"/>
                  </a:lnTo>
                  <a:cubicBezTo>
                    <a:pt x="1012" y="405"/>
                    <a:pt x="1072" y="345"/>
                    <a:pt x="1132" y="345"/>
                  </a:cubicBezTo>
                  <a:close/>
                  <a:moveTo>
                    <a:pt x="2941" y="3691"/>
                  </a:moveTo>
                  <a:lnTo>
                    <a:pt x="2941" y="4215"/>
                  </a:lnTo>
                  <a:lnTo>
                    <a:pt x="810" y="4215"/>
                  </a:lnTo>
                  <a:lnTo>
                    <a:pt x="810" y="3691"/>
                  </a:lnTo>
                  <a:close/>
                  <a:moveTo>
                    <a:pt x="2941" y="4548"/>
                  </a:moveTo>
                  <a:lnTo>
                    <a:pt x="2941" y="6787"/>
                  </a:lnTo>
                  <a:lnTo>
                    <a:pt x="810" y="6787"/>
                  </a:lnTo>
                  <a:lnTo>
                    <a:pt x="810" y="4548"/>
                  </a:lnTo>
                  <a:close/>
                  <a:moveTo>
                    <a:pt x="1132" y="0"/>
                  </a:moveTo>
                  <a:cubicBezTo>
                    <a:pt x="882" y="0"/>
                    <a:pt x="667" y="215"/>
                    <a:pt x="667" y="465"/>
                  </a:cubicBezTo>
                  <a:lnTo>
                    <a:pt x="667" y="893"/>
                  </a:lnTo>
                  <a:cubicBezTo>
                    <a:pt x="645" y="892"/>
                    <a:pt x="623" y="891"/>
                    <a:pt x="602" y="891"/>
                  </a:cubicBezTo>
                  <a:cubicBezTo>
                    <a:pt x="453" y="891"/>
                    <a:pt x="332" y="927"/>
                    <a:pt x="239" y="1000"/>
                  </a:cubicBezTo>
                  <a:cubicBezTo>
                    <a:pt x="0" y="1191"/>
                    <a:pt x="36" y="1584"/>
                    <a:pt x="48" y="1965"/>
                  </a:cubicBezTo>
                  <a:cubicBezTo>
                    <a:pt x="72" y="2489"/>
                    <a:pt x="536" y="2905"/>
                    <a:pt x="715" y="3060"/>
                  </a:cubicBezTo>
                  <a:lnTo>
                    <a:pt x="715" y="3334"/>
                  </a:lnTo>
                  <a:lnTo>
                    <a:pt x="631" y="3334"/>
                  </a:lnTo>
                  <a:cubicBezTo>
                    <a:pt x="536" y="3334"/>
                    <a:pt x="465" y="3405"/>
                    <a:pt x="465" y="3501"/>
                  </a:cubicBezTo>
                  <a:lnTo>
                    <a:pt x="465" y="4370"/>
                  </a:lnTo>
                  <a:lnTo>
                    <a:pt x="465" y="6953"/>
                  </a:lnTo>
                  <a:cubicBezTo>
                    <a:pt x="465" y="7049"/>
                    <a:pt x="536" y="7120"/>
                    <a:pt x="631" y="7120"/>
                  </a:cubicBezTo>
                  <a:lnTo>
                    <a:pt x="3096" y="7120"/>
                  </a:lnTo>
                  <a:cubicBezTo>
                    <a:pt x="3191" y="7120"/>
                    <a:pt x="3263" y="7049"/>
                    <a:pt x="3263" y="6953"/>
                  </a:cubicBezTo>
                  <a:lnTo>
                    <a:pt x="3263" y="4370"/>
                  </a:lnTo>
                  <a:lnTo>
                    <a:pt x="3263" y="3501"/>
                  </a:lnTo>
                  <a:cubicBezTo>
                    <a:pt x="3263" y="3429"/>
                    <a:pt x="3191" y="3358"/>
                    <a:pt x="3096" y="3358"/>
                  </a:cubicBezTo>
                  <a:lnTo>
                    <a:pt x="3001" y="3358"/>
                  </a:lnTo>
                  <a:lnTo>
                    <a:pt x="3001" y="2893"/>
                  </a:lnTo>
                  <a:cubicBezTo>
                    <a:pt x="3418" y="2477"/>
                    <a:pt x="3370" y="1727"/>
                    <a:pt x="3358" y="1643"/>
                  </a:cubicBezTo>
                  <a:lnTo>
                    <a:pt x="3358" y="869"/>
                  </a:lnTo>
                  <a:cubicBezTo>
                    <a:pt x="3358" y="619"/>
                    <a:pt x="3144" y="405"/>
                    <a:pt x="2894" y="405"/>
                  </a:cubicBezTo>
                  <a:lnTo>
                    <a:pt x="2870" y="405"/>
                  </a:lnTo>
                  <a:cubicBezTo>
                    <a:pt x="2798" y="405"/>
                    <a:pt x="2727" y="417"/>
                    <a:pt x="2656" y="465"/>
                  </a:cubicBezTo>
                  <a:cubicBezTo>
                    <a:pt x="2560" y="357"/>
                    <a:pt x="2441" y="286"/>
                    <a:pt x="2298" y="286"/>
                  </a:cubicBezTo>
                  <a:lnTo>
                    <a:pt x="2275" y="286"/>
                  </a:lnTo>
                  <a:cubicBezTo>
                    <a:pt x="2203" y="286"/>
                    <a:pt x="2132" y="298"/>
                    <a:pt x="2072" y="345"/>
                  </a:cubicBezTo>
                  <a:cubicBezTo>
                    <a:pt x="1977" y="238"/>
                    <a:pt x="1870" y="179"/>
                    <a:pt x="1727" y="179"/>
                  </a:cubicBezTo>
                  <a:lnTo>
                    <a:pt x="1715" y="179"/>
                  </a:lnTo>
                  <a:cubicBezTo>
                    <a:pt x="1655" y="179"/>
                    <a:pt x="1596" y="203"/>
                    <a:pt x="1536" y="215"/>
                  </a:cubicBezTo>
                  <a:cubicBezTo>
                    <a:pt x="1465" y="95"/>
                    <a:pt x="1310" y="0"/>
                    <a:pt x="11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4" name="Google Shape;7606;p59"/>
            <p:cNvSpPr/>
            <p:nvPr/>
          </p:nvSpPr>
          <p:spPr>
            <a:xfrm>
              <a:off x="1406137" y="1989925"/>
              <a:ext cx="198587" cy="335074"/>
            </a:xfrm>
            <a:custGeom>
              <a:avLst/>
              <a:gdLst/>
              <a:ahLst/>
              <a:cxnLst/>
              <a:rect l="l" t="t" r="r" b="b"/>
              <a:pathLst>
                <a:path w="6239" h="10527" extrusionOk="0">
                  <a:moveTo>
                    <a:pt x="643" y="346"/>
                  </a:moveTo>
                  <a:lnTo>
                    <a:pt x="1060" y="382"/>
                  </a:lnTo>
                  <a:lnTo>
                    <a:pt x="941" y="644"/>
                  </a:lnTo>
                  <a:lnTo>
                    <a:pt x="643" y="346"/>
                  </a:lnTo>
                  <a:close/>
                  <a:moveTo>
                    <a:pt x="1393" y="453"/>
                  </a:moveTo>
                  <a:lnTo>
                    <a:pt x="2465" y="894"/>
                  </a:lnTo>
                  <a:lnTo>
                    <a:pt x="2346" y="1334"/>
                  </a:lnTo>
                  <a:lnTo>
                    <a:pt x="1203" y="858"/>
                  </a:lnTo>
                  <a:lnTo>
                    <a:pt x="1393" y="453"/>
                  </a:lnTo>
                  <a:close/>
                  <a:moveTo>
                    <a:pt x="4965" y="1942"/>
                  </a:moveTo>
                  <a:lnTo>
                    <a:pt x="5346" y="2108"/>
                  </a:lnTo>
                  <a:lnTo>
                    <a:pt x="5144" y="2525"/>
                  </a:lnTo>
                  <a:lnTo>
                    <a:pt x="4834" y="2382"/>
                  </a:lnTo>
                  <a:cubicBezTo>
                    <a:pt x="4846" y="2370"/>
                    <a:pt x="4846" y="2370"/>
                    <a:pt x="4846" y="2358"/>
                  </a:cubicBezTo>
                  <a:lnTo>
                    <a:pt x="4965" y="1942"/>
                  </a:lnTo>
                  <a:close/>
                  <a:moveTo>
                    <a:pt x="5656" y="2239"/>
                  </a:moveTo>
                  <a:lnTo>
                    <a:pt x="5834" y="2311"/>
                  </a:lnTo>
                  <a:cubicBezTo>
                    <a:pt x="5858" y="2323"/>
                    <a:pt x="5882" y="2346"/>
                    <a:pt x="5894" y="2370"/>
                  </a:cubicBezTo>
                  <a:cubicBezTo>
                    <a:pt x="5906" y="2406"/>
                    <a:pt x="5906" y="2430"/>
                    <a:pt x="5894" y="2442"/>
                  </a:cubicBezTo>
                  <a:lnTo>
                    <a:pt x="5798" y="2668"/>
                  </a:lnTo>
                  <a:cubicBezTo>
                    <a:pt x="5787" y="2704"/>
                    <a:pt x="5775" y="2716"/>
                    <a:pt x="5739" y="2727"/>
                  </a:cubicBezTo>
                  <a:cubicBezTo>
                    <a:pt x="5727" y="2733"/>
                    <a:pt x="5712" y="2736"/>
                    <a:pt x="5699" y="2736"/>
                  </a:cubicBezTo>
                  <a:cubicBezTo>
                    <a:pt x="5685" y="2736"/>
                    <a:pt x="5673" y="2733"/>
                    <a:pt x="5667" y="2727"/>
                  </a:cubicBezTo>
                  <a:lnTo>
                    <a:pt x="5477" y="2632"/>
                  </a:lnTo>
                  <a:lnTo>
                    <a:pt x="5656" y="2239"/>
                  </a:lnTo>
                  <a:close/>
                  <a:moveTo>
                    <a:pt x="3060" y="453"/>
                  </a:moveTo>
                  <a:cubicBezTo>
                    <a:pt x="3096" y="453"/>
                    <a:pt x="3120" y="477"/>
                    <a:pt x="3143" y="513"/>
                  </a:cubicBezTo>
                  <a:cubicBezTo>
                    <a:pt x="3155" y="537"/>
                    <a:pt x="3155" y="572"/>
                    <a:pt x="3155" y="596"/>
                  </a:cubicBezTo>
                  <a:lnTo>
                    <a:pt x="3143" y="668"/>
                  </a:lnTo>
                  <a:lnTo>
                    <a:pt x="2941" y="1358"/>
                  </a:lnTo>
                  <a:cubicBezTo>
                    <a:pt x="2917" y="1453"/>
                    <a:pt x="2977" y="1537"/>
                    <a:pt x="3060" y="1561"/>
                  </a:cubicBezTo>
                  <a:lnTo>
                    <a:pt x="3108" y="1561"/>
                  </a:lnTo>
                  <a:cubicBezTo>
                    <a:pt x="3179" y="1561"/>
                    <a:pt x="3239" y="1525"/>
                    <a:pt x="3274" y="1442"/>
                  </a:cubicBezTo>
                  <a:lnTo>
                    <a:pt x="3465" y="799"/>
                  </a:lnTo>
                  <a:cubicBezTo>
                    <a:pt x="3501" y="763"/>
                    <a:pt x="3536" y="751"/>
                    <a:pt x="3584" y="751"/>
                  </a:cubicBezTo>
                  <a:lnTo>
                    <a:pt x="3596" y="751"/>
                  </a:lnTo>
                  <a:cubicBezTo>
                    <a:pt x="3631" y="751"/>
                    <a:pt x="3655" y="775"/>
                    <a:pt x="3679" y="811"/>
                  </a:cubicBezTo>
                  <a:cubicBezTo>
                    <a:pt x="3691" y="834"/>
                    <a:pt x="3691" y="870"/>
                    <a:pt x="3691" y="894"/>
                  </a:cubicBezTo>
                  <a:lnTo>
                    <a:pt x="3512" y="1489"/>
                  </a:lnTo>
                  <a:cubicBezTo>
                    <a:pt x="3477" y="1584"/>
                    <a:pt x="3536" y="1668"/>
                    <a:pt x="3631" y="1704"/>
                  </a:cubicBezTo>
                  <a:lnTo>
                    <a:pt x="3679" y="1704"/>
                  </a:lnTo>
                  <a:cubicBezTo>
                    <a:pt x="3751" y="1704"/>
                    <a:pt x="3810" y="1656"/>
                    <a:pt x="3834" y="1584"/>
                  </a:cubicBezTo>
                  <a:lnTo>
                    <a:pt x="4001" y="1025"/>
                  </a:lnTo>
                  <a:cubicBezTo>
                    <a:pt x="4026" y="999"/>
                    <a:pt x="4052" y="980"/>
                    <a:pt x="4082" y="980"/>
                  </a:cubicBezTo>
                  <a:cubicBezTo>
                    <a:pt x="4094" y="980"/>
                    <a:pt x="4106" y="982"/>
                    <a:pt x="4120" y="989"/>
                  </a:cubicBezTo>
                  <a:lnTo>
                    <a:pt x="4132" y="989"/>
                  </a:lnTo>
                  <a:cubicBezTo>
                    <a:pt x="4191" y="1001"/>
                    <a:pt x="4239" y="1061"/>
                    <a:pt x="4227" y="1132"/>
                  </a:cubicBezTo>
                  <a:lnTo>
                    <a:pt x="4191" y="1239"/>
                  </a:lnTo>
                  <a:lnTo>
                    <a:pt x="4048" y="1704"/>
                  </a:lnTo>
                  <a:cubicBezTo>
                    <a:pt x="4012" y="1787"/>
                    <a:pt x="4060" y="1882"/>
                    <a:pt x="4155" y="1906"/>
                  </a:cubicBezTo>
                  <a:cubicBezTo>
                    <a:pt x="4167" y="1906"/>
                    <a:pt x="4179" y="1918"/>
                    <a:pt x="4191" y="1918"/>
                  </a:cubicBezTo>
                  <a:cubicBezTo>
                    <a:pt x="4274" y="1918"/>
                    <a:pt x="4334" y="1882"/>
                    <a:pt x="4358" y="1799"/>
                  </a:cubicBezTo>
                  <a:lnTo>
                    <a:pt x="4513" y="1346"/>
                  </a:lnTo>
                  <a:cubicBezTo>
                    <a:pt x="4523" y="1293"/>
                    <a:pt x="4572" y="1249"/>
                    <a:pt x="4633" y="1249"/>
                  </a:cubicBezTo>
                  <a:cubicBezTo>
                    <a:pt x="4641" y="1249"/>
                    <a:pt x="4648" y="1250"/>
                    <a:pt x="4655" y="1251"/>
                  </a:cubicBezTo>
                  <a:lnTo>
                    <a:pt x="4667" y="1251"/>
                  </a:lnTo>
                  <a:cubicBezTo>
                    <a:pt x="4727" y="1263"/>
                    <a:pt x="4774" y="1323"/>
                    <a:pt x="4763" y="1406"/>
                  </a:cubicBezTo>
                  <a:lnTo>
                    <a:pt x="4513" y="2299"/>
                  </a:lnTo>
                  <a:lnTo>
                    <a:pt x="4513" y="2311"/>
                  </a:lnTo>
                  <a:cubicBezTo>
                    <a:pt x="4524" y="2311"/>
                    <a:pt x="4417" y="3025"/>
                    <a:pt x="3989" y="3239"/>
                  </a:cubicBezTo>
                  <a:cubicBezTo>
                    <a:pt x="3929" y="3263"/>
                    <a:pt x="3893" y="3323"/>
                    <a:pt x="3893" y="3382"/>
                  </a:cubicBezTo>
                  <a:lnTo>
                    <a:pt x="3893" y="3894"/>
                  </a:lnTo>
                  <a:lnTo>
                    <a:pt x="2310" y="3894"/>
                  </a:lnTo>
                  <a:lnTo>
                    <a:pt x="2310" y="3085"/>
                  </a:lnTo>
                  <a:cubicBezTo>
                    <a:pt x="2310" y="3037"/>
                    <a:pt x="2286" y="3013"/>
                    <a:pt x="2262" y="2977"/>
                  </a:cubicBezTo>
                  <a:cubicBezTo>
                    <a:pt x="2262" y="2977"/>
                    <a:pt x="1798" y="2430"/>
                    <a:pt x="1893" y="1965"/>
                  </a:cubicBezTo>
                  <a:cubicBezTo>
                    <a:pt x="1917" y="1823"/>
                    <a:pt x="1941" y="1656"/>
                    <a:pt x="1977" y="1537"/>
                  </a:cubicBezTo>
                  <a:lnTo>
                    <a:pt x="2274" y="1668"/>
                  </a:lnTo>
                  <a:cubicBezTo>
                    <a:pt x="2286" y="1715"/>
                    <a:pt x="2334" y="1763"/>
                    <a:pt x="2393" y="1775"/>
                  </a:cubicBezTo>
                  <a:cubicBezTo>
                    <a:pt x="2412" y="1782"/>
                    <a:pt x="2431" y="1785"/>
                    <a:pt x="2449" y="1785"/>
                  </a:cubicBezTo>
                  <a:cubicBezTo>
                    <a:pt x="2520" y="1785"/>
                    <a:pt x="2579" y="1732"/>
                    <a:pt x="2608" y="1656"/>
                  </a:cubicBezTo>
                  <a:lnTo>
                    <a:pt x="2905" y="537"/>
                  </a:lnTo>
                  <a:cubicBezTo>
                    <a:pt x="2905" y="513"/>
                    <a:pt x="2929" y="477"/>
                    <a:pt x="2953" y="465"/>
                  </a:cubicBezTo>
                  <a:cubicBezTo>
                    <a:pt x="2989" y="453"/>
                    <a:pt x="3012" y="453"/>
                    <a:pt x="3048" y="453"/>
                  </a:cubicBezTo>
                  <a:close/>
                  <a:moveTo>
                    <a:pt x="4132" y="4263"/>
                  </a:moveTo>
                  <a:lnTo>
                    <a:pt x="4132" y="4787"/>
                  </a:lnTo>
                  <a:lnTo>
                    <a:pt x="2012" y="4787"/>
                  </a:lnTo>
                  <a:lnTo>
                    <a:pt x="2012" y="4263"/>
                  </a:lnTo>
                  <a:close/>
                  <a:moveTo>
                    <a:pt x="191" y="1"/>
                  </a:moveTo>
                  <a:cubicBezTo>
                    <a:pt x="119" y="1"/>
                    <a:pt x="60" y="37"/>
                    <a:pt x="24" y="108"/>
                  </a:cubicBezTo>
                  <a:cubicBezTo>
                    <a:pt x="0" y="168"/>
                    <a:pt x="12" y="239"/>
                    <a:pt x="60" y="299"/>
                  </a:cubicBezTo>
                  <a:lnTo>
                    <a:pt x="845" y="1072"/>
                  </a:lnTo>
                  <a:lnTo>
                    <a:pt x="857" y="1084"/>
                  </a:lnTo>
                  <a:lnTo>
                    <a:pt x="869" y="1084"/>
                  </a:lnTo>
                  <a:cubicBezTo>
                    <a:pt x="893" y="1108"/>
                    <a:pt x="917" y="1120"/>
                    <a:pt x="953" y="1120"/>
                  </a:cubicBezTo>
                  <a:lnTo>
                    <a:pt x="1667" y="1418"/>
                  </a:lnTo>
                  <a:cubicBezTo>
                    <a:pt x="1607" y="1561"/>
                    <a:pt x="1572" y="1763"/>
                    <a:pt x="1548" y="1918"/>
                  </a:cubicBezTo>
                  <a:cubicBezTo>
                    <a:pt x="1453" y="2442"/>
                    <a:pt x="1822" y="2989"/>
                    <a:pt x="1941" y="3156"/>
                  </a:cubicBezTo>
                  <a:lnTo>
                    <a:pt x="1941" y="3918"/>
                  </a:lnTo>
                  <a:lnTo>
                    <a:pt x="1810" y="3918"/>
                  </a:lnTo>
                  <a:cubicBezTo>
                    <a:pt x="1726" y="3918"/>
                    <a:pt x="1643" y="3990"/>
                    <a:pt x="1643" y="4085"/>
                  </a:cubicBezTo>
                  <a:lnTo>
                    <a:pt x="1643" y="4942"/>
                  </a:lnTo>
                  <a:lnTo>
                    <a:pt x="1643" y="10359"/>
                  </a:lnTo>
                  <a:cubicBezTo>
                    <a:pt x="1643" y="10455"/>
                    <a:pt x="1726" y="10526"/>
                    <a:pt x="1810" y="10526"/>
                  </a:cubicBezTo>
                  <a:lnTo>
                    <a:pt x="4286" y="10526"/>
                  </a:lnTo>
                  <a:cubicBezTo>
                    <a:pt x="4370" y="10526"/>
                    <a:pt x="4453" y="10455"/>
                    <a:pt x="4453" y="10359"/>
                  </a:cubicBezTo>
                  <a:lnTo>
                    <a:pt x="4453" y="6168"/>
                  </a:lnTo>
                  <a:cubicBezTo>
                    <a:pt x="4453" y="6073"/>
                    <a:pt x="4370" y="6002"/>
                    <a:pt x="4286" y="6002"/>
                  </a:cubicBezTo>
                  <a:cubicBezTo>
                    <a:pt x="4191" y="6002"/>
                    <a:pt x="4120" y="6073"/>
                    <a:pt x="4120" y="6168"/>
                  </a:cubicBezTo>
                  <a:lnTo>
                    <a:pt x="4120" y="10181"/>
                  </a:lnTo>
                  <a:lnTo>
                    <a:pt x="2012" y="10181"/>
                  </a:lnTo>
                  <a:lnTo>
                    <a:pt x="2012" y="5109"/>
                  </a:lnTo>
                  <a:lnTo>
                    <a:pt x="4132" y="5109"/>
                  </a:lnTo>
                  <a:lnTo>
                    <a:pt x="4132" y="5394"/>
                  </a:lnTo>
                  <a:lnTo>
                    <a:pt x="4132" y="5585"/>
                  </a:lnTo>
                  <a:cubicBezTo>
                    <a:pt x="4132" y="5668"/>
                    <a:pt x="4215" y="5752"/>
                    <a:pt x="4298" y="5752"/>
                  </a:cubicBezTo>
                  <a:cubicBezTo>
                    <a:pt x="4393" y="5752"/>
                    <a:pt x="4465" y="5668"/>
                    <a:pt x="4465" y="5585"/>
                  </a:cubicBezTo>
                  <a:lnTo>
                    <a:pt x="4465" y="5394"/>
                  </a:lnTo>
                  <a:lnTo>
                    <a:pt x="4465" y="4942"/>
                  </a:lnTo>
                  <a:lnTo>
                    <a:pt x="4465" y="4085"/>
                  </a:lnTo>
                  <a:cubicBezTo>
                    <a:pt x="4465" y="3990"/>
                    <a:pt x="4393" y="3918"/>
                    <a:pt x="4298" y="3918"/>
                  </a:cubicBezTo>
                  <a:lnTo>
                    <a:pt x="4239" y="3918"/>
                  </a:lnTo>
                  <a:lnTo>
                    <a:pt x="4239" y="3489"/>
                  </a:lnTo>
                  <a:cubicBezTo>
                    <a:pt x="4524" y="3299"/>
                    <a:pt x="4667" y="2966"/>
                    <a:pt x="4763" y="2716"/>
                  </a:cubicBezTo>
                  <a:lnTo>
                    <a:pt x="5525" y="3037"/>
                  </a:lnTo>
                  <a:cubicBezTo>
                    <a:pt x="5584" y="3073"/>
                    <a:pt x="5644" y="3073"/>
                    <a:pt x="5703" y="3073"/>
                  </a:cubicBezTo>
                  <a:cubicBezTo>
                    <a:pt x="5763" y="3073"/>
                    <a:pt x="5822" y="3049"/>
                    <a:pt x="5858" y="3037"/>
                  </a:cubicBezTo>
                  <a:cubicBezTo>
                    <a:pt x="5965" y="3001"/>
                    <a:pt x="6060" y="2906"/>
                    <a:pt x="6096" y="2799"/>
                  </a:cubicBezTo>
                  <a:lnTo>
                    <a:pt x="6191" y="2585"/>
                  </a:lnTo>
                  <a:cubicBezTo>
                    <a:pt x="6239" y="2477"/>
                    <a:pt x="6239" y="2358"/>
                    <a:pt x="6191" y="2239"/>
                  </a:cubicBezTo>
                  <a:cubicBezTo>
                    <a:pt x="6144" y="2132"/>
                    <a:pt x="6060" y="2037"/>
                    <a:pt x="5953" y="2001"/>
                  </a:cubicBezTo>
                  <a:lnTo>
                    <a:pt x="5048" y="1608"/>
                  </a:lnTo>
                  <a:lnTo>
                    <a:pt x="5084" y="1465"/>
                  </a:lnTo>
                  <a:cubicBezTo>
                    <a:pt x="5120" y="1346"/>
                    <a:pt x="5108" y="1227"/>
                    <a:pt x="5025" y="1120"/>
                  </a:cubicBezTo>
                  <a:cubicBezTo>
                    <a:pt x="4965" y="1013"/>
                    <a:pt x="4870" y="942"/>
                    <a:pt x="4751" y="906"/>
                  </a:cubicBezTo>
                  <a:lnTo>
                    <a:pt x="4727" y="906"/>
                  </a:lnTo>
                  <a:cubicBezTo>
                    <a:pt x="4691" y="900"/>
                    <a:pt x="4655" y="897"/>
                    <a:pt x="4620" y="897"/>
                  </a:cubicBezTo>
                  <a:cubicBezTo>
                    <a:pt x="4584" y="897"/>
                    <a:pt x="4548" y="900"/>
                    <a:pt x="4513" y="906"/>
                  </a:cubicBezTo>
                  <a:cubicBezTo>
                    <a:pt x="4453" y="787"/>
                    <a:pt x="4346" y="691"/>
                    <a:pt x="4191" y="656"/>
                  </a:cubicBezTo>
                  <a:lnTo>
                    <a:pt x="4179" y="656"/>
                  </a:lnTo>
                  <a:cubicBezTo>
                    <a:pt x="4143" y="650"/>
                    <a:pt x="4108" y="647"/>
                    <a:pt x="4071" y="647"/>
                  </a:cubicBezTo>
                  <a:cubicBezTo>
                    <a:pt x="4033" y="647"/>
                    <a:pt x="3995" y="650"/>
                    <a:pt x="3953" y="656"/>
                  </a:cubicBezTo>
                  <a:cubicBezTo>
                    <a:pt x="3953" y="644"/>
                    <a:pt x="3941" y="632"/>
                    <a:pt x="3941" y="632"/>
                  </a:cubicBezTo>
                  <a:cubicBezTo>
                    <a:pt x="3882" y="525"/>
                    <a:pt x="3774" y="453"/>
                    <a:pt x="3655" y="418"/>
                  </a:cubicBezTo>
                  <a:lnTo>
                    <a:pt x="3643" y="418"/>
                  </a:lnTo>
                  <a:cubicBezTo>
                    <a:pt x="3614" y="412"/>
                    <a:pt x="3584" y="409"/>
                    <a:pt x="3554" y="409"/>
                  </a:cubicBezTo>
                  <a:cubicBezTo>
                    <a:pt x="3524" y="409"/>
                    <a:pt x="3495" y="412"/>
                    <a:pt x="3465" y="418"/>
                  </a:cubicBezTo>
                  <a:lnTo>
                    <a:pt x="3417" y="334"/>
                  </a:lnTo>
                  <a:cubicBezTo>
                    <a:pt x="3358" y="227"/>
                    <a:pt x="3250" y="156"/>
                    <a:pt x="3143" y="120"/>
                  </a:cubicBezTo>
                  <a:lnTo>
                    <a:pt x="3120" y="120"/>
                  </a:lnTo>
                  <a:cubicBezTo>
                    <a:pt x="3083" y="113"/>
                    <a:pt x="3047" y="109"/>
                    <a:pt x="3012" y="109"/>
                  </a:cubicBezTo>
                  <a:cubicBezTo>
                    <a:pt x="2931" y="109"/>
                    <a:pt x="2853" y="130"/>
                    <a:pt x="2786" y="180"/>
                  </a:cubicBezTo>
                  <a:cubicBezTo>
                    <a:pt x="2679" y="239"/>
                    <a:pt x="2608" y="346"/>
                    <a:pt x="2572" y="465"/>
                  </a:cubicBezTo>
                  <a:lnTo>
                    <a:pt x="2548" y="572"/>
                  </a:lnTo>
                  <a:lnTo>
                    <a:pt x="1369" y="72"/>
                  </a:lnTo>
                  <a:lnTo>
                    <a:pt x="1310" y="72"/>
                  </a:lnTo>
                  <a:lnTo>
                    <a:pt x="19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5" name="Google Shape;7607;p59"/>
            <p:cNvSpPr/>
            <p:nvPr/>
          </p:nvSpPr>
          <p:spPr>
            <a:xfrm>
              <a:off x="1329585" y="2127494"/>
              <a:ext cx="108795" cy="197123"/>
            </a:xfrm>
            <a:custGeom>
              <a:avLst/>
              <a:gdLst/>
              <a:ahLst/>
              <a:cxnLst/>
              <a:rect l="l" t="t" r="r" b="b"/>
              <a:pathLst>
                <a:path w="3418" h="6193" extrusionOk="0">
                  <a:moveTo>
                    <a:pt x="1155" y="358"/>
                  </a:moveTo>
                  <a:cubicBezTo>
                    <a:pt x="1214" y="358"/>
                    <a:pt x="1274" y="418"/>
                    <a:pt x="1274" y="477"/>
                  </a:cubicBezTo>
                  <a:lnTo>
                    <a:pt x="1274" y="549"/>
                  </a:lnTo>
                  <a:lnTo>
                    <a:pt x="1274" y="1120"/>
                  </a:lnTo>
                  <a:cubicBezTo>
                    <a:pt x="1274" y="1203"/>
                    <a:pt x="1345" y="1275"/>
                    <a:pt x="1441" y="1275"/>
                  </a:cubicBezTo>
                  <a:cubicBezTo>
                    <a:pt x="1524" y="1275"/>
                    <a:pt x="1595" y="1203"/>
                    <a:pt x="1595" y="1120"/>
                  </a:cubicBezTo>
                  <a:lnTo>
                    <a:pt x="1595" y="584"/>
                  </a:lnTo>
                  <a:cubicBezTo>
                    <a:pt x="1619" y="537"/>
                    <a:pt x="1655" y="525"/>
                    <a:pt x="1703" y="525"/>
                  </a:cubicBezTo>
                  <a:lnTo>
                    <a:pt x="1715" y="525"/>
                  </a:lnTo>
                  <a:cubicBezTo>
                    <a:pt x="1774" y="525"/>
                    <a:pt x="1834" y="584"/>
                    <a:pt x="1834" y="644"/>
                  </a:cubicBezTo>
                  <a:lnTo>
                    <a:pt x="1834" y="668"/>
                  </a:lnTo>
                  <a:lnTo>
                    <a:pt x="1834" y="1132"/>
                  </a:lnTo>
                  <a:cubicBezTo>
                    <a:pt x="1834" y="1215"/>
                    <a:pt x="1917" y="1299"/>
                    <a:pt x="2000" y="1299"/>
                  </a:cubicBezTo>
                  <a:cubicBezTo>
                    <a:pt x="2096" y="1299"/>
                    <a:pt x="2167" y="1215"/>
                    <a:pt x="2167" y="1132"/>
                  </a:cubicBezTo>
                  <a:lnTo>
                    <a:pt x="2167" y="715"/>
                  </a:lnTo>
                  <a:cubicBezTo>
                    <a:pt x="2179" y="668"/>
                    <a:pt x="2226" y="656"/>
                    <a:pt x="2274" y="656"/>
                  </a:cubicBezTo>
                  <a:lnTo>
                    <a:pt x="2286" y="656"/>
                  </a:lnTo>
                  <a:cubicBezTo>
                    <a:pt x="2346" y="656"/>
                    <a:pt x="2405" y="715"/>
                    <a:pt x="2405" y="775"/>
                  </a:cubicBezTo>
                  <a:lnTo>
                    <a:pt x="2405" y="894"/>
                  </a:lnTo>
                  <a:lnTo>
                    <a:pt x="2405" y="1239"/>
                  </a:lnTo>
                  <a:cubicBezTo>
                    <a:pt x="2405" y="1322"/>
                    <a:pt x="2477" y="1394"/>
                    <a:pt x="2572" y="1394"/>
                  </a:cubicBezTo>
                  <a:cubicBezTo>
                    <a:pt x="2655" y="1394"/>
                    <a:pt x="2727" y="1322"/>
                    <a:pt x="2727" y="1239"/>
                  </a:cubicBezTo>
                  <a:lnTo>
                    <a:pt x="2727" y="894"/>
                  </a:lnTo>
                  <a:cubicBezTo>
                    <a:pt x="2727" y="834"/>
                    <a:pt x="2786" y="775"/>
                    <a:pt x="2846" y="775"/>
                  </a:cubicBezTo>
                  <a:lnTo>
                    <a:pt x="2869" y="775"/>
                  </a:lnTo>
                  <a:cubicBezTo>
                    <a:pt x="2929" y="775"/>
                    <a:pt x="2988" y="834"/>
                    <a:pt x="2988" y="894"/>
                  </a:cubicBezTo>
                  <a:lnTo>
                    <a:pt x="2988" y="1680"/>
                  </a:lnTo>
                  <a:lnTo>
                    <a:pt x="2988" y="1692"/>
                  </a:lnTo>
                  <a:cubicBezTo>
                    <a:pt x="3060" y="1858"/>
                    <a:pt x="3048" y="2442"/>
                    <a:pt x="2727" y="2692"/>
                  </a:cubicBezTo>
                  <a:cubicBezTo>
                    <a:pt x="2679" y="2727"/>
                    <a:pt x="2667" y="2763"/>
                    <a:pt x="2667" y="2823"/>
                  </a:cubicBezTo>
                  <a:lnTo>
                    <a:pt x="2667" y="3358"/>
                  </a:lnTo>
                  <a:lnTo>
                    <a:pt x="1060" y="3358"/>
                  </a:lnTo>
                  <a:lnTo>
                    <a:pt x="1060" y="2989"/>
                  </a:lnTo>
                  <a:cubicBezTo>
                    <a:pt x="1060" y="2930"/>
                    <a:pt x="1036" y="2882"/>
                    <a:pt x="988" y="2858"/>
                  </a:cubicBezTo>
                  <a:cubicBezTo>
                    <a:pt x="822" y="2739"/>
                    <a:pt x="405" y="2346"/>
                    <a:pt x="393" y="1965"/>
                  </a:cubicBezTo>
                  <a:cubicBezTo>
                    <a:pt x="381" y="1692"/>
                    <a:pt x="369" y="1370"/>
                    <a:pt x="464" y="1275"/>
                  </a:cubicBezTo>
                  <a:cubicBezTo>
                    <a:pt x="499" y="1257"/>
                    <a:pt x="547" y="1246"/>
                    <a:pt x="612" y="1246"/>
                  </a:cubicBezTo>
                  <a:cubicBezTo>
                    <a:pt x="636" y="1246"/>
                    <a:pt x="662" y="1248"/>
                    <a:pt x="691" y="1251"/>
                  </a:cubicBezTo>
                  <a:lnTo>
                    <a:pt x="691" y="1477"/>
                  </a:lnTo>
                  <a:cubicBezTo>
                    <a:pt x="691" y="1561"/>
                    <a:pt x="762" y="1632"/>
                    <a:pt x="857" y="1632"/>
                  </a:cubicBezTo>
                  <a:cubicBezTo>
                    <a:pt x="941" y="1632"/>
                    <a:pt x="1024" y="1561"/>
                    <a:pt x="1024" y="1477"/>
                  </a:cubicBezTo>
                  <a:lnTo>
                    <a:pt x="1024" y="477"/>
                  </a:lnTo>
                  <a:cubicBezTo>
                    <a:pt x="1024" y="418"/>
                    <a:pt x="1083" y="358"/>
                    <a:pt x="1143" y="358"/>
                  </a:cubicBezTo>
                  <a:close/>
                  <a:moveTo>
                    <a:pt x="2941" y="3692"/>
                  </a:moveTo>
                  <a:lnTo>
                    <a:pt x="2941" y="4216"/>
                  </a:lnTo>
                  <a:lnTo>
                    <a:pt x="810" y="4216"/>
                  </a:lnTo>
                  <a:lnTo>
                    <a:pt x="810" y="3692"/>
                  </a:lnTo>
                  <a:close/>
                  <a:moveTo>
                    <a:pt x="2941" y="4537"/>
                  </a:moveTo>
                  <a:lnTo>
                    <a:pt x="2941" y="5859"/>
                  </a:lnTo>
                  <a:lnTo>
                    <a:pt x="810" y="5859"/>
                  </a:lnTo>
                  <a:lnTo>
                    <a:pt x="810" y="4537"/>
                  </a:lnTo>
                  <a:close/>
                  <a:moveTo>
                    <a:pt x="1143" y="1"/>
                  </a:moveTo>
                  <a:cubicBezTo>
                    <a:pt x="881" y="1"/>
                    <a:pt x="679" y="203"/>
                    <a:pt x="679" y="465"/>
                  </a:cubicBezTo>
                  <a:lnTo>
                    <a:pt x="679" y="894"/>
                  </a:lnTo>
                  <a:cubicBezTo>
                    <a:pt x="642" y="889"/>
                    <a:pt x="607" y="887"/>
                    <a:pt x="573" y="887"/>
                  </a:cubicBezTo>
                  <a:cubicBezTo>
                    <a:pt x="439" y="887"/>
                    <a:pt x="326" y="923"/>
                    <a:pt x="250" y="989"/>
                  </a:cubicBezTo>
                  <a:cubicBezTo>
                    <a:pt x="0" y="1192"/>
                    <a:pt x="36" y="1573"/>
                    <a:pt x="48" y="1965"/>
                  </a:cubicBezTo>
                  <a:cubicBezTo>
                    <a:pt x="83" y="2477"/>
                    <a:pt x="548" y="2894"/>
                    <a:pt x="726" y="3049"/>
                  </a:cubicBezTo>
                  <a:lnTo>
                    <a:pt x="726" y="3335"/>
                  </a:lnTo>
                  <a:lnTo>
                    <a:pt x="631" y="3335"/>
                  </a:lnTo>
                  <a:cubicBezTo>
                    <a:pt x="536" y="3335"/>
                    <a:pt x="464" y="3406"/>
                    <a:pt x="464" y="3489"/>
                  </a:cubicBezTo>
                  <a:lnTo>
                    <a:pt x="464" y="4359"/>
                  </a:lnTo>
                  <a:lnTo>
                    <a:pt x="464" y="6025"/>
                  </a:lnTo>
                  <a:cubicBezTo>
                    <a:pt x="464" y="6121"/>
                    <a:pt x="536" y="6192"/>
                    <a:pt x="631" y="6192"/>
                  </a:cubicBezTo>
                  <a:lnTo>
                    <a:pt x="3108" y="6192"/>
                  </a:lnTo>
                  <a:cubicBezTo>
                    <a:pt x="3191" y="6192"/>
                    <a:pt x="3262" y="6121"/>
                    <a:pt x="3262" y="6025"/>
                  </a:cubicBezTo>
                  <a:lnTo>
                    <a:pt x="3262" y="4359"/>
                  </a:lnTo>
                  <a:lnTo>
                    <a:pt x="3262" y="3489"/>
                  </a:lnTo>
                  <a:cubicBezTo>
                    <a:pt x="3262" y="3406"/>
                    <a:pt x="3191" y="3335"/>
                    <a:pt x="3108" y="3335"/>
                  </a:cubicBezTo>
                  <a:lnTo>
                    <a:pt x="3000" y="3335"/>
                  </a:lnTo>
                  <a:lnTo>
                    <a:pt x="3000" y="2870"/>
                  </a:lnTo>
                  <a:cubicBezTo>
                    <a:pt x="3417" y="2465"/>
                    <a:pt x="3369" y="1727"/>
                    <a:pt x="3369" y="1632"/>
                  </a:cubicBezTo>
                  <a:lnTo>
                    <a:pt x="3369" y="858"/>
                  </a:lnTo>
                  <a:cubicBezTo>
                    <a:pt x="3369" y="608"/>
                    <a:pt x="3167" y="406"/>
                    <a:pt x="2905" y="406"/>
                  </a:cubicBezTo>
                  <a:lnTo>
                    <a:pt x="2893" y="406"/>
                  </a:lnTo>
                  <a:cubicBezTo>
                    <a:pt x="2822" y="406"/>
                    <a:pt x="2738" y="418"/>
                    <a:pt x="2667" y="465"/>
                  </a:cubicBezTo>
                  <a:cubicBezTo>
                    <a:pt x="2584" y="358"/>
                    <a:pt x="2465" y="287"/>
                    <a:pt x="2310" y="287"/>
                  </a:cubicBezTo>
                  <a:lnTo>
                    <a:pt x="2298" y="287"/>
                  </a:lnTo>
                  <a:cubicBezTo>
                    <a:pt x="2226" y="287"/>
                    <a:pt x="2143" y="299"/>
                    <a:pt x="2084" y="346"/>
                  </a:cubicBezTo>
                  <a:cubicBezTo>
                    <a:pt x="2000" y="239"/>
                    <a:pt x="1881" y="179"/>
                    <a:pt x="1750" y="179"/>
                  </a:cubicBezTo>
                  <a:lnTo>
                    <a:pt x="1726" y="179"/>
                  </a:lnTo>
                  <a:cubicBezTo>
                    <a:pt x="1667" y="179"/>
                    <a:pt x="1607" y="191"/>
                    <a:pt x="1548" y="203"/>
                  </a:cubicBezTo>
                  <a:cubicBezTo>
                    <a:pt x="1476" y="84"/>
                    <a:pt x="1334" y="1"/>
                    <a:pt x="1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oogle Shape;7558;p59"/>
          <p:cNvGrpSpPr>
            <a:grpSpLocks noChangeAspect="1"/>
          </p:cNvGrpSpPr>
          <p:nvPr/>
        </p:nvGrpSpPr>
        <p:grpSpPr>
          <a:xfrm>
            <a:off x="5720603" y="2304443"/>
            <a:ext cx="318268" cy="318956"/>
            <a:chOff x="2280029" y="1970604"/>
            <a:chExt cx="353631" cy="354395"/>
          </a:xfrm>
          <a:solidFill>
            <a:schemeClr val="bg1"/>
          </a:solidFill>
        </p:grpSpPr>
        <p:sp>
          <p:nvSpPr>
            <p:cNvPr id="80" name="Google Shape;7559;p59"/>
            <p:cNvSpPr/>
            <p:nvPr/>
          </p:nvSpPr>
          <p:spPr>
            <a:xfrm>
              <a:off x="2309981" y="2069086"/>
              <a:ext cx="323679" cy="255913"/>
            </a:xfrm>
            <a:custGeom>
              <a:avLst/>
              <a:gdLst/>
              <a:ahLst/>
              <a:cxnLst/>
              <a:rect l="l" t="t" r="r" b="b"/>
              <a:pathLst>
                <a:path w="10169" h="8040" extrusionOk="0">
                  <a:moveTo>
                    <a:pt x="9473" y="0"/>
                  </a:moveTo>
                  <a:cubicBezTo>
                    <a:pt x="9451" y="0"/>
                    <a:pt x="9428" y="5"/>
                    <a:pt x="9406" y="14"/>
                  </a:cubicBezTo>
                  <a:cubicBezTo>
                    <a:pt x="9335" y="62"/>
                    <a:pt x="9287" y="157"/>
                    <a:pt x="9335" y="240"/>
                  </a:cubicBezTo>
                  <a:cubicBezTo>
                    <a:pt x="9656" y="943"/>
                    <a:pt x="9835" y="1705"/>
                    <a:pt x="9835" y="2491"/>
                  </a:cubicBezTo>
                  <a:cubicBezTo>
                    <a:pt x="9835" y="3884"/>
                    <a:pt x="9287" y="5193"/>
                    <a:pt x="8299" y="6194"/>
                  </a:cubicBezTo>
                  <a:cubicBezTo>
                    <a:pt x="7323" y="7182"/>
                    <a:pt x="6001" y="7729"/>
                    <a:pt x="4596" y="7729"/>
                  </a:cubicBezTo>
                  <a:cubicBezTo>
                    <a:pt x="3763" y="7729"/>
                    <a:pt x="2977" y="7539"/>
                    <a:pt x="2251" y="7158"/>
                  </a:cubicBezTo>
                  <a:cubicBezTo>
                    <a:pt x="1632" y="6848"/>
                    <a:pt x="1084" y="6420"/>
                    <a:pt x="620" y="5896"/>
                  </a:cubicBezTo>
                  <a:lnTo>
                    <a:pt x="620" y="5896"/>
                  </a:lnTo>
                  <a:lnTo>
                    <a:pt x="1263" y="6110"/>
                  </a:lnTo>
                  <a:cubicBezTo>
                    <a:pt x="1279" y="6114"/>
                    <a:pt x="1295" y="6116"/>
                    <a:pt x="1311" y="6116"/>
                  </a:cubicBezTo>
                  <a:cubicBezTo>
                    <a:pt x="1385" y="6116"/>
                    <a:pt x="1447" y="6072"/>
                    <a:pt x="1477" y="6003"/>
                  </a:cubicBezTo>
                  <a:cubicBezTo>
                    <a:pt x="1501" y="5908"/>
                    <a:pt x="1453" y="5824"/>
                    <a:pt x="1370" y="5789"/>
                  </a:cubicBezTo>
                  <a:lnTo>
                    <a:pt x="203" y="5408"/>
                  </a:lnTo>
                  <a:cubicBezTo>
                    <a:pt x="187" y="5405"/>
                    <a:pt x="171" y="5403"/>
                    <a:pt x="156" y="5403"/>
                  </a:cubicBezTo>
                  <a:cubicBezTo>
                    <a:pt x="114" y="5403"/>
                    <a:pt x="77" y="5414"/>
                    <a:pt x="60" y="5432"/>
                  </a:cubicBezTo>
                  <a:cubicBezTo>
                    <a:pt x="12" y="5467"/>
                    <a:pt x="0" y="5527"/>
                    <a:pt x="0" y="5586"/>
                  </a:cubicBezTo>
                  <a:lnTo>
                    <a:pt x="191" y="6944"/>
                  </a:lnTo>
                  <a:cubicBezTo>
                    <a:pt x="203" y="7015"/>
                    <a:pt x="262" y="7075"/>
                    <a:pt x="358" y="7075"/>
                  </a:cubicBezTo>
                  <a:lnTo>
                    <a:pt x="381" y="7075"/>
                  </a:lnTo>
                  <a:cubicBezTo>
                    <a:pt x="477" y="7063"/>
                    <a:pt x="536" y="6979"/>
                    <a:pt x="524" y="6896"/>
                  </a:cubicBezTo>
                  <a:lnTo>
                    <a:pt x="417" y="6134"/>
                  </a:lnTo>
                  <a:lnTo>
                    <a:pt x="417" y="6134"/>
                  </a:lnTo>
                  <a:cubicBezTo>
                    <a:pt x="893" y="6670"/>
                    <a:pt x="1453" y="7122"/>
                    <a:pt x="2096" y="7444"/>
                  </a:cubicBezTo>
                  <a:cubicBezTo>
                    <a:pt x="2870" y="7849"/>
                    <a:pt x="3715" y="8039"/>
                    <a:pt x="4596" y="8039"/>
                  </a:cubicBezTo>
                  <a:cubicBezTo>
                    <a:pt x="6085" y="8039"/>
                    <a:pt x="7490" y="7456"/>
                    <a:pt x="8525" y="6420"/>
                  </a:cubicBezTo>
                  <a:cubicBezTo>
                    <a:pt x="9585" y="5360"/>
                    <a:pt x="10145" y="3979"/>
                    <a:pt x="10145" y="2491"/>
                  </a:cubicBezTo>
                  <a:cubicBezTo>
                    <a:pt x="10168" y="1645"/>
                    <a:pt x="9990" y="836"/>
                    <a:pt x="9633" y="98"/>
                  </a:cubicBezTo>
                  <a:cubicBezTo>
                    <a:pt x="9597" y="36"/>
                    <a:pt x="9536" y="0"/>
                    <a:pt x="94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7560;p59"/>
            <p:cNvSpPr/>
            <p:nvPr/>
          </p:nvSpPr>
          <p:spPr>
            <a:xfrm>
              <a:off x="2280029" y="1970604"/>
              <a:ext cx="322565" cy="255468"/>
            </a:xfrm>
            <a:custGeom>
              <a:avLst/>
              <a:gdLst/>
              <a:ahLst/>
              <a:cxnLst/>
              <a:rect l="l" t="t" r="r" b="b"/>
              <a:pathLst>
                <a:path w="10134" h="8026" extrusionOk="0">
                  <a:moveTo>
                    <a:pt x="5549" y="1"/>
                  </a:moveTo>
                  <a:cubicBezTo>
                    <a:pt x="4061" y="1"/>
                    <a:pt x="2668" y="584"/>
                    <a:pt x="1620" y="1620"/>
                  </a:cubicBezTo>
                  <a:cubicBezTo>
                    <a:pt x="572" y="2680"/>
                    <a:pt x="1" y="4061"/>
                    <a:pt x="1" y="5549"/>
                  </a:cubicBezTo>
                  <a:cubicBezTo>
                    <a:pt x="1" y="6382"/>
                    <a:pt x="179" y="7192"/>
                    <a:pt x="537" y="7930"/>
                  </a:cubicBezTo>
                  <a:cubicBezTo>
                    <a:pt x="572" y="7990"/>
                    <a:pt x="632" y="8026"/>
                    <a:pt x="691" y="8026"/>
                  </a:cubicBezTo>
                  <a:cubicBezTo>
                    <a:pt x="715" y="8026"/>
                    <a:pt x="727" y="8026"/>
                    <a:pt x="763" y="8002"/>
                  </a:cubicBezTo>
                  <a:cubicBezTo>
                    <a:pt x="834" y="7966"/>
                    <a:pt x="882" y="7871"/>
                    <a:pt x="834" y="7787"/>
                  </a:cubicBezTo>
                  <a:cubicBezTo>
                    <a:pt x="513" y="7085"/>
                    <a:pt x="334" y="6323"/>
                    <a:pt x="334" y="5537"/>
                  </a:cubicBezTo>
                  <a:cubicBezTo>
                    <a:pt x="334" y="4132"/>
                    <a:pt x="882" y="2822"/>
                    <a:pt x="1858" y="1834"/>
                  </a:cubicBezTo>
                  <a:cubicBezTo>
                    <a:pt x="2846" y="834"/>
                    <a:pt x="4168" y="298"/>
                    <a:pt x="5573" y="298"/>
                  </a:cubicBezTo>
                  <a:cubicBezTo>
                    <a:pt x="7097" y="298"/>
                    <a:pt x="8550" y="965"/>
                    <a:pt x="9538" y="2132"/>
                  </a:cubicBezTo>
                  <a:lnTo>
                    <a:pt x="8907" y="1918"/>
                  </a:lnTo>
                  <a:cubicBezTo>
                    <a:pt x="8890" y="1913"/>
                    <a:pt x="8874" y="1911"/>
                    <a:pt x="8858" y="1911"/>
                  </a:cubicBezTo>
                  <a:cubicBezTo>
                    <a:pt x="8784" y="1911"/>
                    <a:pt x="8722" y="1956"/>
                    <a:pt x="8692" y="2025"/>
                  </a:cubicBezTo>
                  <a:cubicBezTo>
                    <a:pt x="8669" y="2120"/>
                    <a:pt x="8704" y="2203"/>
                    <a:pt x="8800" y="2227"/>
                  </a:cubicBezTo>
                  <a:lnTo>
                    <a:pt x="9955" y="2620"/>
                  </a:lnTo>
                  <a:cubicBezTo>
                    <a:pt x="9978" y="2620"/>
                    <a:pt x="9990" y="2632"/>
                    <a:pt x="10002" y="2632"/>
                  </a:cubicBezTo>
                  <a:cubicBezTo>
                    <a:pt x="10050" y="2632"/>
                    <a:pt x="10074" y="2620"/>
                    <a:pt x="10109" y="2596"/>
                  </a:cubicBezTo>
                  <a:cubicBezTo>
                    <a:pt x="10121" y="2572"/>
                    <a:pt x="10133" y="2513"/>
                    <a:pt x="10133" y="2453"/>
                  </a:cubicBezTo>
                  <a:lnTo>
                    <a:pt x="9943" y="1108"/>
                  </a:lnTo>
                  <a:cubicBezTo>
                    <a:pt x="9932" y="1021"/>
                    <a:pt x="9871" y="964"/>
                    <a:pt x="9788" y="964"/>
                  </a:cubicBezTo>
                  <a:cubicBezTo>
                    <a:pt x="9780" y="964"/>
                    <a:pt x="9772" y="964"/>
                    <a:pt x="9764" y="965"/>
                  </a:cubicBezTo>
                  <a:cubicBezTo>
                    <a:pt x="9681" y="989"/>
                    <a:pt x="9621" y="1060"/>
                    <a:pt x="9633" y="1144"/>
                  </a:cubicBezTo>
                  <a:lnTo>
                    <a:pt x="9740" y="1906"/>
                  </a:lnTo>
                  <a:cubicBezTo>
                    <a:pt x="8681" y="703"/>
                    <a:pt x="7157" y="1"/>
                    <a:pt x="55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7561;p59"/>
            <p:cNvSpPr/>
            <p:nvPr/>
          </p:nvSpPr>
          <p:spPr>
            <a:xfrm>
              <a:off x="2411169" y="2064598"/>
              <a:ext cx="17093" cy="26928"/>
            </a:xfrm>
            <a:custGeom>
              <a:avLst/>
              <a:gdLst/>
              <a:ahLst/>
              <a:cxnLst/>
              <a:rect l="l" t="t" r="r" b="b"/>
              <a:pathLst>
                <a:path w="537" h="846" extrusionOk="0">
                  <a:moveTo>
                    <a:pt x="358" y="0"/>
                  </a:moveTo>
                  <a:cubicBezTo>
                    <a:pt x="274" y="0"/>
                    <a:pt x="191" y="72"/>
                    <a:pt x="191" y="155"/>
                  </a:cubicBezTo>
                  <a:lnTo>
                    <a:pt x="191" y="453"/>
                  </a:lnTo>
                  <a:lnTo>
                    <a:pt x="72" y="572"/>
                  </a:lnTo>
                  <a:cubicBezTo>
                    <a:pt x="12" y="631"/>
                    <a:pt x="0" y="739"/>
                    <a:pt x="72" y="798"/>
                  </a:cubicBezTo>
                  <a:cubicBezTo>
                    <a:pt x="108" y="834"/>
                    <a:pt x="155" y="846"/>
                    <a:pt x="191" y="846"/>
                  </a:cubicBezTo>
                  <a:cubicBezTo>
                    <a:pt x="239" y="846"/>
                    <a:pt x="274" y="834"/>
                    <a:pt x="310" y="798"/>
                  </a:cubicBezTo>
                  <a:lnTo>
                    <a:pt x="489" y="631"/>
                  </a:lnTo>
                  <a:cubicBezTo>
                    <a:pt x="524" y="608"/>
                    <a:pt x="536" y="560"/>
                    <a:pt x="536" y="512"/>
                  </a:cubicBezTo>
                  <a:lnTo>
                    <a:pt x="524" y="155"/>
                  </a:lnTo>
                  <a:cubicBezTo>
                    <a:pt x="524" y="72"/>
                    <a:pt x="453" y="0"/>
                    <a:pt x="3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7562;p59"/>
            <p:cNvSpPr/>
            <p:nvPr/>
          </p:nvSpPr>
          <p:spPr>
            <a:xfrm>
              <a:off x="2323254" y="2017458"/>
              <a:ext cx="267213" cy="264316"/>
            </a:xfrm>
            <a:custGeom>
              <a:avLst/>
              <a:gdLst/>
              <a:ahLst/>
              <a:cxnLst/>
              <a:rect l="l" t="t" r="r" b="b"/>
              <a:pathLst>
                <a:path w="8395" h="8304" extrusionOk="0">
                  <a:moveTo>
                    <a:pt x="2739" y="3125"/>
                  </a:moveTo>
                  <a:lnTo>
                    <a:pt x="2965" y="3160"/>
                  </a:lnTo>
                  <a:lnTo>
                    <a:pt x="3060" y="3160"/>
                  </a:lnTo>
                  <a:lnTo>
                    <a:pt x="2905" y="3529"/>
                  </a:lnTo>
                  <a:lnTo>
                    <a:pt x="2620" y="3458"/>
                  </a:lnTo>
                  <a:lnTo>
                    <a:pt x="2739" y="3125"/>
                  </a:lnTo>
                  <a:close/>
                  <a:moveTo>
                    <a:pt x="3834" y="3041"/>
                  </a:moveTo>
                  <a:lnTo>
                    <a:pt x="4167" y="3446"/>
                  </a:lnTo>
                  <a:lnTo>
                    <a:pt x="4120" y="3541"/>
                  </a:lnTo>
                  <a:cubicBezTo>
                    <a:pt x="4096" y="3636"/>
                    <a:pt x="4132" y="3720"/>
                    <a:pt x="4227" y="3756"/>
                  </a:cubicBezTo>
                  <a:cubicBezTo>
                    <a:pt x="4239" y="3756"/>
                    <a:pt x="4251" y="3767"/>
                    <a:pt x="4286" y="3767"/>
                  </a:cubicBezTo>
                  <a:cubicBezTo>
                    <a:pt x="4358" y="3767"/>
                    <a:pt x="4417" y="3720"/>
                    <a:pt x="4429" y="3660"/>
                  </a:cubicBezTo>
                  <a:lnTo>
                    <a:pt x="4477" y="3541"/>
                  </a:lnTo>
                  <a:cubicBezTo>
                    <a:pt x="4501" y="3446"/>
                    <a:pt x="4489" y="3339"/>
                    <a:pt x="4429" y="3267"/>
                  </a:cubicBezTo>
                  <a:lnTo>
                    <a:pt x="4346" y="3160"/>
                  </a:lnTo>
                  <a:lnTo>
                    <a:pt x="4620" y="3386"/>
                  </a:lnTo>
                  <a:cubicBezTo>
                    <a:pt x="4649" y="3401"/>
                    <a:pt x="4683" y="3411"/>
                    <a:pt x="4719" y="3411"/>
                  </a:cubicBezTo>
                  <a:cubicBezTo>
                    <a:pt x="4741" y="3411"/>
                    <a:pt x="4764" y="3407"/>
                    <a:pt x="4787" y="3398"/>
                  </a:cubicBezTo>
                  <a:lnTo>
                    <a:pt x="5001" y="3303"/>
                  </a:lnTo>
                  <a:lnTo>
                    <a:pt x="5132" y="3458"/>
                  </a:lnTo>
                  <a:cubicBezTo>
                    <a:pt x="5156" y="3506"/>
                    <a:pt x="5215" y="3517"/>
                    <a:pt x="5263" y="3517"/>
                  </a:cubicBezTo>
                  <a:lnTo>
                    <a:pt x="5668" y="3482"/>
                  </a:lnTo>
                  <a:lnTo>
                    <a:pt x="5679" y="3565"/>
                  </a:lnTo>
                  <a:cubicBezTo>
                    <a:pt x="5703" y="3601"/>
                    <a:pt x="5668" y="3636"/>
                    <a:pt x="5668" y="3648"/>
                  </a:cubicBezTo>
                  <a:cubicBezTo>
                    <a:pt x="5656" y="3660"/>
                    <a:pt x="5620" y="3696"/>
                    <a:pt x="5596" y="3696"/>
                  </a:cubicBezTo>
                  <a:lnTo>
                    <a:pt x="4894" y="3756"/>
                  </a:lnTo>
                  <a:cubicBezTo>
                    <a:pt x="4798" y="3756"/>
                    <a:pt x="4727" y="3815"/>
                    <a:pt x="4679" y="3875"/>
                  </a:cubicBezTo>
                  <a:cubicBezTo>
                    <a:pt x="4656" y="3934"/>
                    <a:pt x="4620" y="3994"/>
                    <a:pt x="4644" y="4053"/>
                  </a:cubicBezTo>
                  <a:lnTo>
                    <a:pt x="4179" y="3898"/>
                  </a:lnTo>
                  <a:cubicBezTo>
                    <a:pt x="4167" y="3898"/>
                    <a:pt x="4167" y="3887"/>
                    <a:pt x="4144" y="3875"/>
                  </a:cubicBezTo>
                  <a:cubicBezTo>
                    <a:pt x="4120" y="3696"/>
                    <a:pt x="3965" y="3577"/>
                    <a:pt x="3798" y="3577"/>
                  </a:cubicBezTo>
                  <a:lnTo>
                    <a:pt x="3774" y="3577"/>
                  </a:lnTo>
                  <a:lnTo>
                    <a:pt x="3274" y="3589"/>
                  </a:lnTo>
                  <a:lnTo>
                    <a:pt x="3393" y="3220"/>
                  </a:lnTo>
                  <a:cubicBezTo>
                    <a:pt x="3405" y="3184"/>
                    <a:pt x="3441" y="3172"/>
                    <a:pt x="3465" y="3160"/>
                  </a:cubicBezTo>
                  <a:lnTo>
                    <a:pt x="3834" y="3041"/>
                  </a:lnTo>
                  <a:close/>
                  <a:moveTo>
                    <a:pt x="7596" y="3601"/>
                  </a:moveTo>
                  <a:cubicBezTo>
                    <a:pt x="7620" y="3601"/>
                    <a:pt x="7656" y="3601"/>
                    <a:pt x="7692" y="3636"/>
                  </a:cubicBezTo>
                  <a:lnTo>
                    <a:pt x="8025" y="3958"/>
                  </a:lnTo>
                  <a:lnTo>
                    <a:pt x="8025" y="4256"/>
                  </a:lnTo>
                  <a:cubicBezTo>
                    <a:pt x="7977" y="5232"/>
                    <a:pt x="7584" y="6137"/>
                    <a:pt x="6906" y="6815"/>
                  </a:cubicBezTo>
                  <a:cubicBezTo>
                    <a:pt x="6799" y="6923"/>
                    <a:pt x="6692" y="7030"/>
                    <a:pt x="6572" y="7113"/>
                  </a:cubicBezTo>
                  <a:cubicBezTo>
                    <a:pt x="6632" y="7030"/>
                    <a:pt x="6680" y="6935"/>
                    <a:pt x="6727" y="6851"/>
                  </a:cubicBezTo>
                  <a:lnTo>
                    <a:pt x="7465" y="5125"/>
                  </a:lnTo>
                  <a:cubicBezTo>
                    <a:pt x="7501" y="5065"/>
                    <a:pt x="7489" y="5006"/>
                    <a:pt x="7454" y="4958"/>
                  </a:cubicBezTo>
                  <a:cubicBezTo>
                    <a:pt x="7418" y="4910"/>
                    <a:pt x="7358" y="4887"/>
                    <a:pt x="7299" y="4887"/>
                  </a:cubicBezTo>
                  <a:lnTo>
                    <a:pt x="7227" y="4887"/>
                  </a:lnTo>
                  <a:lnTo>
                    <a:pt x="7632" y="4077"/>
                  </a:lnTo>
                  <a:cubicBezTo>
                    <a:pt x="7704" y="3946"/>
                    <a:pt x="7668" y="3779"/>
                    <a:pt x="7525" y="3696"/>
                  </a:cubicBezTo>
                  <a:lnTo>
                    <a:pt x="7501" y="3660"/>
                  </a:lnTo>
                  <a:lnTo>
                    <a:pt x="7513" y="3648"/>
                  </a:lnTo>
                  <a:cubicBezTo>
                    <a:pt x="7537" y="3601"/>
                    <a:pt x="7573" y="3601"/>
                    <a:pt x="7596" y="3601"/>
                  </a:cubicBezTo>
                  <a:close/>
                  <a:moveTo>
                    <a:pt x="4239" y="1"/>
                  </a:moveTo>
                  <a:cubicBezTo>
                    <a:pt x="4176" y="1"/>
                    <a:pt x="4112" y="2"/>
                    <a:pt x="4048" y="5"/>
                  </a:cubicBezTo>
                  <a:cubicBezTo>
                    <a:pt x="3001" y="41"/>
                    <a:pt x="2000" y="481"/>
                    <a:pt x="1262" y="1220"/>
                  </a:cubicBezTo>
                  <a:cubicBezTo>
                    <a:pt x="512" y="1970"/>
                    <a:pt x="84" y="2946"/>
                    <a:pt x="36" y="4006"/>
                  </a:cubicBezTo>
                  <a:cubicBezTo>
                    <a:pt x="0" y="5041"/>
                    <a:pt x="334" y="6053"/>
                    <a:pt x="1012" y="6863"/>
                  </a:cubicBezTo>
                  <a:cubicBezTo>
                    <a:pt x="1036" y="6911"/>
                    <a:pt x="1084" y="6923"/>
                    <a:pt x="1131" y="6923"/>
                  </a:cubicBezTo>
                  <a:cubicBezTo>
                    <a:pt x="1155" y="6923"/>
                    <a:pt x="1203" y="6911"/>
                    <a:pt x="1227" y="6875"/>
                  </a:cubicBezTo>
                  <a:cubicBezTo>
                    <a:pt x="1310" y="6815"/>
                    <a:pt x="1310" y="6708"/>
                    <a:pt x="1250" y="6649"/>
                  </a:cubicBezTo>
                  <a:cubicBezTo>
                    <a:pt x="631" y="5922"/>
                    <a:pt x="310" y="4982"/>
                    <a:pt x="357" y="4017"/>
                  </a:cubicBezTo>
                  <a:cubicBezTo>
                    <a:pt x="393" y="3053"/>
                    <a:pt x="786" y="2148"/>
                    <a:pt x="1465" y="1458"/>
                  </a:cubicBezTo>
                  <a:cubicBezTo>
                    <a:pt x="2155" y="779"/>
                    <a:pt x="3060" y="374"/>
                    <a:pt x="4025" y="338"/>
                  </a:cubicBezTo>
                  <a:cubicBezTo>
                    <a:pt x="4081" y="335"/>
                    <a:pt x="4137" y="334"/>
                    <a:pt x="4192" y="334"/>
                  </a:cubicBezTo>
                  <a:cubicBezTo>
                    <a:pt x="4358" y="334"/>
                    <a:pt x="4519" y="347"/>
                    <a:pt x="4679" y="374"/>
                  </a:cubicBezTo>
                  <a:lnTo>
                    <a:pt x="4906" y="636"/>
                  </a:lnTo>
                  <a:lnTo>
                    <a:pt x="4822" y="862"/>
                  </a:lnTo>
                  <a:lnTo>
                    <a:pt x="4679" y="624"/>
                  </a:lnTo>
                  <a:cubicBezTo>
                    <a:pt x="4656" y="577"/>
                    <a:pt x="4596" y="541"/>
                    <a:pt x="4536" y="541"/>
                  </a:cubicBezTo>
                  <a:lnTo>
                    <a:pt x="4001" y="541"/>
                  </a:lnTo>
                  <a:cubicBezTo>
                    <a:pt x="3941" y="541"/>
                    <a:pt x="3882" y="565"/>
                    <a:pt x="3858" y="624"/>
                  </a:cubicBezTo>
                  <a:lnTo>
                    <a:pt x="3477" y="1327"/>
                  </a:lnTo>
                  <a:cubicBezTo>
                    <a:pt x="3441" y="1410"/>
                    <a:pt x="3441" y="1529"/>
                    <a:pt x="3477" y="1624"/>
                  </a:cubicBezTo>
                  <a:cubicBezTo>
                    <a:pt x="3524" y="1708"/>
                    <a:pt x="3632" y="1767"/>
                    <a:pt x="3739" y="1791"/>
                  </a:cubicBezTo>
                  <a:lnTo>
                    <a:pt x="4036" y="1815"/>
                  </a:lnTo>
                  <a:cubicBezTo>
                    <a:pt x="4096" y="1815"/>
                    <a:pt x="4155" y="1803"/>
                    <a:pt x="4179" y="1743"/>
                  </a:cubicBezTo>
                  <a:lnTo>
                    <a:pt x="4286" y="1577"/>
                  </a:lnTo>
                  <a:lnTo>
                    <a:pt x="4346" y="1648"/>
                  </a:lnTo>
                  <a:lnTo>
                    <a:pt x="4298" y="1934"/>
                  </a:lnTo>
                  <a:lnTo>
                    <a:pt x="3798" y="2005"/>
                  </a:lnTo>
                  <a:cubicBezTo>
                    <a:pt x="3763" y="2005"/>
                    <a:pt x="3751" y="2029"/>
                    <a:pt x="3715" y="2041"/>
                  </a:cubicBezTo>
                  <a:lnTo>
                    <a:pt x="3072" y="2517"/>
                  </a:lnTo>
                  <a:cubicBezTo>
                    <a:pt x="3048" y="2541"/>
                    <a:pt x="3024" y="2577"/>
                    <a:pt x="3024" y="2601"/>
                  </a:cubicBezTo>
                  <a:lnTo>
                    <a:pt x="2941" y="2898"/>
                  </a:lnTo>
                  <a:lnTo>
                    <a:pt x="2727" y="2874"/>
                  </a:lnTo>
                  <a:cubicBezTo>
                    <a:pt x="2716" y="2874"/>
                    <a:pt x="2706" y="2873"/>
                    <a:pt x="2696" y="2873"/>
                  </a:cubicBezTo>
                  <a:cubicBezTo>
                    <a:pt x="2565" y="2873"/>
                    <a:pt x="2449" y="2943"/>
                    <a:pt x="2405" y="3065"/>
                  </a:cubicBezTo>
                  <a:lnTo>
                    <a:pt x="2274" y="3422"/>
                  </a:lnTo>
                  <a:cubicBezTo>
                    <a:pt x="2250" y="3494"/>
                    <a:pt x="2250" y="3589"/>
                    <a:pt x="2286" y="3660"/>
                  </a:cubicBezTo>
                  <a:cubicBezTo>
                    <a:pt x="2334" y="3732"/>
                    <a:pt x="2393" y="3791"/>
                    <a:pt x="2465" y="3815"/>
                  </a:cubicBezTo>
                  <a:cubicBezTo>
                    <a:pt x="2322" y="3887"/>
                    <a:pt x="2215" y="4029"/>
                    <a:pt x="2203" y="4196"/>
                  </a:cubicBezTo>
                  <a:lnTo>
                    <a:pt x="2203" y="4268"/>
                  </a:lnTo>
                  <a:lnTo>
                    <a:pt x="1739" y="4791"/>
                  </a:lnTo>
                  <a:cubicBezTo>
                    <a:pt x="1667" y="4863"/>
                    <a:pt x="1631" y="4970"/>
                    <a:pt x="1631" y="5077"/>
                  </a:cubicBezTo>
                  <a:lnTo>
                    <a:pt x="1631" y="5684"/>
                  </a:lnTo>
                  <a:cubicBezTo>
                    <a:pt x="1631" y="5839"/>
                    <a:pt x="1691" y="5994"/>
                    <a:pt x="1810" y="6101"/>
                  </a:cubicBezTo>
                  <a:lnTo>
                    <a:pt x="2239" y="6518"/>
                  </a:lnTo>
                  <a:cubicBezTo>
                    <a:pt x="2334" y="6613"/>
                    <a:pt x="2465" y="6673"/>
                    <a:pt x="2596" y="6684"/>
                  </a:cubicBezTo>
                  <a:lnTo>
                    <a:pt x="3882" y="6792"/>
                  </a:lnTo>
                  <a:lnTo>
                    <a:pt x="3882" y="6827"/>
                  </a:lnTo>
                  <a:cubicBezTo>
                    <a:pt x="3870" y="6994"/>
                    <a:pt x="3929" y="7149"/>
                    <a:pt x="4060" y="7232"/>
                  </a:cubicBezTo>
                  <a:lnTo>
                    <a:pt x="4286" y="7399"/>
                  </a:lnTo>
                  <a:lnTo>
                    <a:pt x="4263" y="7446"/>
                  </a:lnTo>
                  <a:cubicBezTo>
                    <a:pt x="4203" y="7601"/>
                    <a:pt x="4263" y="7804"/>
                    <a:pt x="4406" y="7899"/>
                  </a:cubicBezTo>
                  <a:lnTo>
                    <a:pt x="4465" y="7958"/>
                  </a:lnTo>
                  <a:cubicBezTo>
                    <a:pt x="4406" y="7958"/>
                    <a:pt x="4358" y="7982"/>
                    <a:pt x="4298" y="7982"/>
                  </a:cubicBezTo>
                  <a:cubicBezTo>
                    <a:pt x="4250" y="7984"/>
                    <a:pt x="4202" y="7985"/>
                    <a:pt x="4153" y="7985"/>
                  </a:cubicBezTo>
                  <a:cubicBezTo>
                    <a:pt x="3241" y="7985"/>
                    <a:pt x="2368" y="7666"/>
                    <a:pt x="1667" y="7089"/>
                  </a:cubicBezTo>
                  <a:cubicBezTo>
                    <a:pt x="1630" y="7062"/>
                    <a:pt x="1590" y="7050"/>
                    <a:pt x="1553" y="7050"/>
                  </a:cubicBezTo>
                  <a:cubicBezTo>
                    <a:pt x="1508" y="7050"/>
                    <a:pt x="1467" y="7068"/>
                    <a:pt x="1441" y="7101"/>
                  </a:cubicBezTo>
                  <a:cubicBezTo>
                    <a:pt x="1381" y="7173"/>
                    <a:pt x="1393" y="7280"/>
                    <a:pt x="1453" y="7327"/>
                  </a:cubicBezTo>
                  <a:cubicBezTo>
                    <a:pt x="2215" y="7958"/>
                    <a:pt x="3155" y="8304"/>
                    <a:pt x="4132" y="8304"/>
                  </a:cubicBezTo>
                  <a:lnTo>
                    <a:pt x="4298" y="8304"/>
                  </a:lnTo>
                  <a:cubicBezTo>
                    <a:pt x="5334" y="8256"/>
                    <a:pt x="6334" y="7827"/>
                    <a:pt x="7084" y="7089"/>
                  </a:cubicBezTo>
                  <a:cubicBezTo>
                    <a:pt x="7823" y="6339"/>
                    <a:pt x="8251" y="5363"/>
                    <a:pt x="8299" y="4303"/>
                  </a:cubicBezTo>
                  <a:cubicBezTo>
                    <a:pt x="8394" y="3220"/>
                    <a:pt x="8049" y="2208"/>
                    <a:pt x="7382" y="1422"/>
                  </a:cubicBezTo>
                  <a:cubicBezTo>
                    <a:pt x="7350" y="1377"/>
                    <a:pt x="7304" y="1356"/>
                    <a:pt x="7258" y="1356"/>
                  </a:cubicBezTo>
                  <a:cubicBezTo>
                    <a:pt x="7220" y="1356"/>
                    <a:pt x="7183" y="1371"/>
                    <a:pt x="7156" y="1398"/>
                  </a:cubicBezTo>
                  <a:cubicBezTo>
                    <a:pt x="7084" y="1458"/>
                    <a:pt x="7084" y="1565"/>
                    <a:pt x="7144" y="1624"/>
                  </a:cubicBezTo>
                  <a:cubicBezTo>
                    <a:pt x="7584" y="2148"/>
                    <a:pt x="7870" y="2791"/>
                    <a:pt x="7989" y="3458"/>
                  </a:cubicBezTo>
                  <a:lnTo>
                    <a:pt x="7942" y="3410"/>
                  </a:lnTo>
                  <a:cubicBezTo>
                    <a:pt x="7867" y="3335"/>
                    <a:pt x="7754" y="3289"/>
                    <a:pt x="7628" y="3289"/>
                  </a:cubicBezTo>
                  <a:cubicBezTo>
                    <a:pt x="7614" y="3289"/>
                    <a:pt x="7599" y="3290"/>
                    <a:pt x="7584" y="3291"/>
                  </a:cubicBezTo>
                  <a:cubicBezTo>
                    <a:pt x="7454" y="3303"/>
                    <a:pt x="7334" y="3386"/>
                    <a:pt x="7263" y="3506"/>
                  </a:cubicBezTo>
                  <a:lnTo>
                    <a:pt x="7227" y="3541"/>
                  </a:lnTo>
                  <a:cubicBezTo>
                    <a:pt x="7156" y="3541"/>
                    <a:pt x="7084" y="3577"/>
                    <a:pt x="7025" y="3625"/>
                  </a:cubicBezTo>
                  <a:lnTo>
                    <a:pt x="6811" y="3363"/>
                  </a:lnTo>
                  <a:cubicBezTo>
                    <a:pt x="6779" y="3325"/>
                    <a:pt x="6739" y="3307"/>
                    <a:pt x="6698" y="3307"/>
                  </a:cubicBezTo>
                  <a:cubicBezTo>
                    <a:pt x="6661" y="3307"/>
                    <a:pt x="6625" y="3322"/>
                    <a:pt x="6596" y="3351"/>
                  </a:cubicBezTo>
                  <a:cubicBezTo>
                    <a:pt x="6513" y="3410"/>
                    <a:pt x="6513" y="3517"/>
                    <a:pt x="6572" y="3577"/>
                  </a:cubicBezTo>
                  <a:lnTo>
                    <a:pt x="6906" y="3958"/>
                  </a:lnTo>
                  <a:cubicBezTo>
                    <a:pt x="6930" y="3994"/>
                    <a:pt x="6977" y="4017"/>
                    <a:pt x="7025" y="4017"/>
                  </a:cubicBezTo>
                  <a:cubicBezTo>
                    <a:pt x="7073" y="4017"/>
                    <a:pt x="7108" y="4006"/>
                    <a:pt x="7144" y="3970"/>
                  </a:cubicBezTo>
                  <a:lnTo>
                    <a:pt x="7251" y="3875"/>
                  </a:lnTo>
                  <a:lnTo>
                    <a:pt x="7382" y="3958"/>
                  </a:lnTo>
                  <a:lnTo>
                    <a:pt x="6894" y="4934"/>
                  </a:lnTo>
                  <a:lnTo>
                    <a:pt x="6858" y="4934"/>
                  </a:lnTo>
                  <a:cubicBezTo>
                    <a:pt x="6834" y="4934"/>
                    <a:pt x="6787" y="4910"/>
                    <a:pt x="6775" y="4887"/>
                  </a:cubicBezTo>
                  <a:lnTo>
                    <a:pt x="6132" y="4101"/>
                  </a:lnTo>
                  <a:cubicBezTo>
                    <a:pt x="6098" y="4053"/>
                    <a:pt x="6049" y="4033"/>
                    <a:pt x="6001" y="4033"/>
                  </a:cubicBezTo>
                  <a:cubicBezTo>
                    <a:pt x="5966" y="4033"/>
                    <a:pt x="5931" y="4045"/>
                    <a:pt x="5906" y="4065"/>
                  </a:cubicBezTo>
                  <a:cubicBezTo>
                    <a:pt x="5834" y="4125"/>
                    <a:pt x="5834" y="4232"/>
                    <a:pt x="5882" y="4291"/>
                  </a:cubicBezTo>
                  <a:lnTo>
                    <a:pt x="6513" y="5077"/>
                  </a:lnTo>
                  <a:cubicBezTo>
                    <a:pt x="6608" y="5184"/>
                    <a:pt x="6739" y="5244"/>
                    <a:pt x="6894" y="5244"/>
                  </a:cubicBezTo>
                  <a:lnTo>
                    <a:pt x="7096" y="5232"/>
                  </a:lnTo>
                  <a:lnTo>
                    <a:pt x="6453" y="6720"/>
                  </a:lnTo>
                  <a:cubicBezTo>
                    <a:pt x="6418" y="6815"/>
                    <a:pt x="6346" y="6923"/>
                    <a:pt x="6275" y="7018"/>
                  </a:cubicBezTo>
                  <a:lnTo>
                    <a:pt x="5775" y="7625"/>
                  </a:lnTo>
                  <a:cubicBezTo>
                    <a:pt x="5513" y="7744"/>
                    <a:pt x="5251" y="7816"/>
                    <a:pt x="4965" y="7875"/>
                  </a:cubicBezTo>
                  <a:lnTo>
                    <a:pt x="4691" y="7625"/>
                  </a:lnTo>
                  <a:cubicBezTo>
                    <a:pt x="4656" y="7589"/>
                    <a:pt x="4644" y="7554"/>
                    <a:pt x="4656" y="7506"/>
                  </a:cubicBezTo>
                  <a:lnTo>
                    <a:pt x="4703" y="7339"/>
                  </a:lnTo>
                  <a:cubicBezTo>
                    <a:pt x="4715" y="7280"/>
                    <a:pt x="4703" y="7208"/>
                    <a:pt x="4644" y="7161"/>
                  </a:cubicBezTo>
                  <a:lnTo>
                    <a:pt x="4322" y="6923"/>
                  </a:lnTo>
                  <a:cubicBezTo>
                    <a:pt x="4298" y="6899"/>
                    <a:pt x="4286" y="6863"/>
                    <a:pt x="4286" y="6815"/>
                  </a:cubicBezTo>
                  <a:lnTo>
                    <a:pt x="4310" y="6613"/>
                  </a:lnTo>
                  <a:cubicBezTo>
                    <a:pt x="4310" y="6565"/>
                    <a:pt x="4310" y="6518"/>
                    <a:pt x="4286" y="6494"/>
                  </a:cubicBezTo>
                  <a:cubicBezTo>
                    <a:pt x="4251" y="6458"/>
                    <a:pt x="4203" y="6434"/>
                    <a:pt x="4167" y="6434"/>
                  </a:cubicBezTo>
                  <a:lnTo>
                    <a:pt x="2703" y="6315"/>
                  </a:lnTo>
                  <a:cubicBezTo>
                    <a:pt x="2643" y="6315"/>
                    <a:pt x="2596" y="6280"/>
                    <a:pt x="2560" y="6244"/>
                  </a:cubicBezTo>
                  <a:lnTo>
                    <a:pt x="2120" y="5827"/>
                  </a:lnTo>
                  <a:cubicBezTo>
                    <a:pt x="2084" y="5780"/>
                    <a:pt x="2048" y="5708"/>
                    <a:pt x="2048" y="5649"/>
                  </a:cubicBezTo>
                  <a:lnTo>
                    <a:pt x="2048" y="5030"/>
                  </a:lnTo>
                  <a:cubicBezTo>
                    <a:pt x="2048" y="5006"/>
                    <a:pt x="2060" y="4970"/>
                    <a:pt x="2084" y="4958"/>
                  </a:cubicBezTo>
                  <a:lnTo>
                    <a:pt x="2572" y="4398"/>
                  </a:lnTo>
                  <a:cubicBezTo>
                    <a:pt x="2596" y="4363"/>
                    <a:pt x="2620" y="4339"/>
                    <a:pt x="2620" y="4291"/>
                  </a:cubicBezTo>
                  <a:lnTo>
                    <a:pt x="2620" y="4160"/>
                  </a:lnTo>
                  <a:cubicBezTo>
                    <a:pt x="2620" y="4113"/>
                    <a:pt x="2643" y="4065"/>
                    <a:pt x="2691" y="4053"/>
                  </a:cubicBezTo>
                  <a:lnTo>
                    <a:pt x="3072" y="3887"/>
                  </a:lnTo>
                  <a:lnTo>
                    <a:pt x="3810" y="3875"/>
                  </a:lnTo>
                  <a:cubicBezTo>
                    <a:pt x="3822" y="3875"/>
                    <a:pt x="3834" y="3887"/>
                    <a:pt x="3834" y="3898"/>
                  </a:cubicBezTo>
                  <a:cubicBezTo>
                    <a:pt x="3846" y="4029"/>
                    <a:pt x="3953" y="4137"/>
                    <a:pt x="4072" y="4184"/>
                  </a:cubicBezTo>
                  <a:lnTo>
                    <a:pt x="4596" y="4363"/>
                  </a:lnTo>
                  <a:cubicBezTo>
                    <a:pt x="4628" y="4370"/>
                    <a:pt x="4661" y="4374"/>
                    <a:pt x="4693" y="4374"/>
                  </a:cubicBezTo>
                  <a:cubicBezTo>
                    <a:pt x="4766" y="4374"/>
                    <a:pt x="4836" y="4353"/>
                    <a:pt x="4894" y="4303"/>
                  </a:cubicBezTo>
                  <a:cubicBezTo>
                    <a:pt x="4953" y="4244"/>
                    <a:pt x="5001" y="4148"/>
                    <a:pt x="4989" y="4065"/>
                  </a:cubicBezTo>
                  <a:lnTo>
                    <a:pt x="5644" y="4017"/>
                  </a:lnTo>
                  <a:cubicBezTo>
                    <a:pt x="5751" y="4006"/>
                    <a:pt x="5882" y="3946"/>
                    <a:pt x="5953" y="3839"/>
                  </a:cubicBezTo>
                  <a:cubicBezTo>
                    <a:pt x="6025" y="3732"/>
                    <a:pt x="6060" y="3613"/>
                    <a:pt x="6025" y="3482"/>
                  </a:cubicBezTo>
                  <a:lnTo>
                    <a:pt x="6013" y="3398"/>
                  </a:lnTo>
                  <a:cubicBezTo>
                    <a:pt x="5980" y="3258"/>
                    <a:pt x="5870" y="3157"/>
                    <a:pt x="5725" y="3157"/>
                  </a:cubicBezTo>
                  <a:cubicBezTo>
                    <a:pt x="5710" y="3157"/>
                    <a:pt x="5695" y="3158"/>
                    <a:pt x="5679" y="3160"/>
                  </a:cubicBezTo>
                  <a:lnTo>
                    <a:pt x="5346" y="3184"/>
                  </a:lnTo>
                  <a:lnTo>
                    <a:pt x="5298" y="3125"/>
                  </a:lnTo>
                  <a:lnTo>
                    <a:pt x="5739" y="2684"/>
                  </a:lnTo>
                  <a:cubicBezTo>
                    <a:pt x="5799" y="2624"/>
                    <a:pt x="5799" y="2517"/>
                    <a:pt x="5739" y="2458"/>
                  </a:cubicBezTo>
                  <a:cubicBezTo>
                    <a:pt x="5709" y="2428"/>
                    <a:pt x="5671" y="2413"/>
                    <a:pt x="5632" y="2413"/>
                  </a:cubicBezTo>
                  <a:cubicBezTo>
                    <a:pt x="5593" y="2413"/>
                    <a:pt x="5554" y="2428"/>
                    <a:pt x="5525" y="2458"/>
                  </a:cubicBezTo>
                  <a:lnTo>
                    <a:pt x="4965" y="3005"/>
                  </a:lnTo>
                  <a:lnTo>
                    <a:pt x="4787" y="3077"/>
                  </a:lnTo>
                  <a:lnTo>
                    <a:pt x="4286" y="2696"/>
                  </a:lnTo>
                  <a:cubicBezTo>
                    <a:pt x="4251" y="2669"/>
                    <a:pt x="4208" y="2656"/>
                    <a:pt x="4169" y="2656"/>
                  </a:cubicBezTo>
                  <a:cubicBezTo>
                    <a:pt x="4156" y="2656"/>
                    <a:pt x="4144" y="2657"/>
                    <a:pt x="4132" y="2660"/>
                  </a:cubicBezTo>
                  <a:lnTo>
                    <a:pt x="3417" y="2886"/>
                  </a:lnTo>
                  <a:cubicBezTo>
                    <a:pt x="3405" y="2886"/>
                    <a:pt x="3370" y="2898"/>
                    <a:pt x="3358" y="2922"/>
                  </a:cubicBezTo>
                  <a:lnTo>
                    <a:pt x="3405" y="2708"/>
                  </a:lnTo>
                  <a:lnTo>
                    <a:pt x="3977" y="2291"/>
                  </a:lnTo>
                  <a:lnTo>
                    <a:pt x="4548" y="2208"/>
                  </a:lnTo>
                  <a:cubicBezTo>
                    <a:pt x="4632" y="2184"/>
                    <a:pt x="4691" y="2148"/>
                    <a:pt x="4691" y="2065"/>
                  </a:cubicBezTo>
                  <a:lnTo>
                    <a:pt x="4751" y="1589"/>
                  </a:lnTo>
                  <a:cubicBezTo>
                    <a:pt x="4751" y="1553"/>
                    <a:pt x="4751" y="1505"/>
                    <a:pt x="4715" y="1470"/>
                  </a:cubicBezTo>
                  <a:lnTo>
                    <a:pt x="4477" y="1172"/>
                  </a:lnTo>
                  <a:cubicBezTo>
                    <a:pt x="4441" y="1136"/>
                    <a:pt x="4406" y="1112"/>
                    <a:pt x="4346" y="1112"/>
                  </a:cubicBezTo>
                  <a:cubicBezTo>
                    <a:pt x="4298" y="1112"/>
                    <a:pt x="4239" y="1148"/>
                    <a:pt x="4215" y="1196"/>
                  </a:cubicBezTo>
                  <a:lnTo>
                    <a:pt x="4036" y="1446"/>
                  </a:lnTo>
                  <a:lnTo>
                    <a:pt x="3834" y="1434"/>
                  </a:lnTo>
                  <a:lnTo>
                    <a:pt x="4155" y="815"/>
                  </a:lnTo>
                  <a:lnTo>
                    <a:pt x="4477" y="815"/>
                  </a:lnTo>
                  <a:lnTo>
                    <a:pt x="4727" y="1267"/>
                  </a:lnTo>
                  <a:cubicBezTo>
                    <a:pt x="4763" y="1327"/>
                    <a:pt x="4822" y="1350"/>
                    <a:pt x="4882" y="1350"/>
                  </a:cubicBezTo>
                  <a:cubicBezTo>
                    <a:pt x="4941" y="1350"/>
                    <a:pt x="5001" y="1315"/>
                    <a:pt x="5025" y="1255"/>
                  </a:cubicBezTo>
                  <a:lnTo>
                    <a:pt x="5251" y="719"/>
                  </a:lnTo>
                  <a:cubicBezTo>
                    <a:pt x="5298" y="624"/>
                    <a:pt x="5287" y="505"/>
                    <a:pt x="5215" y="434"/>
                  </a:cubicBezTo>
                  <a:lnTo>
                    <a:pt x="5215" y="434"/>
                  </a:lnTo>
                  <a:cubicBezTo>
                    <a:pt x="5751" y="577"/>
                    <a:pt x="6263" y="839"/>
                    <a:pt x="6692" y="1208"/>
                  </a:cubicBezTo>
                  <a:cubicBezTo>
                    <a:pt x="6724" y="1234"/>
                    <a:pt x="6763" y="1247"/>
                    <a:pt x="6801" y="1247"/>
                  </a:cubicBezTo>
                  <a:cubicBezTo>
                    <a:pt x="6847" y="1247"/>
                    <a:pt x="6892" y="1228"/>
                    <a:pt x="6918" y="1196"/>
                  </a:cubicBezTo>
                  <a:cubicBezTo>
                    <a:pt x="6977" y="1112"/>
                    <a:pt x="6965" y="1017"/>
                    <a:pt x="6906" y="969"/>
                  </a:cubicBezTo>
                  <a:cubicBezTo>
                    <a:pt x="6157" y="343"/>
                    <a:pt x="5219" y="1"/>
                    <a:pt x="42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" name="Google Shape;7248;p59"/>
          <p:cNvGrpSpPr>
            <a:grpSpLocks noChangeAspect="1"/>
          </p:cNvGrpSpPr>
          <p:nvPr/>
        </p:nvGrpSpPr>
        <p:grpSpPr>
          <a:xfrm>
            <a:off x="4445158" y="2333044"/>
            <a:ext cx="297099" cy="278017"/>
            <a:chOff x="2766264" y="3394042"/>
            <a:chExt cx="294873" cy="275934"/>
          </a:xfrm>
          <a:solidFill>
            <a:schemeClr val="bg1"/>
          </a:solidFill>
        </p:grpSpPr>
        <p:sp>
          <p:nvSpPr>
            <p:cNvPr id="85" name="Google Shape;7249;p59"/>
            <p:cNvSpPr/>
            <p:nvPr/>
          </p:nvSpPr>
          <p:spPr>
            <a:xfrm>
              <a:off x="2766264" y="3394042"/>
              <a:ext cx="253176" cy="275934"/>
            </a:xfrm>
            <a:custGeom>
              <a:avLst/>
              <a:gdLst/>
              <a:ahLst/>
              <a:cxnLst/>
              <a:rect l="l" t="t" r="r" b="b"/>
              <a:pathLst>
                <a:path w="7954" h="8669" extrusionOk="0">
                  <a:moveTo>
                    <a:pt x="6942" y="3489"/>
                  </a:moveTo>
                  <a:cubicBezTo>
                    <a:pt x="7371" y="3549"/>
                    <a:pt x="7692" y="3918"/>
                    <a:pt x="7692" y="4346"/>
                  </a:cubicBezTo>
                  <a:cubicBezTo>
                    <a:pt x="7692" y="4799"/>
                    <a:pt x="7382" y="5156"/>
                    <a:pt x="6942" y="5227"/>
                  </a:cubicBezTo>
                  <a:lnTo>
                    <a:pt x="6942" y="3489"/>
                  </a:lnTo>
                  <a:close/>
                  <a:moveTo>
                    <a:pt x="1013" y="3322"/>
                  </a:moveTo>
                  <a:lnTo>
                    <a:pt x="1013" y="5382"/>
                  </a:lnTo>
                  <a:lnTo>
                    <a:pt x="715" y="5382"/>
                  </a:lnTo>
                  <a:cubicBezTo>
                    <a:pt x="465" y="5382"/>
                    <a:pt x="263" y="5180"/>
                    <a:pt x="263" y="4930"/>
                  </a:cubicBezTo>
                  <a:lnTo>
                    <a:pt x="263" y="3775"/>
                  </a:lnTo>
                  <a:cubicBezTo>
                    <a:pt x="263" y="3537"/>
                    <a:pt x="453" y="3322"/>
                    <a:pt x="715" y="3322"/>
                  </a:cubicBezTo>
                  <a:close/>
                  <a:moveTo>
                    <a:pt x="2179" y="3322"/>
                  </a:moveTo>
                  <a:lnTo>
                    <a:pt x="2179" y="5382"/>
                  </a:lnTo>
                  <a:lnTo>
                    <a:pt x="1286" y="5382"/>
                  </a:lnTo>
                  <a:lnTo>
                    <a:pt x="1286" y="3322"/>
                  </a:lnTo>
                  <a:close/>
                  <a:moveTo>
                    <a:pt x="2322" y="6370"/>
                  </a:moveTo>
                  <a:lnTo>
                    <a:pt x="2322" y="6966"/>
                  </a:lnTo>
                  <a:lnTo>
                    <a:pt x="2060" y="6966"/>
                  </a:lnTo>
                  <a:lnTo>
                    <a:pt x="2227" y="6370"/>
                  </a:lnTo>
                  <a:close/>
                  <a:moveTo>
                    <a:pt x="2144" y="5644"/>
                  </a:moveTo>
                  <a:lnTo>
                    <a:pt x="1632" y="7549"/>
                  </a:lnTo>
                  <a:lnTo>
                    <a:pt x="1286" y="7549"/>
                  </a:lnTo>
                  <a:lnTo>
                    <a:pt x="1286" y="5644"/>
                  </a:lnTo>
                  <a:close/>
                  <a:moveTo>
                    <a:pt x="6680" y="274"/>
                  </a:moveTo>
                  <a:lnTo>
                    <a:pt x="6680" y="8430"/>
                  </a:lnTo>
                  <a:lnTo>
                    <a:pt x="6085" y="8430"/>
                  </a:lnTo>
                  <a:lnTo>
                    <a:pt x="6085" y="2703"/>
                  </a:lnTo>
                  <a:cubicBezTo>
                    <a:pt x="6085" y="2620"/>
                    <a:pt x="6025" y="2560"/>
                    <a:pt x="5954" y="2560"/>
                  </a:cubicBezTo>
                  <a:cubicBezTo>
                    <a:pt x="5870" y="2560"/>
                    <a:pt x="5811" y="2620"/>
                    <a:pt x="5811" y="2703"/>
                  </a:cubicBezTo>
                  <a:lnTo>
                    <a:pt x="5811" y="7549"/>
                  </a:lnTo>
                  <a:cubicBezTo>
                    <a:pt x="5632" y="7311"/>
                    <a:pt x="5382" y="6989"/>
                    <a:pt x="5037" y="6668"/>
                  </a:cubicBezTo>
                  <a:cubicBezTo>
                    <a:pt x="4668" y="6299"/>
                    <a:pt x="4263" y="6013"/>
                    <a:pt x="3870" y="5799"/>
                  </a:cubicBezTo>
                  <a:cubicBezTo>
                    <a:pt x="3406" y="5561"/>
                    <a:pt x="2930" y="5418"/>
                    <a:pt x="2453" y="5394"/>
                  </a:cubicBezTo>
                  <a:lnTo>
                    <a:pt x="2453" y="3322"/>
                  </a:lnTo>
                  <a:cubicBezTo>
                    <a:pt x="2930" y="3310"/>
                    <a:pt x="3406" y="3179"/>
                    <a:pt x="3870" y="2918"/>
                  </a:cubicBezTo>
                  <a:cubicBezTo>
                    <a:pt x="4263" y="2715"/>
                    <a:pt x="4668" y="2417"/>
                    <a:pt x="5037" y="2048"/>
                  </a:cubicBezTo>
                  <a:cubicBezTo>
                    <a:pt x="5370" y="1715"/>
                    <a:pt x="5632" y="1394"/>
                    <a:pt x="5811" y="1167"/>
                  </a:cubicBezTo>
                  <a:lnTo>
                    <a:pt x="5811" y="2025"/>
                  </a:lnTo>
                  <a:cubicBezTo>
                    <a:pt x="5811" y="2108"/>
                    <a:pt x="5870" y="2167"/>
                    <a:pt x="5954" y="2167"/>
                  </a:cubicBezTo>
                  <a:cubicBezTo>
                    <a:pt x="6025" y="2167"/>
                    <a:pt x="6085" y="2108"/>
                    <a:pt x="6085" y="2025"/>
                  </a:cubicBezTo>
                  <a:lnTo>
                    <a:pt x="6085" y="274"/>
                  </a:lnTo>
                  <a:close/>
                  <a:moveTo>
                    <a:pt x="5930" y="0"/>
                  </a:moveTo>
                  <a:cubicBezTo>
                    <a:pt x="5858" y="0"/>
                    <a:pt x="5799" y="60"/>
                    <a:pt x="5799" y="143"/>
                  </a:cubicBezTo>
                  <a:lnTo>
                    <a:pt x="5799" y="679"/>
                  </a:lnTo>
                  <a:cubicBezTo>
                    <a:pt x="5728" y="810"/>
                    <a:pt x="5370" y="1334"/>
                    <a:pt x="4835" y="1846"/>
                  </a:cubicBezTo>
                  <a:cubicBezTo>
                    <a:pt x="4263" y="2382"/>
                    <a:pt x="3370" y="3037"/>
                    <a:pt x="2299" y="3037"/>
                  </a:cubicBezTo>
                  <a:lnTo>
                    <a:pt x="715" y="3037"/>
                  </a:lnTo>
                  <a:cubicBezTo>
                    <a:pt x="310" y="3037"/>
                    <a:pt x="1" y="3370"/>
                    <a:pt x="1" y="3751"/>
                  </a:cubicBezTo>
                  <a:lnTo>
                    <a:pt x="1" y="4918"/>
                  </a:lnTo>
                  <a:cubicBezTo>
                    <a:pt x="1" y="5323"/>
                    <a:pt x="322" y="5632"/>
                    <a:pt x="715" y="5632"/>
                  </a:cubicBezTo>
                  <a:lnTo>
                    <a:pt x="1013" y="5632"/>
                  </a:lnTo>
                  <a:lnTo>
                    <a:pt x="1013" y="7668"/>
                  </a:lnTo>
                  <a:cubicBezTo>
                    <a:pt x="1013" y="7740"/>
                    <a:pt x="1072" y="7799"/>
                    <a:pt x="1144" y="7799"/>
                  </a:cubicBezTo>
                  <a:lnTo>
                    <a:pt x="1727" y="7799"/>
                  </a:lnTo>
                  <a:cubicBezTo>
                    <a:pt x="1787" y="7799"/>
                    <a:pt x="1846" y="7763"/>
                    <a:pt x="1858" y="7692"/>
                  </a:cubicBezTo>
                  <a:lnTo>
                    <a:pt x="1989" y="7216"/>
                  </a:lnTo>
                  <a:lnTo>
                    <a:pt x="2453" y="7216"/>
                  </a:lnTo>
                  <a:cubicBezTo>
                    <a:pt x="2525" y="7216"/>
                    <a:pt x="2584" y="7156"/>
                    <a:pt x="2584" y="7085"/>
                  </a:cubicBezTo>
                  <a:lnTo>
                    <a:pt x="2584" y="6204"/>
                  </a:lnTo>
                  <a:cubicBezTo>
                    <a:pt x="2584" y="6132"/>
                    <a:pt x="2525" y="6073"/>
                    <a:pt x="2453" y="6073"/>
                  </a:cubicBezTo>
                  <a:lnTo>
                    <a:pt x="2287" y="6073"/>
                  </a:lnTo>
                  <a:lnTo>
                    <a:pt x="2406" y="5632"/>
                  </a:lnTo>
                  <a:cubicBezTo>
                    <a:pt x="3430" y="5668"/>
                    <a:pt x="4299" y="6299"/>
                    <a:pt x="4835" y="6823"/>
                  </a:cubicBezTo>
                  <a:cubicBezTo>
                    <a:pt x="5370" y="7335"/>
                    <a:pt x="5704" y="7859"/>
                    <a:pt x="5799" y="7990"/>
                  </a:cubicBezTo>
                  <a:lnTo>
                    <a:pt x="5799" y="8525"/>
                  </a:lnTo>
                  <a:cubicBezTo>
                    <a:pt x="5799" y="8609"/>
                    <a:pt x="5858" y="8668"/>
                    <a:pt x="5930" y="8668"/>
                  </a:cubicBezTo>
                  <a:lnTo>
                    <a:pt x="6811" y="8668"/>
                  </a:lnTo>
                  <a:cubicBezTo>
                    <a:pt x="6882" y="8668"/>
                    <a:pt x="6942" y="8609"/>
                    <a:pt x="6942" y="8525"/>
                  </a:cubicBezTo>
                  <a:lnTo>
                    <a:pt x="6942" y="5465"/>
                  </a:lnTo>
                  <a:cubicBezTo>
                    <a:pt x="7525" y="5394"/>
                    <a:pt x="7954" y="4918"/>
                    <a:pt x="7954" y="4322"/>
                  </a:cubicBezTo>
                  <a:cubicBezTo>
                    <a:pt x="7954" y="3775"/>
                    <a:pt x="7525" y="3275"/>
                    <a:pt x="6942" y="3203"/>
                  </a:cubicBezTo>
                  <a:lnTo>
                    <a:pt x="6942" y="143"/>
                  </a:lnTo>
                  <a:cubicBezTo>
                    <a:pt x="6942" y="60"/>
                    <a:pt x="6882" y="0"/>
                    <a:pt x="68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6" name="Google Shape;7250;p59"/>
            <p:cNvSpPr/>
            <p:nvPr/>
          </p:nvSpPr>
          <p:spPr>
            <a:xfrm>
              <a:off x="3039143" y="3528205"/>
              <a:ext cx="21995" cy="8753"/>
            </a:xfrm>
            <a:custGeom>
              <a:avLst/>
              <a:gdLst/>
              <a:ahLst/>
              <a:cxnLst/>
              <a:rect l="l" t="t" r="r" b="b"/>
              <a:pathLst>
                <a:path w="691" h="275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15"/>
                    <a:pt x="60" y="274"/>
                    <a:pt x="131" y="274"/>
                  </a:cubicBezTo>
                  <a:lnTo>
                    <a:pt x="560" y="274"/>
                  </a:lnTo>
                  <a:cubicBezTo>
                    <a:pt x="631" y="274"/>
                    <a:pt x="691" y="215"/>
                    <a:pt x="691" y="131"/>
                  </a:cubicBezTo>
                  <a:cubicBezTo>
                    <a:pt x="691" y="60"/>
                    <a:pt x="631" y="0"/>
                    <a:pt x="56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7" name="Google Shape;7251;p59"/>
            <p:cNvSpPr/>
            <p:nvPr/>
          </p:nvSpPr>
          <p:spPr>
            <a:xfrm>
              <a:off x="3019408" y="3475622"/>
              <a:ext cx="20499" cy="18875"/>
            </a:xfrm>
            <a:custGeom>
              <a:avLst/>
              <a:gdLst/>
              <a:ahLst/>
              <a:cxnLst/>
              <a:rect l="l" t="t" r="r" b="b"/>
              <a:pathLst>
                <a:path w="644" h="593" extrusionOk="0">
                  <a:moveTo>
                    <a:pt x="501" y="0"/>
                  </a:moveTo>
                  <a:cubicBezTo>
                    <a:pt x="468" y="0"/>
                    <a:pt x="436" y="15"/>
                    <a:pt x="406" y="45"/>
                  </a:cubicBezTo>
                  <a:lnTo>
                    <a:pt x="96" y="355"/>
                  </a:lnTo>
                  <a:cubicBezTo>
                    <a:pt x="1" y="450"/>
                    <a:pt x="61" y="593"/>
                    <a:pt x="180" y="593"/>
                  </a:cubicBezTo>
                  <a:cubicBezTo>
                    <a:pt x="215" y="593"/>
                    <a:pt x="263" y="581"/>
                    <a:pt x="275" y="557"/>
                  </a:cubicBezTo>
                  <a:lnTo>
                    <a:pt x="584" y="235"/>
                  </a:lnTo>
                  <a:cubicBezTo>
                    <a:pt x="644" y="200"/>
                    <a:pt x="644" y="104"/>
                    <a:pt x="596" y="45"/>
                  </a:cubicBezTo>
                  <a:cubicBezTo>
                    <a:pt x="567" y="15"/>
                    <a:pt x="534" y="0"/>
                    <a:pt x="5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8" name="Google Shape;7252;p59"/>
            <p:cNvSpPr/>
            <p:nvPr/>
          </p:nvSpPr>
          <p:spPr>
            <a:xfrm>
              <a:off x="3020554" y="3570348"/>
              <a:ext cx="19353" cy="18621"/>
            </a:xfrm>
            <a:custGeom>
              <a:avLst/>
              <a:gdLst/>
              <a:ahLst/>
              <a:cxnLst/>
              <a:rect l="l" t="t" r="r" b="b"/>
              <a:pathLst>
                <a:path w="608" h="585" extrusionOk="0">
                  <a:moveTo>
                    <a:pt x="155" y="1"/>
                  </a:moveTo>
                  <a:cubicBezTo>
                    <a:pt x="123" y="1"/>
                    <a:pt x="90" y="16"/>
                    <a:pt x="60" y="46"/>
                  </a:cubicBezTo>
                  <a:cubicBezTo>
                    <a:pt x="1" y="105"/>
                    <a:pt x="1" y="176"/>
                    <a:pt x="60" y="236"/>
                  </a:cubicBezTo>
                  <a:lnTo>
                    <a:pt x="370" y="546"/>
                  </a:lnTo>
                  <a:cubicBezTo>
                    <a:pt x="397" y="572"/>
                    <a:pt x="431" y="585"/>
                    <a:pt x="463" y="585"/>
                  </a:cubicBezTo>
                  <a:cubicBezTo>
                    <a:pt x="503" y="585"/>
                    <a:pt x="541" y="566"/>
                    <a:pt x="560" y="534"/>
                  </a:cubicBezTo>
                  <a:cubicBezTo>
                    <a:pt x="608" y="498"/>
                    <a:pt x="608" y="403"/>
                    <a:pt x="560" y="355"/>
                  </a:cubicBezTo>
                  <a:lnTo>
                    <a:pt x="251" y="46"/>
                  </a:lnTo>
                  <a:cubicBezTo>
                    <a:pt x="221" y="16"/>
                    <a:pt x="188" y="1"/>
                    <a:pt x="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89" name="Google Shape;7247;p59"/>
          <p:cNvSpPr>
            <a:spLocks noChangeAspect="1"/>
          </p:cNvSpPr>
          <p:nvPr/>
        </p:nvSpPr>
        <p:spPr>
          <a:xfrm>
            <a:off x="1822089" y="2347511"/>
            <a:ext cx="297750" cy="247408"/>
          </a:xfrm>
          <a:custGeom>
            <a:avLst/>
            <a:gdLst/>
            <a:ahLst/>
            <a:cxnLst/>
            <a:rect l="l" t="t" r="r" b="b"/>
            <a:pathLst>
              <a:path w="11693" h="9716" extrusionOk="0">
                <a:moveTo>
                  <a:pt x="2906" y="346"/>
                </a:moveTo>
                <a:cubicBezTo>
                  <a:pt x="3120" y="346"/>
                  <a:pt x="3287" y="524"/>
                  <a:pt x="3287" y="727"/>
                </a:cubicBezTo>
                <a:lnTo>
                  <a:pt x="3287" y="1096"/>
                </a:lnTo>
                <a:cubicBezTo>
                  <a:pt x="3299" y="1429"/>
                  <a:pt x="3049" y="1679"/>
                  <a:pt x="2727" y="1679"/>
                </a:cubicBezTo>
                <a:cubicBezTo>
                  <a:pt x="2406" y="1679"/>
                  <a:pt x="2144" y="1429"/>
                  <a:pt x="2144" y="1096"/>
                </a:cubicBezTo>
                <a:lnTo>
                  <a:pt x="2144" y="727"/>
                </a:lnTo>
                <a:cubicBezTo>
                  <a:pt x="2144" y="500"/>
                  <a:pt x="2322" y="346"/>
                  <a:pt x="2525" y="346"/>
                </a:cubicBezTo>
                <a:close/>
                <a:moveTo>
                  <a:pt x="5894" y="346"/>
                </a:moveTo>
                <a:cubicBezTo>
                  <a:pt x="6120" y="346"/>
                  <a:pt x="6275" y="524"/>
                  <a:pt x="6275" y="727"/>
                </a:cubicBezTo>
                <a:lnTo>
                  <a:pt x="6275" y="1096"/>
                </a:lnTo>
                <a:cubicBezTo>
                  <a:pt x="6299" y="1429"/>
                  <a:pt x="6037" y="1679"/>
                  <a:pt x="5716" y="1679"/>
                </a:cubicBezTo>
                <a:cubicBezTo>
                  <a:pt x="5406" y="1679"/>
                  <a:pt x="5132" y="1429"/>
                  <a:pt x="5132" y="1096"/>
                </a:cubicBezTo>
                <a:lnTo>
                  <a:pt x="5132" y="727"/>
                </a:lnTo>
                <a:cubicBezTo>
                  <a:pt x="5132" y="500"/>
                  <a:pt x="5311" y="346"/>
                  <a:pt x="5525" y="346"/>
                </a:cubicBezTo>
                <a:close/>
                <a:moveTo>
                  <a:pt x="8895" y="346"/>
                </a:moveTo>
                <a:cubicBezTo>
                  <a:pt x="9121" y="346"/>
                  <a:pt x="9287" y="524"/>
                  <a:pt x="9287" y="727"/>
                </a:cubicBezTo>
                <a:lnTo>
                  <a:pt x="9287" y="1096"/>
                </a:lnTo>
                <a:cubicBezTo>
                  <a:pt x="9299" y="1429"/>
                  <a:pt x="9026" y="1679"/>
                  <a:pt x="8716" y="1679"/>
                </a:cubicBezTo>
                <a:cubicBezTo>
                  <a:pt x="8406" y="1679"/>
                  <a:pt x="8144" y="1429"/>
                  <a:pt x="8144" y="1096"/>
                </a:cubicBezTo>
                <a:lnTo>
                  <a:pt x="8144" y="727"/>
                </a:lnTo>
                <a:cubicBezTo>
                  <a:pt x="8144" y="500"/>
                  <a:pt x="8323" y="346"/>
                  <a:pt x="8525" y="346"/>
                </a:cubicBezTo>
                <a:close/>
                <a:moveTo>
                  <a:pt x="2930" y="2036"/>
                </a:moveTo>
                <a:lnTo>
                  <a:pt x="2930" y="2120"/>
                </a:lnTo>
                <a:cubicBezTo>
                  <a:pt x="2930" y="2179"/>
                  <a:pt x="2941" y="2263"/>
                  <a:pt x="2977" y="2310"/>
                </a:cubicBezTo>
                <a:lnTo>
                  <a:pt x="2739" y="2548"/>
                </a:lnTo>
                <a:lnTo>
                  <a:pt x="2703" y="2548"/>
                </a:lnTo>
                <a:lnTo>
                  <a:pt x="2465" y="2310"/>
                </a:lnTo>
                <a:cubicBezTo>
                  <a:pt x="2501" y="2251"/>
                  <a:pt x="2513" y="2191"/>
                  <a:pt x="2513" y="2120"/>
                </a:cubicBezTo>
                <a:lnTo>
                  <a:pt x="2513" y="2036"/>
                </a:lnTo>
                <a:close/>
                <a:moveTo>
                  <a:pt x="5918" y="2036"/>
                </a:moveTo>
                <a:lnTo>
                  <a:pt x="5918" y="2120"/>
                </a:lnTo>
                <a:cubicBezTo>
                  <a:pt x="5918" y="2179"/>
                  <a:pt x="5942" y="2263"/>
                  <a:pt x="5966" y="2310"/>
                </a:cubicBezTo>
                <a:lnTo>
                  <a:pt x="5728" y="2548"/>
                </a:lnTo>
                <a:lnTo>
                  <a:pt x="5704" y="2548"/>
                </a:lnTo>
                <a:lnTo>
                  <a:pt x="5466" y="2310"/>
                </a:lnTo>
                <a:cubicBezTo>
                  <a:pt x="5489" y="2251"/>
                  <a:pt x="5501" y="2191"/>
                  <a:pt x="5501" y="2120"/>
                </a:cubicBezTo>
                <a:lnTo>
                  <a:pt x="5501" y="2036"/>
                </a:lnTo>
                <a:close/>
                <a:moveTo>
                  <a:pt x="8930" y="2036"/>
                </a:moveTo>
                <a:lnTo>
                  <a:pt x="8930" y="2120"/>
                </a:lnTo>
                <a:cubicBezTo>
                  <a:pt x="8930" y="2179"/>
                  <a:pt x="8942" y="2263"/>
                  <a:pt x="8966" y="2310"/>
                </a:cubicBezTo>
                <a:lnTo>
                  <a:pt x="8728" y="2548"/>
                </a:lnTo>
                <a:lnTo>
                  <a:pt x="8704" y="2548"/>
                </a:lnTo>
                <a:lnTo>
                  <a:pt x="8466" y="2310"/>
                </a:lnTo>
                <a:cubicBezTo>
                  <a:pt x="8490" y="2251"/>
                  <a:pt x="8514" y="2191"/>
                  <a:pt x="8514" y="2120"/>
                </a:cubicBezTo>
                <a:lnTo>
                  <a:pt x="8514" y="2036"/>
                </a:lnTo>
                <a:close/>
                <a:moveTo>
                  <a:pt x="1394" y="3525"/>
                </a:moveTo>
                <a:cubicBezTo>
                  <a:pt x="1620" y="3525"/>
                  <a:pt x="1798" y="3703"/>
                  <a:pt x="1798" y="3918"/>
                </a:cubicBezTo>
                <a:lnTo>
                  <a:pt x="1798" y="4287"/>
                </a:lnTo>
                <a:cubicBezTo>
                  <a:pt x="1798" y="4596"/>
                  <a:pt x="1548" y="4870"/>
                  <a:pt x="1215" y="4870"/>
                </a:cubicBezTo>
                <a:cubicBezTo>
                  <a:pt x="905" y="4870"/>
                  <a:pt x="644" y="4608"/>
                  <a:pt x="644" y="4287"/>
                </a:cubicBezTo>
                <a:lnTo>
                  <a:pt x="644" y="3918"/>
                </a:lnTo>
                <a:cubicBezTo>
                  <a:pt x="644" y="3691"/>
                  <a:pt x="822" y="3525"/>
                  <a:pt x="1025" y="3525"/>
                </a:cubicBezTo>
                <a:close/>
                <a:moveTo>
                  <a:pt x="4406" y="3525"/>
                </a:moveTo>
                <a:cubicBezTo>
                  <a:pt x="4632" y="3525"/>
                  <a:pt x="4811" y="3703"/>
                  <a:pt x="4811" y="3918"/>
                </a:cubicBezTo>
                <a:lnTo>
                  <a:pt x="4811" y="4287"/>
                </a:lnTo>
                <a:cubicBezTo>
                  <a:pt x="4811" y="4596"/>
                  <a:pt x="4549" y="4870"/>
                  <a:pt x="4227" y="4870"/>
                </a:cubicBezTo>
                <a:cubicBezTo>
                  <a:pt x="3918" y="4870"/>
                  <a:pt x="3644" y="4608"/>
                  <a:pt x="3644" y="4287"/>
                </a:cubicBezTo>
                <a:lnTo>
                  <a:pt x="3644" y="3918"/>
                </a:lnTo>
                <a:cubicBezTo>
                  <a:pt x="3644" y="3691"/>
                  <a:pt x="3823" y="3525"/>
                  <a:pt x="4037" y="3525"/>
                </a:cubicBezTo>
                <a:close/>
                <a:moveTo>
                  <a:pt x="7394" y="3525"/>
                </a:moveTo>
                <a:cubicBezTo>
                  <a:pt x="7621" y="3525"/>
                  <a:pt x="7799" y="3703"/>
                  <a:pt x="7799" y="3918"/>
                </a:cubicBezTo>
                <a:lnTo>
                  <a:pt x="7799" y="4287"/>
                </a:lnTo>
                <a:cubicBezTo>
                  <a:pt x="7799" y="4596"/>
                  <a:pt x="7537" y="4870"/>
                  <a:pt x="7216" y="4870"/>
                </a:cubicBezTo>
                <a:cubicBezTo>
                  <a:pt x="6906" y="4870"/>
                  <a:pt x="6632" y="4608"/>
                  <a:pt x="6632" y="4287"/>
                </a:cubicBezTo>
                <a:lnTo>
                  <a:pt x="6632" y="3918"/>
                </a:lnTo>
                <a:cubicBezTo>
                  <a:pt x="6632" y="3691"/>
                  <a:pt x="6811" y="3525"/>
                  <a:pt x="7025" y="3525"/>
                </a:cubicBezTo>
                <a:close/>
                <a:moveTo>
                  <a:pt x="10407" y="3525"/>
                </a:moveTo>
                <a:cubicBezTo>
                  <a:pt x="10621" y="3525"/>
                  <a:pt x="10788" y="3703"/>
                  <a:pt x="10788" y="3918"/>
                </a:cubicBezTo>
                <a:lnTo>
                  <a:pt x="10788" y="4287"/>
                </a:lnTo>
                <a:cubicBezTo>
                  <a:pt x="10800" y="4608"/>
                  <a:pt x="10538" y="4870"/>
                  <a:pt x="10216" y="4870"/>
                </a:cubicBezTo>
                <a:cubicBezTo>
                  <a:pt x="9907" y="4870"/>
                  <a:pt x="9645" y="4608"/>
                  <a:pt x="9645" y="4287"/>
                </a:cubicBezTo>
                <a:lnTo>
                  <a:pt x="9645" y="3918"/>
                </a:lnTo>
                <a:cubicBezTo>
                  <a:pt x="9645" y="3691"/>
                  <a:pt x="9823" y="3525"/>
                  <a:pt x="10026" y="3525"/>
                </a:cubicBezTo>
                <a:close/>
                <a:moveTo>
                  <a:pt x="1429" y="5215"/>
                </a:moveTo>
                <a:lnTo>
                  <a:pt x="1429" y="5311"/>
                </a:lnTo>
                <a:cubicBezTo>
                  <a:pt x="1429" y="5370"/>
                  <a:pt x="1441" y="5442"/>
                  <a:pt x="1477" y="5489"/>
                </a:cubicBezTo>
                <a:lnTo>
                  <a:pt x="1239" y="5727"/>
                </a:lnTo>
                <a:lnTo>
                  <a:pt x="1203" y="5727"/>
                </a:lnTo>
                <a:lnTo>
                  <a:pt x="965" y="5489"/>
                </a:lnTo>
                <a:cubicBezTo>
                  <a:pt x="989" y="5430"/>
                  <a:pt x="1013" y="5370"/>
                  <a:pt x="1013" y="5311"/>
                </a:cubicBezTo>
                <a:lnTo>
                  <a:pt x="1013" y="5215"/>
                </a:lnTo>
                <a:close/>
                <a:moveTo>
                  <a:pt x="4430" y="5215"/>
                </a:moveTo>
                <a:lnTo>
                  <a:pt x="4430" y="5311"/>
                </a:lnTo>
                <a:cubicBezTo>
                  <a:pt x="4430" y="5370"/>
                  <a:pt x="4454" y="5442"/>
                  <a:pt x="4477" y="5489"/>
                </a:cubicBezTo>
                <a:lnTo>
                  <a:pt x="4239" y="5727"/>
                </a:lnTo>
                <a:lnTo>
                  <a:pt x="4215" y="5727"/>
                </a:lnTo>
                <a:lnTo>
                  <a:pt x="3977" y="5489"/>
                </a:lnTo>
                <a:cubicBezTo>
                  <a:pt x="4001" y="5430"/>
                  <a:pt x="4013" y="5370"/>
                  <a:pt x="4013" y="5311"/>
                </a:cubicBezTo>
                <a:lnTo>
                  <a:pt x="4013" y="5215"/>
                </a:lnTo>
                <a:close/>
                <a:moveTo>
                  <a:pt x="7418" y="5215"/>
                </a:moveTo>
                <a:lnTo>
                  <a:pt x="7418" y="5311"/>
                </a:lnTo>
                <a:cubicBezTo>
                  <a:pt x="7418" y="5370"/>
                  <a:pt x="7442" y="5442"/>
                  <a:pt x="7466" y="5489"/>
                </a:cubicBezTo>
                <a:lnTo>
                  <a:pt x="7228" y="5727"/>
                </a:lnTo>
                <a:lnTo>
                  <a:pt x="7204" y="5727"/>
                </a:lnTo>
                <a:lnTo>
                  <a:pt x="6966" y="5489"/>
                </a:lnTo>
                <a:cubicBezTo>
                  <a:pt x="6990" y="5430"/>
                  <a:pt x="7001" y="5370"/>
                  <a:pt x="7001" y="5311"/>
                </a:cubicBezTo>
                <a:lnTo>
                  <a:pt x="7001" y="5215"/>
                </a:lnTo>
                <a:close/>
                <a:moveTo>
                  <a:pt x="10419" y="5215"/>
                </a:moveTo>
                <a:lnTo>
                  <a:pt x="10419" y="5311"/>
                </a:lnTo>
                <a:cubicBezTo>
                  <a:pt x="10419" y="5370"/>
                  <a:pt x="10430" y="5442"/>
                  <a:pt x="10454" y="5489"/>
                </a:cubicBezTo>
                <a:lnTo>
                  <a:pt x="10216" y="5727"/>
                </a:lnTo>
                <a:lnTo>
                  <a:pt x="10192" y="5727"/>
                </a:lnTo>
                <a:lnTo>
                  <a:pt x="9954" y="5489"/>
                </a:lnTo>
                <a:cubicBezTo>
                  <a:pt x="9978" y="5430"/>
                  <a:pt x="10002" y="5370"/>
                  <a:pt x="10002" y="5311"/>
                </a:cubicBezTo>
                <a:lnTo>
                  <a:pt x="10002" y="5215"/>
                </a:lnTo>
                <a:close/>
                <a:moveTo>
                  <a:pt x="2584" y="0"/>
                </a:moveTo>
                <a:cubicBezTo>
                  <a:pt x="2191" y="0"/>
                  <a:pt x="1858" y="322"/>
                  <a:pt x="1858" y="727"/>
                </a:cubicBezTo>
                <a:lnTo>
                  <a:pt x="1858" y="1096"/>
                </a:lnTo>
                <a:cubicBezTo>
                  <a:pt x="1858" y="1393"/>
                  <a:pt x="2013" y="1667"/>
                  <a:pt x="2227" y="1846"/>
                </a:cubicBezTo>
                <a:lnTo>
                  <a:pt x="2227" y="2108"/>
                </a:lnTo>
                <a:cubicBezTo>
                  <a:pt x="2227" y="2108"/>
                  <a:pt x="2227" y="2132"/>
                  <a:pt x="2215" y="2132"/>
                </a:cubicBezTo>
                <a:lnTo>
                  <a:pt x="1787" y="2346"/>
                </a:lnTo>
                <a:cubicBezTo>
                  <a:pt x="1608" y="2441"/>
                  <a:pt x="1489" y="2632"/>
                  <a:pt x="1489" y="2846"/>
                </a:cubicBezTo>
                <a:lnTo>
                  <a:pt x="1489" y="3179"/>
                </a:lnTo>
                <a:lnTo>
                  <a:pt x="1096" y="3179"/>
                </a:lnTo>
                <a:cubicBezTo>
                  <a:pt x="703" y="3179"/>
                  <a:pt x="370" y="3513"/>
                  <a:pt x="370" y="3918"/>
                </a:cubicBezTo>
                <a:lnTo>
                  <a:pt x="370" y="4287"/>
                </a:lnTo>
                <a:cubicBezTo>
                  <a:pt x="370" y="4584"/>
                  <a:pt x="524" y="4846"/>
                  <a:pt x="739" y="5025"/>
                </a:cubicBezTo>
                <a:lnTo>
                  <a:pt x="739" y="5299"/>
                </a:lnTo>
                <a:cubicBezTo>
                  <a:pt x="739" y="5299"/>
                  <a:pt x="739" y="5311"/>
                  <a:pt x="727" y="5311"/>
                </a:cubicBezTo>
                <a:lnTo>
                  <a:pt x="298" y="5537"/>
                </a:lnTo>
                <a:cubicBezTo>
                  <a:pt x="120" y="5620"/>
                  <a:pt x="1" y="5823"/>
                  <a:pt x="1" y="6025"/>
                </a:cubicBezTo>
                <a:lnTo>
                  <a:pt x="1" y="7870"/>
                </a:lnTo>
                <a:cubicBezTo>
                  <a:pt x="1" y="8025"/>
                  <a:pt x="48" y="8156"/>
                  <a:pt x="120" y="8275"/>
                </a:cubicBezTo>
                <a:lnTo>
                  <a:pt x="298" y="8561"/>
                </a:lnTo>
                <a:cubicBezTo>
                  <a:pt x="346" y="8621"/>
                  <a:pt x="358" y="8692"/>
                  <a:pt x="358" y="8775"/>
                </a:cubicBezTo>
                <a:lnTo>
                  <a:pt x="358" y="9549"/>
                </a:lnTo>
                <a:cubicBezTo>
                  <a:pt x="358" y="9644"/>
                  <a:pt x="429" y="9716"/>
                  <a:pt x="524" y="9716"/>
                </a:cubicBezTo>
                <a:cubicBezTo>
                  <a:pt x="608" y="9716"/>
                  <a:pt x="679" y="9644"/>
                  <a:pt x="679" y="9549"/>
                </a:cubicBezTo>
                <a:lnTo>
                  <a:pt x="679" y="8775"/>
                </a:lnTo>
                <a:cubicBezTo>
                  <a:pt x="679" y="8632"/>
                  <a:pt x="644" y="8501"/>
                  <a:pt x="560" y="8371"/>
                </a:cubicBezTo>
                <a:lnTo>
                  <a:pt x="382" y="8097"/>
                </a:lnTo>
                <a:cubicBezTo>
                  <a:pt x="346" y="8037"/>
                  <a:pt x="322" y="7966"/>
                  <a:pt x="322" y="7870"/>
                </a:cubicBezTo>
                <a:lnTo>
                  <a:pt x="322" y="6025"/>
                </a:lnTo>
                <a:cubicBezTo>
                  <a:pt x="322" y="5954"/>
                  <a:pt x="370" y="5882"/>
                  <a:pt x="441" y="5846"/>
                </a:cubicBezTo>
                <a:lnTo>
                  <a:pt x="763" y="5692"/>
                </a:lnTo>
                <a:lnTo>
                  <a:pt x="1036" y="5977"/>
                </a:lnTo>
                <a:cubicBezTo>
                  <a:pt x="1120" y="6049"/>
                  <a:pt x="1203" y="6085"/>
                  <a:pt x="1298" y="6085"/>
                </a:cubicBezTo>
                <a:cubicBezTo>
                  <a:pt x="1382" y="6085"/>
                  <a:pt x="1477" y="6049"/>
                  <a:pt x="1548" y="5977"/>
                </a:cubicBezTo>
                <a:lnTo>
                  <a:pt x="1834" y="5692"/>
                </a:lnTo>
                <a:lnTo>
                  <a:pt x="2144" y="5846"/>
                </a:lnTo>
                <a:cubicBezTo>
                  <a:pt x="2215" y="5882"/>
                  <a:pt x="2263" y="5954"/>
                  <a:pt x="2263" y="6025"/>
                </a:cubicBezTo>
                <a:lnTo>
                  <a:pt x="2263" y="7870"/>
                </a:lnTo>
                <a:cubicBezTo>
                  <a:pt x="2263" y="7942"/>
                  <a:pt x="2227" y="8025"/>
                  <a:pt x="2203" y="8097"/>
                </a:cubicBezTo>
                <a:lnTo>
                  <a:pt x="2025" y="8371"/>
                </a:lnTo>
                <a:cubicBezTo>
                  <a:pt x="1953" y="8490"/>
                  <a:pt x="1906" y="8644"/>
                  <a:pt x="1906" y="8775"/>
                </a:cubicBezTo>
                <a:lnTo>
                  <a:pt x="1906" y="9549"/>
                </a:lnTo>
                <a:cubicBezTo>
                  <a:pt x="1906" y="9644"/>
                  <a:pt x="1977" y="9716"/>
                  <a:pt x="2072" y="9716"/>
                </a:cubicBezTo>
                <a:cubicBezTo>
                  <a:pt x="2156" y="9716"/>
                  <a:pt x="2227" y="9644"/>
                  <a:pt x="2227" y="9549"/>
                </a:cubicBezTo>
                <a:lnTo>
                  <a:pt x="2227" y="8775"/>
                </a:lnTo>
                <a:cubicBezTo>
                  <a:pt x="2227" y="8704"/>
                  <a:pt x="2263" y="8632"/>
                  <a:pt x="2287" y="8561"/>
                </a:cubicBezTo>
                <a:lnTo>
                  <a:pt x="2465" y="8275"/>
                </a:lnTo>
                <a:cubicBezTo>
                  <a:pt x="2549" y="8156"/>
                  <a:pt x="2584" y="8001"/>
                  <a:pt x="2584" y="7870"/>
                </a:cubicBezTo>
                <a:lnTo>
                  <a:pt x="2584" y="6025"/>
                </a:lnTo>
                <a:cubicBezTo>
                  <a:pt x="2584" y="5823"/>
                  <a:pt x="2465" y="5644"/>
                  <a:pt x="2287" y="5537"/>
                </a:cubicBezTo>
                <a:lnTo>
                  <a:pt x="1858" y="5311"/>
                </a:lnTo>
                <a:lnTo>
                  <a:pt x="1846" y="5299"/>
                </a:lnTo>
                <a:lnTo>
                  <a:pt x="1846" y="5025"/>
                </a:lnTo>
                <a:cubicBezTo>
                  <a:pt x="2072" y="4870"/>
                  <a:pt x="2215" y="4596"/>
                  <a:pt x="2215" y="4287"/>
                </a:cubicBezTo>
                <a:lnTo>
                  <a:pt x="2215" y="3918"/>
                </a:lnTo>
                <a:cubicBezTo>
                  <a:pt x="2215" y="3644"/>
                  <a:pt x="2072" y="3406"/>
                  <a:pt x="1846" y="3275"/>
                </a:cubicBezTo>
                <a:lnTo>
                  <a:pt x="1846" y="2822"/>
                </a:lnTo>
                <a:cubicBezTo>
                  <a:pt x="1846" y="2751"/>
                  <a:pt x="1894" y="2679"/>
                  <a:pt x="1965" y="2644"/>
                </a:cubicBezTo>
                <a:lnTo>
                  <a:pt x="2275" y="2501"/>
                </a:lnTo>
                <a:lnTo>
                  <a:pt x="2560" y="2786"/>
                </a:lnTo>
                <a:cubicBezTo>
                  <a:pt x="2632" y="2858"/>
                  <a:pt x="2727" y="2882"/>
                  <a:pt x="2810" y="2882"/>
                </a:cubicBezTo>
                <a:cubicBezTo>
                  <a:pt x="2906" y="2882"/>
                  <a:pt x="2989" y="2858"/>
                  <a:pt x="3061" y="2786"/>
                </a:cubicBezTo>
                <a:lnTo>
                  <a:pt x="3346" y="2501"/>
                </a:lnTo>
                <a:lnTo>
                  <a:pt x="3656" y="2644"/>
                </a:lnTo>
                <a:cubicBezTo>
                  <a:pt x="3739" y="2679"/>
                  <a:pt x="3775" y="2751"/>
                  <a:pt x="3775" y="2822"/>
                </a:cubicBezTo>
                <a:lnTo>
                  <a:pt x="3775" y="3275"/>
                </a:lnTo>
                <a:cubicBezTo>
                  <a:pt x="3561" y="3394"/>
                  <a:pt x="3406" y="3632"/>
                  <a:pt x="3406" y="3918"/>
                </a:cubicBezTo>
                <a:lnTo>
                  <a:pt x="3406" y="4287"/>
                </a:lnTo>
                <a:cubicBezTo>
                  <a:pt x="3406" y="4584"/>
                  <a:pt x="3561" y="4846"/>
                  <a:pt x="3775" y="5025"/>
                </a:cubicBezTo>
                <a:lnTo>
                  <a:pt x="3775" y="5299"/>
                </a:lnTo>
                <a:cubicBezTo>
                  <a:pt x="3775" y="5299"/>
                  <a:pt x="3775" y="5311"/>
                  <a:pt x="3763" y="5311"/>
                </a:cubicBezTo>
                <a:lnTo>
                  <a:pt x="3334" y="5537"/>
                </a:lnTo>
                <a:cubicBezTo>
                  <a:pt x="3156" y="5620"/>
                  <a:pt x="3037" y="5823"/>
                  <a:pt x="3037" y="6025"/>
                </a:cubicBezTo>
                <a:lnTo>
                  <a:pt x="3037" y="7870"/>
                </a:lnTo>
                <a:cubicBezTo>
                  <a:pt x="3037" y="8025"/>
                  <a:pt x="3084" y="8156"/>
                  <a:pt x="3156" y="8275"/>
                </a:cubicBezTo>
                <a:lnTo>
                  <a:pt x="3334" y="8561"/>
                </a:lnTo>
                <a:cubicBezTo>
                  <a:pt x="3382" y="8621"/>
                  <a:pt x="3394" y="8692"/>
                  <a:pt x="3394" y="8775"/>
                </a:cubicBezTo>
                <a:lnTo>
                  <a:pt x="3394" y="9549"/>
                </a:lnTo>
                <a:cubicBezTo>
                  <a:pt x="3394" y="9644"/>
                  <a:pt x="3465" y="9716"/>
                  <a:pt x="3561" y="9716"/>
                </a:cubicBezTo>
                <a:cubicBezTo>
                  <a:pt x="3644" y="9716"/>
                  <a:pt x="3715" y="9644"/>
                  <a:pt x="3715" y="9549"/>
                </a:cubicBezTo>
                <a:lnTo>
                  <a:pt x="3715" y="8775"/>
                </a:lnTo>
                <a:cubicBezTo>
                  <a:pt x="3715" y="8632"/>
                  <a:pt x="3680" y="8501"/>
                  <a:pt x="3596" y="8371"/>
                </a:cubicBezTo>
                <a:lnTo>
                  <a:pt x="3418" y="8097"/>
                </a:lnTo>
                <a:cubicBezTo>
                  <a:pt x="3382" y="8037"/>
                  <a:pt x="3358" y="7966"/>
                  <a:pt x="3358" y="7870"/>
                </a:cubicBezTo>
                <a:lnTo>
                  <a:pt x="3358" y="6025"/>
                </a:lnTo>
                <a:cubicBezTo>
                  <a:pt x="3358" y="5954"/>
                  <a:pt x="3406" y="5882"/>
                  <a:pt x="3477" y="5846"/>
                </a:cubicBezTo>
                <a:lnTo>
                  <a:pt x="3799" y="5692"/>
                </a:lnTo>
                <a:lnTo>
                  <a:pt x="4073" y="5977"/>
                </a:lnTo>
                <a:cubicBezTo>
                  <a:pt x="4156" y="6049"/>
                  <a:pt x="4239" y="6085"/>
                  <a:pt x="4334" y="6085"/>
                </a:cubicBezTo>
                <a:cubicBezTo>
                  <a:pt x="4418" y="6085"/>
                  <a:pt x="4513" y="6049"/>
                  <a:pt x="4585" y="5977"/>
                </a:cubicBezTo>
                <a:lnTo>
                  <a:pt x="4870" y="5692"/>
                </a:lnTo>
                <a:lnTo>
                  <a:pt x="5180" y="5846"/>
                </a:lnTo>
                <a:cubicBezTo>
                  <a:pt x="5251" y="5882"/>
                  <a:pt x="5299" y="5954"/>
                  <a:pt x="5299" y="6025"/>
                </a:cubicBezTo>
                <a:lnTo>
                  <a:pt x="5299" y="7870"/>
                </a:lnTo>
                <a:cubicBezTo>
                  <a:pt x="5299" y="7942"/>
                  <a:pt x="5263" y="8025"/>
                  <a:pt x="5239" y="8097"/>
                </a:cubicBezTo>
                <a:lnTo>
                  <a:pt x="5061" y="8371"/>
                </a:lnTo>
                <a:cubicBezTo>
                  <a:pt x="4989" y="8490"/>
                  <a:pt x="4942" y="8644"/>
                  <a:pt x="4942" y="8775"/>
                </a:cubicBezTo>
                <a:lnTo>
                  <a:pt x="4942" y="9549"/>
                </a:lnTo>
                <a:cubicBezTo>
                  <a:pt x="4942" y="9644"/>
                  <a:pt x="5013" y="9716"/>
                  <a:pt x="5108" y="9716"/>
                </a:cubicBezTo>
                <a:cubicBezTo>
                  <a:pt x="5192" y="9716"/>
                  <a:pt x="5263" y="9644"/>
                  <a:pt x="5263" y="9549"/>
                </a:cubicBezTo>
                <a:lnTo>
                  <a:pt x="5263" y="8775"/>
                </a:lnTo>
                <a:cubicBezTo>
                  <a:pt x="5263" y="8704"/>
                  <a:pt x="5299" y="8632"/>
                  <a:pt x="5323" y="8561"/>
                </a:cubicBezTo>
                <a:lnTo>
                  <a:pt x="5501" y="8275"/>
                </a:lnTo>
                <a:cubicBezTo>
                  <a:pt x="5585" y="8156"/>
                  <a:pt x="5620" y="8001"/>
                  <a:pt x="5620" y="7870"/>
                </a:cubicBezTo>
                <a:lnTo>
                  <a:pt x="5620" y="6025"/>
                </a:lnTo>
                <a:cubicBezTo>
                  <a:pt x="5620" y="5823"/>
                  <a:pt x="5501" y="5644"/>
                  <a:pt x="5323" y="5537"/>
                </a:cubicBezTo>
                <a:lnTo>
                  <a:pt x="4894" y="5311"/>
                </a:lnTo>
                <a:lnTo>
                  <a:pt x="4882" y="5299"/>
                </a:lnTo>
                <a:lnTo>
                  <a:pt x="4882" y="5025"/>
                </a:lnTo>
                <a:cubicBezTo>
                  <a:pt x="5108" y="4870"/>
                  <a:pt x="5251" y="4596"/>
                  <a:pt x="5251" y="4287"/>
                </a:cubicBezTo>
                <a:lnTo>
                  <a:pt x="5251" y="3918"/>
                </a:lnTo>
                <a:cubicBezTo>
                  <a:pt x="5251" y="3644"/>
                  <a:pt x="5108" y="3406"/>
                  <a:pt x="4882" y="3275"/>
                </a:cubicBezTo>
                <a:lnTo>
                  <a:pt x="4882" y="2822"/>
                </a:lnTo>
                <a:cubicBezTo>
                  <a:pt x="4882" y="2751"/>
                  <a:pt x="4930" y="2679"/>
                  <a:pt x="5001" y="2644"/>
                </a:cubicBezTo>
                <a:lnTo>
                  <a:pt x="5311" y="2501"/>
                </a:lnTo>
                <a:lnTo>
                  <a:pt x="5597" y="2786"/>
                </a:lnTo>
                <a:cubicBezTo>
                  <a:pt x="5668" y="2858"/>
                  <a:pt x="5763" y="2882"/>
                  <a:pt x="5847" y="2882"/>
                </a:cubicBezTo>
                <a:cubicBezTo>
                  <a:pt x="5942" y="2882"/>
                  <a:pt x="6025" y="2858"/>
                  <a:pt x="6097" y="2786"/>
                </a:cubicBezTo>
                <a:lnTo>
                  <a:pt x="6382" y="2501"/>
                </a:lnTo>
                <a:lnTo>
                  <a:pt x="6692" y="2644"/>
                </a:lnTo>
                <a:cubicBezTo>
                  <a:pt x="6775" y="2679"/>
                  <a:pt x="6811" y="2751"/>
                  <a:pt x="6811" y="2822"/>
                </a:cubicBezTo>
                <a:lnTo>
                  <a:pt x="6811" y="3275"/>
                </a:lnTo>
                <a:cubicBezTo>
                  <a:pt x="6597" y="3394"/>
                  <a:pt x="6442" y="3632"/>
                  <a:pt x="6442" y="3918"/>
                </a:cubicBezTo>
                <a:lnTo>
                  <a:pt x="6442" y="4287"/>
                </a:lnTo>
                <a:cubicBezTo>
                  <a:pt x="6442" y="4584"/>
                  <a:pt x="6597" y="4846"/>
                  <a:pt x="6811" y="5025"/>
                </a:cubicBezTo>
                <a:lnTo>
                  <a:pt x="6811" y="5299"/>
                </a:lnTo>
                <a:cubicBezTo>
                  <a:pt x="6811" y="5299"/>
                  <a:pt x="6811" y="5311"/>
                  <a:pt x="6799" y="5311"/>
                </a:cubicBezTo>
                <a:lnTo>
                  <a:pt x="6370" y="5537"/>
                </a:lnTo>
                <a:cubicBezTo>
                  <a:pt x="6192" y="5620"/>
                  <a:pt x="6073" y="5823"/>
                  <a:pt x="6073" y="6025"/>
                </a:cubicBezTo>
                <a:lnTo>
                  <a:pt x="6073" y="7870"/>
                </a:lnTo>
                <a:cubicBezTo>
                  <a:pt x="6073" y="8025"/>
                  <a:pt x="6120" y="8156"/>
                  <a:pt x="6192" y="8275"/>
                </a:cubicBezTo>
                <a:lnTo>
                  <a:pt x="6370" y="8561"/>
                </a:lnTo>
                <a:cubicBezTo>
                  <a:pt x="6418" y="8621"/>
                  <a:pt x="6430" y="8692"/>
                  <a:pt x="6430" y="8775"/>
                </a:cubicBezTo>
                <a:lnTo>
                  <a:pt x="6430" y="9549"/>
                </a:lnTo>
                <a:cubicBezTo>
                  <a:pt x="6430" y="9644"/>
                  <a:pt x="6501" y="9716"/>
                  <a:pt x="6597" y="9716"/>
                </a:cubicBezTo>
                <a:cubicBezTo>
                  <a:pt x="6680" y="9716"/>
                  <a:pt x="6751" y="9644"/>
                  <a:pt x="6751" y="9549"/>
                </a:cubicBezTo>
                <a:lnTo>
                  <a:pt x="6751" y="8775"/>
                </a:lnTo>
                <a:cubicBezTo>
                  <a:pt x="6751" y="8632"/>
                  <a:pt x="6716" y="8501"/>
                  <a:pt x="6632" y="8371"/>
                </a:cubicBezTo>
                <a:lnTo>
                  <a:pt x="6454" y="8097"/>
                </a:lnTo>
                <a:cubicBezTo>
                  <a:pt x="6418" y="8037"/>
                  <a:pt x="6394" y="7966"/>
                  <a:pt x="6394" y="7870"/>
                </a:cubicBezTo>
                <a:lnTo>
                  <a:pt x="6394" y="6025"/>
                </a:lnTo>
                <a:cubicBezTo>
                  <a:pt x="6394" y="5954"/>
                  <a:pt x="6442" y="5882"/>
                  <a:pt x="6513" y="5846"/>
                </a:cubicBezTo>
                <a:lnTo>
                  <a:pt x="6835" y="5692"/>
                </a:lnTo>
                <a:lnTo>
                  <a:pt x="7109" y="5977"/>
                </a:lnTo>
                <a:cubicBezTo>
                  <a:pt x="7192" y="6049"/>
                  <a:pt x="7275" y="6085"/>
                  <a:pt x="7371" y="6085"/>
                </a:cubicBezTo>
                <a:cubicBezTo>
                  <a:pt x="7454" y="6085"/>
                  <a:pt x="7549" y="6049"/>
                  <a:pt x="7621" y="5977"/>
                </a:cubicBezTo>
                <a:lnTo>
                  <a:pt x="7906" y="5692"/>
                </a:lnTo>
                <a:lnTo>
                  <a:pt x="8216" y="5846"/>
                </a:lnTo>
                <a:cubicBezTo>
                  <a:pt x="8287" y="5882"/>
                  <a:pt x="8335" y="5954"/>
                  <a:pt x="8335" y="6025"/>
                </a:cubicBezTo>
                <a:lnTo>
                  <a:pt x="8335" y="7870"/>
                </a:lnTo>
                <a:cubicBezTo>
                  <a:pt x="8335" y="7942"/>
                  <a:pt x="8299" y="8025"/>
                  <a:pt x="8275" y="8097"/>
                </a:cubicBezTo>
                <a:lnTo>
                  <a:pt x="8097" y="8371"/>
                </a:lnTo>
                <a:cubicBezTo>
                  <a:pt x="8025" y="8490"/>
                  <a:pt x="7978" y="8644"/>
                  <a:pt x="7978" y="8775"/>
                </a:cubicBezTo>
                <a:lnTo>
                  <a:pt x="7978" y="9549"/>
                </a:lnTo>
                <a:cubicBezTo>
                  <a:pt x="7978" y="9644"/>
                  <a:pt x="8049" y="9716"/>
                  <a:pt x="8144" y="9716"/>
                </a:cubicBezTo>
                <a:cubicBezTo>
                  <a:pt x="8228" y="9716"/>
                  <a:pt x="8299" y="9644"/>
                  <a:pt x="8299" y="9549"/>
                </a:cubicBezTo>
                <a:lnTo>
                  <a:pt x="8299" y="8775"/>
                </a:lnTo>
                <a:cubicBezTo>
                  <a:pt x="8299" y="8704"/>
                  <a:pt x="8335" y="8632"/>
                  <a:pt x="8359" y="8561"/>
                </a:cubicBezTo>
                <a:lnTo>
                  <a:pt x="8537" y="8275"/>
                </a:lnTo>
                <a:cubicBezTo>
                  <a:pt x="8621" y="8156"/>
                  <a:pt x="8656" y="8001"/>
                  <a:pt x="8656" y="7870"/>
                </a:cubicBezTo>
                <a:lnTo>
                  <a:pt x="8656" y="6025"/>
                </a:lnTo>
                <a:cubicBezTo>
                  <a:pt x="8656" y="5823"/>
                  <a:pt x="8537" y="5644"/>
                  <a:pt x="8359" y="5537"/>
                </a:cubicBezTo>
                <a:lnTo>
                  <a:pt x="7930" y="5311"/>
                </a:lnTo>
                <a:lnTo>
                  <a:pt x="7918" y="5299"/>
                </a:lnTo>
                <a:lnTo>
                  <a:pt x="7918" y="5025"/>
                </a:lnTo>
                <a:cubicBezTo>
                  <a:pt x="8144" y="4870"/>
                  <a:pt x="8287" y="4596"/>
                  <a:pt x="8287" y="4287"/>
                </a:cubicBezTo>
                <a:lnTo>
                  <a:pt x="8287" y="3918"/>
                </a:lnTo>
                <a:cubicBezTo>
                  <a:pt x="8287" y="3644"/>
                  <a:pt x="8144" y="3406"/>
                  <a:pt x="7918" y="3275"/>
                </a:cubicBezTo>
                <a:lnTo>
                  <a:pt x="7918" y="2822"/>
                </a:lnTo>
                <a:cubicBezTo>
                  <a:pt x="7918" y="2751"/>
                  <a:pt x="7966" y="2679"/>
                  <a:pt x="8037" y="2644"/>
                </a:cubicBezTo>
                <a:lnTo>
                  <a:pt x="8347" y="2501"/>
                </a:lnTo>
                <a:lnTo>
                  <a:pt x="8633" y="2786"/>
                </a:lnTo>
                <a:cubicBezTo>
                  <a:pt x="8704" y="2858"/>
                  <a:pt x="8799" y="2882"/>
                  <a:pt x="8883" y="2882"/>
                </a:cubicBezTo>
                <a:cubicBezTo>
                  <a:pt x="8978" y="2882"/>
                  <a:pt x="9061" y="2858"/>
                  <a:pt x="9133" y="2786"/>
                </a:cubicBezTo>
                <a:lnTo>
                  <a:pt x="9418" y="2501"/>
                </a:lnTo>
                <a:lnTo>
                  <a:pt x="9728" y="2644"/>
                </a:lnTo>
                <a:cubicBezTo>
                  <a:pt x="9811" y="2679"/>
                  <a:pt x="9847" y="2751"/>
                  <a:pt x="9847" y="2822"/>
                </a:cubicBezTo>
                <a:lnTo>
                  <a:pt x="9847" y="3275"/>
                </a:lnTo>
                <a:cubicBezTo>
                  <a:pt x="9633" y="3394"/>
                  <a:pt x="9478" y="3632"/>
                  <a:pt x="9478" y="3918"/>
                </a:cubicBezTo>
                <a:lnTo>
                  <a:pt x="9478" y="4287"/>
                </a:lnTo>
                <a:cubicBezTo>
                  <a:pt x="9478" y="4584"/>
                  <a:pt x="9633" y="4846"/>
                  <a:pt x="9847" y="5025"/>
                </a:cubicBezTo>
                <a:lnTo>
                  <a:pt x="9847" y="5299"/>
                </a:lnTo>
                <a:cubicBezTo>
                  <a:pt x="9847" y="5299"/>
                  <a:pt x="9847" y="5311"/>
                  <a:pt x="9835" y="5311"/>
                </a:cubicBezTo>
                <a:lnTo>
                  <a:pt x="9407" y="5537"/>
                </a:lnTo>
                <a:cubicBezTo>
                  <a:pt x="9228" y="5620"/>
                  <a:pt x="9109" y="5823"/>
                  <a:pt x="9109" y="6025"/>
                </a:cubicBezTo>
                <a:lnTo>
                  <a:pt x="9109" y="7870"/>
                </a:lnTo>
                <a:cubicBezTo>
                  <a:pt x="9109" y="8025"/>
                  <a:pt x="9157" y="8156"/>
                  <a:pt x="9228" y="8275"/>
                </a:cubicBezTo>
                <a:lnTo>
                  <a:pt x="9407" y="8561"/>
                </a:lnTo>
                <a:cubicBezTo>
                  <a:pt x="9454" y="8621"/>
                  <a:pt x="9466" y="8692"/>
                  <a:pt x="9466" y="8775"/>
                </a:cubicBezTo>
                <a:lnTo>
                  <a:pt x="9466" y="9549"/>
                </a:lnTo>
                <a:cubicBezTo>
                  <a:pt x="9466" y="9644"/>
                  <a:pt x="9538" y="9716"/>
                  <a:pt x="9633" y="9716"/>
                </a:cubicBezTo>
                <a:cubicBezTo>
                  <a:pt x="9716" y="9716"/>
                  <a:pt x="9788" y="9644"/>
                  <a:pt x="9788" y="9549"/>
                </a:cubicBezTo>
                <a:lnTo>
                  <a:pt x="9788" y="8775"/>
                </a:lnTo>
                <a:cubicBezTo>
                  <a:pt x="9788" y="8632"/>
                  <a:pt x="9752" y="8501"/>
                  <a:pt x="9668" y="8371"/>
                </a:cubicBezTo>
                <a:lnTo>
                  <a:pt x="9490" y="8097"/>
                </a:lnTo>
                <a:cubicBezTo>
                  <a:pt x="9454" y="8037"/>
                  <a:pt x="9430" y="7966"/>
                  <a:pt x="9430" y="7870"/>
                </a:cubicBezTo>
                <a:lnTo>
                  <a:pt x="9430" y="6025"/>
                </a:lnTo>
                <a:cubicBezTo>
                  <a:pt x="9430" y="5954"/>
                  <a:pt x="9478" y="5882"/>
                  <a:pt x="9549" y="5846"/>
                </a:cubicBezTo>
                <a:lnTo>
                  <a:pt x="9871" y="5692"/>
                </a:lnTo>
                <a:lnTo>
                  <a:pt x="10145" y="5977"/>
                </a:lnTo>
                <a:cubicBezTo>
                  <a:pt x="10228" y="6049"/>
                  <a:pt x="10311" y="6085"/>
                  <a:pt x="10407" y="6085"/>
                </a:cubicBezTo>
                <a:cubicBezTo>
                  <a:pt x="10490" y="6085"/>
                  <a:pt x="10585" y="6049"/>
                  <a:pt x="10657" y="5977"/>
                </a:cubicBezTo>
                <a:lnTo>
                  <a:pt x="10942" y="5692"/>
                </a:lnTo>
                <a:lnTo>
                  <a:pt x="11252" y="5846"/>
                </a:lnTo>
                <a:cubicBezTo>
                  <a:pt x="11323" y="5882"/>
                  <a:pt x="11371" y="5954"/>
                  <a:pt x="11371" y="6025"/>
                </a:cubicBezTo>
                <a:lnTo>
                  <a:pt x="11371" y="7870"/>
                </a:lnTo>
                <a:cubicBezTo>
                  <a:pt x="11371" y="7942"/>
                  <a:pt x="11335" y="8025"/>
                  <a:pt x="11312" y="8097"/>
                </a:cubicBezTo>
                <a:lnTo>
                  <a:pt x="11133" y="8371"/>
                </a:lnTo>
                <a:cubicBezTo>
                  <a:pt x="11062" y="8490"/>
                  <a:pt x="11014" y="8644"/>
                  <a:pt x="11014" y="8775"/>
                </a:cubicBezTo>
                <a:lnTo>
                  <a:pt x="11014" y="9549"/>
                </a:lnTo>
                <a:cubicBezTo>
                  <a:pt x="11014" y="9644"/>
                  <a:pt x="11085" y="9716"/>
                  <a:pt x="11181" y="9716"/>
                </a:cubicBezTo>
                <a:cubicBezTo>
                  <a:pt x="11264" y="9716"/>
                  <a:pt x="11335" y="9644"/>
                  <a:pt x="11335" y="9549"/>
                </a:cubicBezTo>
                <a:lnTo>
                  <a:pt x="11335" y="8775"/>
                </a:lnTo>
                <a:cubicBezTo>
                  <a:pt x="11335" y="8704"/>
                  <a:pt x="11371" y="8632"/>
                  <a:pt x="11395" y="8561"/>
                </a:cubicBezTo>
                <a:lnTo>
                  <a:pt x="11573" y="8275"/>
                </a:lnTo>
                <a:cubicBezTo>
                  <a:pt x="11657" y="8156"/>
                  <a:pt x="11693" y="8001"/>
                  <a:pt x="11693" y="7870"/>
                </a:cubicBezTo>
                <a:lnTo>
                  <a:pt x="11693" y="6025"/>
                </a:lnTo>
                <a:cubicBezTo>
                  <a:pt x="11514" y="5823"/>
                  <a:pt x="11395" y="5620"/>
                  <a:pt x="11204" y="5537"/>
                </a:cubicBezTo>
                <a:lnTo>
                  <a:pt x="10776" y="5311"/>
                </a:lnTo>
                <a:lnTo>
                  <a:pt x="10764" y="5299"/>
                </a:lnTo>
                <a:lnTo>
                  <a:pt x="10764" y="5025"/>
                </a:lnTo>
                <a:cubicBezTo>
                  <a:pt x="10978" y="4870"/>
                  <a:pt x="11133" y="4596"/>
                  <a:pt x="11133" y="4287"/>
                </a:cubicBezTo>
                <a:lnTo>
                  <a:pt x="11133" y="3918"/>
                </a:lnTo>
                <a:cubicBezTo>
                  <a:pt x="11133" y="3513"/>
                  <a:pt x="10800" y="3179"/>
                  <a:pt x="10407" y="3179"/>
                </a:cubicBezTo>
                <a:lnTo>
                  <a:pt x="10014" y="3179"/>
                </a:lnTo>
                <a:lnTo>
                  <a:pt x="10014" y="2846"/>
                </a:lnTo>
                <a:cubicBezTo>
                  <a:pt x="10014" y="2632"/>
                  <a:pt x="9895" y="2453"/>
                  <a:pt x="9716" y="2346"/>
                </a:cubicBezTo>
                <a:lnTo>
                  <a:pt x="9287" y="2132"/>
                </a:lnTo>
                <a:lnTo>
                  <a:pt x="9276" y="2108"/>
                </a:lnTo>
                <a:lnTo>
                  <a:pt x="9276" y="1846"/>
                </a:lnTo>
                <a:cubicBezTo>
                  <a:pt x="9490" y="1679"/>
                  <a:pt x="9645" y="1417"/>
                  <a:pt x="9645" y="1096"/>
                </a:cubicBezTo>
                <a:lnTo>
                  <a:pt x="9645" y="727"/>
                </a:lnTo>
                <a:cubicBezTo>
                  <a:pt x="9645" y="322"/>
                  <a:pt x="9311" y="0"/>
                  <a:pt x="8918" y="0"/>
                </a:cubicBezTo>
                <a:lnTo>
                  <a:pt x="8537" y="0"/>
                </a:lnTo>
                <a:cubicBezTo>
                  <a:pt x="8133" y="0"/>
                  <a:pt x="7811" y="322"/>
                  <a:pt x="7811" y="727"/>
                </a:cubicBezTo>
                <a:lnTo>
                  <a:pt x="7811" y="1096"/>
                </a:lnTo>
                <a:cubicBezTo>
                  <a:pt x="7811" y="1393"/>
                  <a:pt x="7966" y="1667"/>
                  <a:pt x="8180" y="1846"/>
                </a:cubicBezTo>
                <a:lnTo>
                  <a:pt x="8180" y="2108"/>
                </a:lnTo>
                <a:cubicBezTo>
                  <a:pt x="8180" y="2108"/>
                  <a:pt x="8180" y="2132"/>
                  <a:pt x="8168" y="2132"/>
                </a:cubicBezTo>
                <a:lnTo>
                  <a:pt x="7740" y="2346"/>
                </a:lnTo>
                <a:cubicBezTo>
                  <a:pt x="7561" y="2441"/>
                  <a:pt x="7442" y="2632"/>
                  <a:pt x="7442" y="2846"/>
                </a:cubicBezTo>
                <a:lnTo>
                  <a:pt x="7442" y="3179"/>
                </a:lnTo>
                <a:lnTo>
                  <a:pt x="7037" y="3179"/>
                </a:lnTo>
                <a:lnTo>
                  <a:pt x="7037" y="2846"/>
                </a:lnTo>
                <a:cubicBezTo>
                  <a:pt x="7037" y="2632"/>
                  <a:pt x="6918" y="2453"/>
                  <a:pt x="6740" y="2346"/>
                </a:cubicBezTo>
                <a:lnTo>
                  <a:pt x="6311" y="2132"/>
                </a:lnTo>
                <a:lnTo>
                  <a:pt x="6299" y="2108"/>
                </a:lnTo>
                <a:lnTo>
                  <a:pt x="6299" y="1846"/>
                </a:lnTo>
                <a:cubicBezTo>
                  <a:pt x="6513" y="1679"/>
                  <a:pt x="6668" y="1417"/>
                  <a:pt x="6668" y="1096"/>
                </a:cubicBezTo>
                <a:lnTo>
                  <a:pt x="6668" y="727"/>
                </a:lnTo>
                <a:cubicBezTo>
                  <a:pt x="6668" y="322"/>
                  <a:pt x="6335" y="0"/>
                  <a:pt x="5942" y="0"/>
                </a:cubicBezTo>
                <a:lnTo>
                  <a:pt x="5561" y="0"/>
                </a:lnTo>
                <a:cubicBezTo>
                  <a:pt x="5168" y="0"/>
                  <a:pt x="4835" y="322"/>
                  <a:pt x="4835" y="727"/>
                </a:cubicBezTo>
                <a:lnTo>
                  <a:pt x="4835" y="1096"/>
                </a:lnTo>
                <a:cubicBezTo>
                  <a:pt x="4835" y="1393"/>
                  <a:pt x="4989" y="1667"/>
                  <a:pt x="5204" y="1846"/>
                </a:cubicBezTo>
                <a:lnTo>
                  <a:pt x="5204" y="2108"/>
                </a:lnTo>
                <a:cubicBezTo>
                  <a:pt x="5204" y="2108"/>
                  <a:pt x="5204" y="2132"/>
                  <a:pt x="5192" y="2132"/>
                </a:cubicBezTo>
                <a:lnTo>
                  <a:pt x="4763" y="2346"/>
                </a:lnTo>
                <a:cubicBezTo>
                  <a:pt x="4585" y="2441"/>
                  <a:pt x="4465" y="2632"/>
                  <a:pt x="4465" y="2846"/>
                </a:cubicBezTo>
                <a:lnTo>
                  <a:pt x="4465" y="3179"/>
                </a:lnTo>
                <a:lnTo>
                  <a:pt x="4061" y="3179"/>
                </a:lnTo>
                <a:lnTo>
                  <a:pt x="4061" y="2846"/>
                </a:lnTo>
                <a:cubicBezTo>
                  <a:pt x="4061" y="2632"/>
                  <a:pt x="3942" y="2453"/>
                  <a:pt x="3763" y="2346"/>
                </a:cubicBezTo>
                <a:lnTo>
                  <a:pt x="3334" y="2132"/>
                </a:lnTo>
                <a:lnTo>
                  <a:pt x="3322" y="2108"/>
                </a:lnTo>
                <a:lnTo>
                  <a:pt x="3322" y="1846"/>
                </a:lnTo>
                <a:cubicBezTo>
                  <a:pt x="3537" y="1679"/>
                  <a:pt x="3692" y="1417"/>
                  <a:pt x="3692" y="1096"/>
                </a:cubicBezTo>
                <a:lnTo>
                  <a:pt x="3692" y="727"/>
                </a:lnTo>
                <a:cubicBezTo>
                  <a:pt x="3692" y="322"/>
                  <a:pt x="3358" y="0"/>
                  <a:pt x="296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" name="Google Shape;5241;p55"/>
          <p:cNvGrpSpPr>
            <a:grpSpLocks noChangeAspect="1"/>
          </p:cNvGrpSpPr>
          <p:nvPr/>
        </p:nvGrpSpPr>
        <p:grpSpPr>
          <a:xfrm>
            <a:off x="520453" y="2334042"/>
            <a:ext cx="302861" cy="301543"/>
            <a:chOff x="3996113" y="4291176"/>
            <a:chExt cx="336512" cy="335048"/>
          </a:xfrm>
          <a:solidFill>
            <a:schemeClr val="bg1"/>
          </a:solidFill>
        </p:grpSpPr>
        <p:sp>
          <p:nvSpPr>
            <p:cNvPr id="91" name="Google Shape;5242;p55"/>
            <p:cNvSpPr/>
            <p:nvPr/>
          </p:nvSpPr>
          <p:spPr>
            <a:xfrm>
              <a:off x="4082143" y="4323386"/>
              <a:ext cx="111810" cy="219833"/>
            </a:xfrm>
            <a:custGeom>
              <a:avLst/>
              <a:gdLst/>
              <a:ahLst/>
              <a:cxnLst/>
              <a:rect l="l" t="t" r="r" b="b"/>
              <a:pathLst>
                <a:path w="3513" h="6907" extrusionOk="0">
                  <a:moveTo>
                    <a:pt x="1751" y="322"/>
                  </a:moveTo>
                  <a:cubicBezTo>
                    <a:pt x="1846" y="322"/>
                    <a:pt x="1929" y="394"/>
                    <a:pt x="1929" y="501"/>
                  </a:cubicBezTo>
                  <a:lnTo>
                    <a:pt x="1929" y="942"/>
                  </a:lnTo>
                  <a:cubicBezTo>
                    <a:pt x="1929" y="1037"/>
                    <a:pt x="2001" y="1096"/>
                    <a:pt x="2084" y="1096"/>
                  </a:cubicBezTo>
                  <a:cubicBezTo>
                    <a:pt x="2691" y="1108"/>
                    <a:pt x="3179" y="1596"/>
                    <a:pt x="3179" y="2204"/>
                  </a:cubicBezTo>
                  <a:lnTo>
                    <a:pt x="3179" y="2525"/>
                  </a:lnTo>
                  <a:cubicBezTo>
                    <a:pt x="3179" y="2608"/>
                    <a:pt x="3108" y="2704"/>
                    <a:pt x="3001" y="2704"/>
                  </a:cubicBezTo>
                  <a:cubicBezTo>
                    <a:pt x="2917" y="2704"/>
                    <a:pt x="2822" y="2620"/>
                    <a:pt x="2822" y="2525"/>
                  </a:cubicBezTo>
                  <a:lnTo>
                    <a:pt x="2822" y="2204"/>
                  </a:lnTo>
                  <a:cubicBezTo>
                    <a:pt x="2834" y="1787"/>
                    <a:pt x="2501" y="1454"/>
                    <a:pt x="2060" y="1454"/>
                  </a:cubicBezTo>
                  <a:lnTo>
                    <a:pt x="1608" y="1454"/>
                  </a:lnTo>
                  <a:cubicBezTo>
                    <a:pt x="1096" y="1454"/>
                    <a:pt x="679" y="1870"/>
                    <a:pt x="679" y="2370"/>
                  </a:cubicBezTo>
                  <a:cubicBezTo>
                    <a:pt x="679" y="2882"/>
                    <a:pt x="1096" y="3299"/>
                    <a:pt x="1608" y="3299"/>
                  </a:cubicBezTo>
                  <a:lnTo>
                    <a:pt x="1917" y="3299"/>
                  </a:lnTo>
                  <a:cubicBezTo>
                    <a:pt x="2620" y="3299"/>
                    <a:pt x="3191" y="3859"/>
                    <a:pt x="3191" y="4573"/>
                  </a:cubicBezTo>
                  <a:cubicBezTo>
                    <a:pt x="3191" y="5216"/>
                    <a:pt x="2715" y="5764"/>
                    <a:pt x="2084" y="5835"/>
                  </a:cubicBezTo>
                  <a:cubicBezTo>
                    <a:pt x="2001" y="5859"/>
                    <a:pt x="1941" y="5918"/>
                    <a:pt x="1941" y="5990"/>
                  </a:cubicBezTo>
                  <a:lnTo>
                    <a:pt x="1941" y="6454"/>
                  </a:lnTo>
                  <a:cubicBezTo>
                    <a:pt x="1941" y="6538"/>
                    <a:pt x="1870" y="6633"/>
                    <a:pt x="1762" y="6633"/>
                  </a:cubicBezTo>
                  <a:cubicBezTo>
                    <a:pt x="1667" y="6633"/>
                    <a:pt x="1584" y="6549"/>
                    <a:pt x="1584" y="6454"/>
                  </a:cubicBezTo>
                  <a:lnTo>
                    <a:pt x="1584" y="6002"/>
                  </a:lnTo>
                  <a:cubicBezTo>
                    <a:pt x="1584" y="5918"/>
                    <a:pt x="1512" y="5859"/>
                    <a:pt x="1441" y="5859"/>
                  </a:cubicBezTo>
                  <a:cubicBezTo>
                    <a:pt x="834" y="5835"/>
                    <a:pt x="334" y="5347"/>
                    <a:pt x="334" y="4740"/>
                  </a:cubicBezTo>
                  <a:cubicBezTo>
                    <a:pt x="334" y="4644"/>
                    <a:pt x="417" y="4561"/>
                    <a:pt x="512" y="4561"/>
                  </a:cubicBezTo>
                  <a:cubicBezTo>
                    <a:pt x="608" y="4561"/>
                    <a:pt x="691" y="4633"/>
                    <a:pt x="691" y="4740"/>
                  </a:cubicBezTo>
                  <a:cubicBezTo>
                    <a:pt x="691" y="5156"/>
                    <a:pt x="1036" y="5502"/>
                    <a:pt x="1453" y="5502"/>
                  </a:cubicBezTo>
                  <a:lnTo>
                    <a:pt x="1929" y="5502"/>
                  </a:lnTo>
                  <a:cubicBezTo>
                    <a:pt x="2441" y="5502"/>
                    <a:pt x="2858" y="5085"/>
                    <a:pt x="2858" y="4573"/>
                  </a:cubicBezTo>
                  <a:cubicBezTo>
                    <a:pt x="2858" y="4073"/>
                    <a:pt x="2441" y="3656"/>
                    <a:pt x="1929" y="3656"/>
                  </a:cubicBezTo>
                  <a:lnTo>
                    <a:pt x="1608" y="3656"/>
                  </a:lnTo>
                  <a:cubicBezTo>
                    <a:pt x="905" y="3656"/>
                    <a:pt x="322" y="3085"/>
                    <a:pt x="322" y="2370"/>
                  </a:cubicBezTo>
                  <a:cubicBezTo>
                    <a:pt x="322" y="1727"/>
                    <a:pt x="798" y="1180"/>
                    <a:pt x="1441" y="1108"/>
                  </a:cubicBezTo>
                  <a:cubicBezTo>
                    <a:pt x="1512" y="1096"/>
                    <a:pt x="1572" y="1037"/>
                    <a:pt x="1572" y="953"/>
                  </a:cubicBezTo>
                  <a:lnTo>
                    <a:pt x="1572" y="501"/>
                  </a:lnTo>
                  <a:cubicBezTo>
                    <a:pt x="1572" y="406"/>
                    <a:pt x="1643" y="322"/>
                    <a:pt x="1751" y="322"/>
                  </a:cubicBezTo>
                  <a:close/>
                  <a:moveTo>
                    <a:pt x="1762" y="1"/>
                  </a:moveTo>
                  <a:cubicBezTo>
                    <a:pt x="1500" y="1"/>
                    <a:pt x="1274" y="227"/>
                    <a:pt x="1274" y="501"/>
                  </a:cubicBezTo>
                  <a:lnTo>
                    <a:pt x="1274" y="823"/>
                  </a:lnTo>
                  <a:cubicBezTo>
                    <a:pt x="548" y="977"/>
                    <a:pt x="24" y="1608"/>
                    <a:pt x="24" y="2370"/>
                  </a:cubicBezTo>
                  <a:cubicBezTo>
                    <a:pt x="24" y="3251"/>
                    <a:pt x="738" y="3954"/>
                    <a:pt x="1608" y="3954"/>
                  </a:cubicBezTo>
                  <a:lnTo>
                    <a:pt x="1917" y="3954"/>
                  </a:lnTo>
                  <a:cubicBezTo>
                    <a:pt x="2262" y="3954"/>
                    <a:pt x="2524" y="4216"/>
                    <a:pt x="2524" y="4561"/>
                  </a:cubicBezTo>
                  <a:cubicBezTo>
                    <a:pt x="2524" y="4906"/>
                    <a:pt x="2262" y="5168"/>
                    <a:pt x="1917" y="5168"/>
                  </a:cubicBezTo>
                  <a:lnTo>
                    <a:pt x="1441" y="5168"/>
                  </a:lnTo>
                  <a:cubicBezTo>
                    <a:pt x="1191" y="5168"/>
                    <a:pt x="977" y="4966"/>
                    <a:pt x="977" y="4704"/>
                  </a:cubicBezTo>
                  <a:cubicBezTo>
                    <a:pt x="977" y="4442"/>
                    <a:pt x="750" y="4216"/>
                    <a:pt x="488" y="4216"/>
                  </a:cubicBezTo>
                  <a:cubicBezTo>
                    <a:pt x="215" y="4216"/>
                    <a:pt x="0" y="4442"/>
                    <a:pt x="0" y="4704"/>
                  </a:cubicBezTo>
                  <a:cubicBezTo>
                    <a:pt x="0" y="5442"/>
                    <a:pt x="548" y="6037"/>
                    <a:pt x="1250" y="6121"/>
                  </a:cubicBezTo>
                  <a:lnTo>
                    <a:pt x="1250" y="6418"/>
                  </a:lnTo>
                  <a:cubicBezTo>
                    <a:pt x="1250" y="6692"/>
                    <a:pt x="1465" y="6907"/>
                    <a:pt x="1739" y="6907"/>
                  </a:cubicBezTo>
                  <a:cubicBezTo>
                    <a:pt x="2001" y="6907"/>
                    <a:pt x="2227" y="6692"/>
                    <a:pt x="2227" y="6418"/>
                  </a:cubicBezTo>
                  <a:lnTo>
                    <a:pt x="2227" y="6121"/>
                  </a:lnTo>
                  <a:cubicBezTo>
                    <a:pt x="2953" y="5978"/>
                    <a:pt x="3477" y="5335"/>
                    <a:pt x="3477" y="4573"/>
                  </a:cubicBezTo>
                  <a:cubicBezTo>
                    <a:pt x="3477" y="3692"/>
                    <a:pt x="2763" y="3001"/>
                    <a:pt x="1905" y="3001"/>
                  </a:cubicBezTo>
                  <a:lnTo>
                    <a:pt x="1608" y="3001"/>
                  </a:lnTo>
                  <a:cubicBezTo>
                    <a:pt x="1262" y="3001"/>
                    <a:pt x="989" y="2728"/>
                    <a:pt x="989" y="2382"/>
                  </a:cubicBezTo>
                  <a:cubicBezTo>
                    <a:pt x="989" y="2037"/>
                    <a:pt x="1262" y="1775"/>
                    <a:pt x="1608" y="1775"/>
                  </a:cubicBezTo>
                  <a:lnTo>
                    <a:pt x="2084" y="1775"/>
                  </a:lnTo>
                  <a:cubicBezTo>
                    <a:pt x="2334" y="1775"/>
                    <a:pt x="2536" y="1989"/>
                    <a:pt x="2536" y="2239"/>
                  </a:cubicBezTo>
                  <a:lnTo>
                    <a:pt x="2536" y="2549"/>
                  </a:lnTo>
                  <a:cubicBezTo>
                    <a:pt x="2524" y="2799"/>
                    <a:pt x="2751" y="3013"/>
                    <a:pt x="3013" y="3013"/>
                  </a:cubicBezTo>
                  <a:cubicBezTo>
                    <a:pt x="3286" y="3013"/>
                    <a:pt x="3513" y="2787"/>
                    <a:pt x="3513" y="2525"/>
                  </a:cubicBezTo>
                  <a:lnTo>
                    <a:pt x="3513" y="2204"/>
                  </a:lnTo>
                  <a:cubicBezTo>
                    <a:pt x="3513" y="1477"/>
                    <a:pt x="2953" y="882"/>
                    <a:pt x="2262" y="799"/>
                  </a:cubicBezTo>
                  <a:lnTo>
                    <a:pt x="2262" y="501"/>
                  </a:lnTo>
                  <a:cubicBezTo>
                    <a:pt x="2262" y="227"/>
                    <a:pt x="2036" y="1"/>
                    <a:pt x="17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5243;p55"/>
            <p:cNvSpPr/>
            <p:nvPr/>
          </p:nvSpPr>
          <p:spPr>
            <a:xfrm>
              <a:off x="4226894" y="4523485"/>
              <a:ext cx="52324" cy="51942"/>
            </a:xfrm>
            <a:custGeom>
              <a:avLst/>
              <a:gdLst/>
              <a:ahLst/>
              <a:cxnLst/>
              <a:rect l="l" t="t" r="r" b="b"/>
              <a:pathLst>
                <a:path w="1644" h="1632" extrusionOk="0">
                  <a:moveTo>
                    <a:pt x="822" y="310"/>
                  </a:moveTo>
                  <a:cubicBezTo>
                    <a:pt x="1108" y="310"/>
                    <a:pt x="1322" y="536"/>
                    <a:pt x="1322" y="822"/>
                  </a:cubicBezTo>
                  <a:cubicBezTo>
                    <a:pt x="1322" y="1096"/>
                    <a:pt x="1108" y="1322"/>
                    <a:pt x="822" y="1322"/>
                  </a:cubicBezTo>
                  <a:cubicBezTo>
                    <a:pt x="536" y="1322"/>
                    <a:pt x="310" y="1096"/>
                    <a:pt x="310" y="822"/>
                  </a:cubicBezTo>
                  <a:cubicBezTo>
                    <a:pt x="310" y="536"/>
                    <a:pt x="536" y="310"/>
                    <a:pt x="822" y="310"/>
                  </a:cubicBezTo>
                  <a:close/>
                  <a:moveTo>
                    <a:pt x="822" y="0"/>
                  </a:moveTo>
                  <a:cubicBezTo>
                    <a:pt x="370" y="0"/>
                    <a:pt x="0" y="370"/>
                    <a:pt x="0" y="822"/>
                  </a:cubicBezTo>
                  <a:cubicBezTo>
                    <a:pt x="0" y="1263"/>
                    <a:pt x="370" y="1632"/>
                    <a:pt x="822" y="1632"/>
                  </a:cubicBezTo>
                  <a:cubicBezTo>
                    <a:pt x="1263" y="1632"/>
                    <a:pt x="1644" y="1263"/>
                    <a:pt x="1644" y="822"/>
                  </a:cubicBezTo>
                  <a:cubicBezTo>
                    <a:pt x="1644" y="370"/>
                    <a:pt x="1263" y="0"/>
                    <a:pt x="8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5244;p55"/>
            <p:cNvSpPr/>
            <p:nvPr/>
          </p:nvSpPr>
          <p:spPr>
            <a:xfrm>
              <a:off x="3996113" y="4291176"/>
              <a:ext cx="336512" cy="335048"/>
            </a:xfrm>
            <a:custGeom>
              <a:avLst/>
              <a:gdLst/>
              <a:ahLst/>
              <a:cxnLst/>
              <a:rect l="l" t="t" r="r" b="b"/>
              <a:pathLst>
                <a:path w="10573" h="10527" extrusionOk="0">
                  <a:moveTo>
                    <a:pt x="8216" y="5930"/>
                  </a:moveTo>
                  <a:lnTo>
                    <a:pt x="8335" y="6537"/>
                  </a:lnTo>
                  <a:cubicBezTo>
                    <a:pt x="8359" y="6597"/>
                    <a:pt x="8394" y="6645"/>
                    <a:pt x="8442" y="6657"/>
                  </a:cubicBezTo>
                  <a:cubicBezTo>
                    <a:pt x="8502" y="6668"/>
                    <a:pt x="8549" y="6692"/>
                    <a:pt x="8609" y="6716"/>
                  </a:cubicBezTo>
                  <a:cubicBezTo>
                    <a:pt x="8631" y="6729"/>
                    <a:pt x="8653" y="6734"/>
                    <a:pt x="8674" y="6734"/>
                  </a:cubicBezTo>
                  <a:cubicBezTo>
                    <a:pt x="8710" y="6734"/>
                    <a:pt x="8745" y="6719"/>
                    <a:pt x="8775" y="6704"/>
                  </a:cubicBezTo>
                  <a:lnTo>
                    <a:pt x="9252" y="6311"/>
                  </a:lnTo>
                  <a:lnTo>
                    <a:pt x="9561" y="6585"/>
                  </a:lnTo>
                  <a:lnTo>
                    <a:pt x="9264" y="7121"/>
                  </a:lnTo>
                  <a:cubicBezTo>
                    <a:pt x="9228" y="7157"/>
                    <a:pt x="9228" y="7216"/>
                    <a:pt x="9264" y="7276"/>
                  </a:cubicBezTo>
                  <a:cubicBezTo>
                    <a:pt x="9287" y="7323"/>
                    <a:pt x="9323" y="7371"/>
                    <a:pt x="9347" y="7430"/>
                  </a:cubicBezTo>
                  <a:cubicBezTo>
                    <a:pt x="9383" y="7478"/>
                    <a:pt x="9430" y="7514"/>
                    <a:pt x="9490" y="7514"/>
                  </a:cubicBezTo>
                  <a:lnTo>
                    <a:pt x="10109" y="7538"/>
                  </a:lnTo>
                  <a:lnTo>
                    <a:pt x="10180" y="7942"/>
                  </a:lnTo>
                  <a:lnTo>
                    <a:pt x="9645" y="8157"/>
                  </a:lnTo>
                  <a:cubicBezTo>
                    <a:pt x="9585" y="8181"/>
                    <a:pt x="9561" y="8240"/>
                    <a:pt x="9549" y="8276"/>
                  </a:cubicBezTo>
                  <a:cubicBezTo>
                    <a:pt x="9549" y="8335"/>
                    <a:pt x="9526" y="8383"/>
                    <a:pt x="9514" y="8442"/>
                  </a:cubicBezTo>
                  <a:cubicBezTo>
                    <a:pt x="9502" y="8502"/>
                    <a:pt x="9514" y="8562"/>
                    <a:pt x="9561" y="8597"/>
                  </a:cubicBezTo>
                  <a:lnTo>
                    <a:pt x="10014" y="8990"/>
                  </a:lnTo>
                  <a:lnTo>
                    <a:pt x="9811" y="9347"/>
                  </a:lnTo>
                  <a:lnTo>
                    <a:pt x="9228" y="9157"/>
                  </a:lnTo>
                  <a:cubicBezTo>
                    <a:pt x="9213" y="9154"/>
                    <a:pt x="9198" y="9152"/>
                    <a:pt x="9184" y="9152"/>
                  </a:cubicBezTo>
                  <a:cubicBezTo>
                    <a:pt x="9141" y="9152"/>
                    <a:pt x="9103" y="9166"/>
                    <a:pt x="9085" y="9193"/>
                  </a:cubicBezTo>
                  <a:cubicBezTo>
                    <a:pt x="9037" y="9228"/>
                    <a:pt x="8990" y="9264"/>
                    <a:pt x="8954" y="9288"/>
                  </a:cubicBezTo>
                  <a:cubicBezTo>
                    <a:pt x="8906" y="9324"/>
                    <a:pt x="8871" y="9383"/>
                    <a:pt x="8895" y="9443"/>
                  </a:cubicBezTo>
                  <a:lnTo>
                    <a:pt x="8978" y="10050"/>
                  </a:lnTo>
                  <a:lnTo>
                    <a:pt x="8597" y="10181"/>
                  </a:lnTo>
                  <a:lnTo>
                    <a:pt x="8264" y="9669"/>
                  </a:lnTo>
                  <a:cubicBezTo>
                    <a:pt x="8228" y="9621"/>
                    <a:pt x="8192" y="9585"/>
                    <a:pt x="8133" y="9585"/>
                  </a:cubicBezTo>
                  <a:lnTo>
                    <a:pt x="7954" y="9585"/>
                  </a:lnTo>
                  <a:cubicBezTo>
                    <a:pt x="7894" y="9585"/>
                    <a:pt x="7847" y="9621"/>
                    <a:pt x="7811" y="9669"/>
                  </a:cubicBezTo>
                  <a:lnTo>
                    <a:pt x="7490" y="10181"/>
                  </a:lnTo>
                  <a:lnTo>
                    <a:pt x="7097" y="10050"/>
                  </a:lnTo>
                  <a:lnTo>
                    <a:pt x="7192" y="9443"/>
                  </a:lnTo>
                  <a:cubicBezTo>
                    <a:pt x="7204" y="9383"/>
                    <a:pt x="7180" y="9324"/>
                    <a:pt x="7132" y="9288"/>
                  </a:cubicBezTo>
                  <a:cubicBezTo>
                    <a:pt x="7085" y="9264"/>
                    <a:pt x="7037" y="9216"/>
                    <a:pt x="7001" y="9193"/>
                  </a:cubicBezTo>
                  <a:cubicBezTo>
                    <a:pt x="6970" y="9161"/>
                    <a:pt x="6933" y="9145"/>
                    <a:pt x="6897" y="9145"/>
                  </a:cubicBezTo>
                  <a:cubicBezTo>
                    <a:pt x="6880" y="9145"/>
                    <a:pt x="6863" y="9149"/>
                    <a:pt x="6847" y="9157"/>
                  </a:cubicBezTo>
                  <a:lnTo>
                    <a:pt x="6275" y="9347"/>
                  </a:lnTo>
                  <a:lnTo>
                    <a:pt x="6061" y="8990"/>
                  </a:lnTo>
                  <a:lnTo>
                    <a:pt x="6525" y="8597"/>
                  </a:lnTo>
                  <a:cubicBezTo>
                    <a:pt x="6573" y="8550"/>
                    <a:pt x="6585" y="8502"/>
                    <a:pt x="6573" y="8442"/>
                  </a:cubicBezTo>
                  <a:cubicBezTo>
                    <a:pt x="6549" y="8383"/>
                    <a:pt x="6537" y="8335"/>
                    <a:pt x="6537" y="8276"/>
                  </a:cubicBezTo>
                  <a:cubicBezTo>
                    <a:pt x="6537" y="8216"/>
                    <a:pt x="6489" y="8169"/>
                    <a:pt x="6430" y="8157"/>
                  </a:cubicBezTo>
                  <a:lnTo>
                    <a:pt x="5847" y="7942"/>
                  </a:lnTo>
                  <a:lnTo>
                    <a:pt x="5930" y="7538"/>
                  </a:lnTo>
                  <a:lnTo>
                    <a:pt x="6549" y="7514"/>
                  </a:lnTo>
                  <a:cubicBezTo>
                    <a:pt x="6609" y="7514"/>
                    <a:pt x="6656" y="7490"/>
                    <a:pt x="6680" y="7430"/>
                  </a:cubicBezTo>
                  <a:cubicBezTo>
                    <a:pt x="6716" y="7383"/>
                    <a:pt x="6740" y="7323"/>
                    <a:pt x="6775" y="7276"/>
                  </a:cubicBezTo>
                  <a:cubicBezTo>
                    <a:pt x="6811" y="7240"/>
                    <a:pt x="6811" y="7180"/>
                    <a:pt x="6775" y="7121"/>
                  </a:cubicBezTo>
                  <a:lnTo>
                    <a:pt x="6478" y="6585"/>
                  </a:lnTo>
                  <a:lnTo>
                    <a:pt x="6787" y="6311"/>
                  </a:lnTo>
                  <a:lnTo>
                    <a:pt x="7263" y="6704"/>
                  </a:lnTo>
                  <a:cubicBezTo>
                    <a:pt x="7293" y="6719"/>
                    <a:pt x="7327" y="6729"/>
                    <a:pt x="7363" y="6729"/>
                  </a:cubicBezTo>
                  <a:cubicBezTo>
                    <a:pt x="7385" y="6729"/>
                    <a:pt x="7407" y="6725"/>
                    <a:pt x="7430" y="6716"/>
                  </a:cubicBezTo>
                  <a:cubicBezTo>
                    <a:pt x="7478" y="6704"/>
                    <a:pt x="7537" y="6668"/>
                    <a:pt x="7597" y="6657"/>
                  </a:cubicBezTo>
                  <a:cubicBezTo>
                    <a:pt x="7656" y="6645"/>
                    <a:pt x="7680" y="6597"/>
                    <a:pt x="7704" y="6537"/>
                  </a:cubicBezTo>
                  <a:lnTo>
                    <a:pt x="7823" y="5930"/>
                  </a:lnTo>
                  <a:close/>
                  <a:moveTo>
                    <a:pt x="4454" y="1"/>
                  </a:moveTo>
                  <a:cubicBezTo>
                    <a:pt x="3739" y="1"/>
                    <a:pt x="3025" y="180"/>
                    <a:pt x="2382" y="513"/>
                  </a:cubicBezTo>
                  <a:cubicBezTo>
                    <a:pt x="2310" y="561"/>
                    <a:pt x="2287" y="644"/>
                    <a:pt x="2322" y="715"/>
                  </a:cubicBezTo>
                  <a:cubicBezTo>
                    <a:pt x="2354" y="770"/>
                    <a:pt x="2405" y="799"/>
                    <a:pt x="2458" y="799"/>
                  </a:cubicBezTo>
                  <a:cubicBezTo>
                    <a:pt x="2485" y="799"/>
                    <a:pt x="2512" y="791"/>
                    <a:pt x="2537" y="775"/>
                  </a:cubicBezTo>
                  <a:cubicBezTo>
                    <a:pt x="3132" y="465"/>
                    <a:pt x="3787" y="299"/>
                    <a:pt x="4454" y="299"/>
                  </a:cubicBezTo>
                  <a:cubicBezTo>
                    <a:pt x="6728" y="299"/>
                    <a:pt x="8597" y="2168"/>
                    <a:pt x="8597" y="4442"/>
                  </a:cubicBezTo>
                  <a:cubicBezTo>
                    <a:pt x="8597" y="4847"/>
                    <a:pt x="8537" y="5228"/>
                    <a:pt x="8430" y="5621"/>
                  </a:cubicBezTo>
                  <a:lnTo>
                    <a:pt x="7740" y="5621"/>
                  </a:lnTo>
                  <a:cubicBezTo>
                    <a:pt x="7668" y="5621"/>
                    <a:pt x="7609" y="5656"/>
                    <a:pt x="7597" y="5728"/>
                  </a:cubicBezTo>
                  <a:lnTo>
                    <a:pt x="7466" y="6371"/>
                  </a:lnTo>
                  <a:lnTo>
                    <a:pt x="7442" y="6371"/>
                  </a:lnTo>
                  <a:lnTo>
                    <a:pt x="6942" y="5966"/>
                  </a:lnTo>
                  <a:cubicBezTo>
                    <a:pt x="6912" y="5948"/>
                    <a:pt x="6879" y="5939"/>
                    <a:pt x="6847" y="5939"/>
                  </a:cubicBezTo>
                  <a:cubicBezTo>
                    <a:pt x="6814" y="5939"/>
                    <a:pt x="6781" y="5948"/>
                    <a:pt x="6751" y="5966"/>
                  </a:cubicBezTo>
                  <a:lnTo>
                    <a:pt x="6239" y="6407"/>
                  </a:lnTo>
                  <a:cubicBezTo>
                    <a:pt x="6180" y="6442"/>
                    <a:pt x="6168" y="6537"/>
                    <a:pt x="6216" y="6597"/>
                  </a:cubicBezTo>
                  <a:lnTo>
                    <a:pt x="6525" y="7180"/>
                  </a:lnTo>
                  <a:cubicBezTo>
                    <a:pt x="6525" y="7180"/>
                    <a:pt x="6525" y="7192"/>
                    <a:pt x="6513" y="7192"/>
                  </a:cubicBezTo>
                  <a:lnTo>
                    <a:pt x="5858" y="7204"/>
                  </a:lnTo>
                  <a:cubicBezTo>
                    <a:pt x="5775" y="7204"/>
                    <a:pt x="5716" y="7264"/>
                    <a:pt x="5704" y="7335"/>
                  </a:cubicBezTo>
                  <a:lnTo>
                    <a:pt x="5585" y="7990"/>
                  </a:lnTo>
                  <a:cubicBezTo>
                    <a:pt x="5573" y="8073"/>
                    <a:pt x="5620" y="8145"/>
                    <a:pt x="5680" y="8157"/>
                  </a:cubicBezTo>
                  <a:lnTo>
                    <a:pt x="6013" y="8288"/>
                  </a:lnTo>
                  <a:cubicBezTo>
                    <a:pt x="5525" y="8502"/>
                    <a:pt x="5001" y="8585"/>
                    <a:pt x="4454" y="8585"/>
                  </a:cubicBezTo>
                  <a:cubicBezTo>
                    <a:pt x="2179" y="8585"/>
                    <a:pt x="322" y="6728"/>
                    <a:pt x="322" y="4454"/>
                  </a:cubicBezTo>
                  <a:cubicBezTo>
                    <a:pt x="322" y="3168"/>
                    <a:pt x="894" y="2001"/>
                    <a:pt x="1894" y="1203"/>
                  </a:cubicBezTo>
                  <a:cubicBezTo>
                    <a:pt x="1965" y="1144"/>
                    <a:pt x="1965" y="1061"/>
                    <a:pt x="1929" y="989"/>
                  </a:cubicBezTo>
                  <a:cubicBezTo>
                    <a:pt x="1895" y="942"/>
                    <a:pt x="1850" y="921"/>
                    <a:pt x="1804" y="921"/>
                  </a:cubicBezTo>
                  <a:cubicBezTo>
                    <a:pt x="1769" y="921"/>
                    <a:pt x="1734" y="933"/>
                    <a:pt x="1703" y="953"/>
                  </a:cubicBezTo>
                  <a:cubicBezTo>
                    <a:pt x="632" y="1799"/>
                    <a:pt x="1" y="3085"/>
                    <a:pt x="1" y="4454"/>
                  </a:cubicBezTo>
                  <a:cubicBezTo>
                    <a:pt x="1" y="5645"/>
                    <a:pt x="465" y="6764"/>
                    <a:pt x="1298" y="7597"/>
                  </a:cubicBezTo>
                  <a:cubicBezTo>
                    <a:pt x="2132" y="8431"/>
                    <a:pt x="3251" y="8883"/>
                    <a:pt x="4442" y="8883"/>
                  </a:cubicBezTo>
                  <a:cubicBezTo>
                    <a:pt x="5001" y="8883"/>
                    <a:pt x="5537" y="8788"/>
                    <a:pt x="6049" y="8585"/>
                  </a:cubicBezTo>
                  <a:lnTo>
                    <a:pt x="6049" y="8585"/>
                  </a:lnTo>
                  <a:lnTo>
                    <a:pt x="5775" y="8823"/>
                  </a:lnTo>
                  <a:cubicBezTo>
                    <a:pt x="5716" y="8871"/>
                    <a:pt x="5704" y="8966"/>
                    <a:pt x="5751" y="9026"/>
                  </a:cubicBezTo>
                  <a:lnTo>
                    <a:pt x="6073" y="9585"/>
                  </a:lnTo>
                  <a:cubicBezTo>
                    <a:pt x="6101" y="9632"/>
                    <a:pt x="6158" y="9664"/>
                    <a:pt x="6211" y="9664"/>
                  </a:cubicBezTo>
                  <a:cubicBezTo>
                    <a:pt x="6225" y="9664"/>
                    <a:pt x="6239" y="9662"/>
                    <a:pt x="6251" y="9657"/>
                  </a:cubicBezTo>
                  <a:lnTo>
                    <a:pt x="6882" y="9455"/>
                  </a:lnTo>
                  <a:cubicBezTo>
                    <a:pt x="6882" y="9455"/>
                    <a:pt x="6894" y="9455"/>
                    <a:pt x="6894" y="9466"/>
                  </a:cubicBezTo>
                  <a:lnTo>
                    <a:pt x="6787" y="10121"/>
                  </a:lnTo>
                  <a:cubicBezTo>
                    <a:pt x="6775" y="10193"/>
                    <a:pt x="6823" y="10276"/>
                    <a:pt x="6894" y="10288"/>
                  </a:cubicBezTo>
                  <a:lnTo>
                    <a:pt x="7525" y="10514"/>
                  </a:lnTo>
                  <a:cubicBezTo>
                    <a:pt x="7537" y="10514"/>
                    <a:pt x="7549" y="10526"/>
                    <a:pt x="7585" y="10526"/>
                  </a:cubicBezTo>
                  <a:cubicBezTo>
                    <a:pt x="7644" y="10526"/>
                    <a:pt x="7680" y="10490"/>
                    <a:pt x="7716" y="10455"/>
                  </a:cubicBezTo>
                  <a:lnTo>
                    <a:pt x="8061" y="9883"/>
                  </a:lnTo>
                  <a:lnTo>
                    <a:pt x="8073" y="9883"/>
                  </a:lnTo>
                  <a:lnTo>
                    <a:pt x="8418" y="10455"/>
                  </a:lnTo>
                  <a:cubicBezTo>
                    <a:pt x="8445" y="10499"/>
                    <a:pt x="8497" y="10523"/>
                    <a:pt x="8547" y="10523"/>
                  </a:cubicBezTo>
                  <a:cubicBezTo>
                    <a:pt x="8565" y="10523"/>
                    <a:pt x="8582" y="10520"/>
                    <a:pt x="8597" y="10514"/>
                  </a:cubicBezTo>
                  <a:lnTo>
                    <a:pt x="9216" y="10288"/>
                  </a:lnTo>
                  <a:cubicBezTo>
                    <a:pt x="9287" y="10252"/>
                    <a:pt x="9323" y="10193"/>
                    <a:pt x="9323" y="10121"/>
                  </a:cubicBezTo>
                  <a:lnTo>
                    <a:pt x="9216" y="9466"/>
                  </a:lnTo>
                  <a:cubicBezTo>
                    <a:pt x="9216" y="9466"/>
                    <a:pt x="9228" y="9466"/>
                    <a:pt x="9228" y="9455"/>
                  </a:cubicBezTo>
                  <a:lnTo>
                    <a:pt x="9859" y="9657"/>
                  </a:lnTo>
                  <a:cubicBezTo>
                    <a:pt x="9878" y="9666"/>
                    <a:pt x="9897" y="9671"/>
                    <a:pt x="9916" y="9671"/>
                  </a:cubicBezTo>
                  <a:cubicBezTo>
                    <a:pt x="9966" y="9671"/>
                    <a:pt x="10011" y="9638"/>
                    <a:pt x="10038" y="9585"/>
                  </a:cubicBezTo>
                  <a:lnTo>
                    <a:pt x="10359" y="9026"/>
                  </a:lnTo>
                  <a:cubicBezTo>
                    <a:pt x="10395" y="8966"/>
                    <a:pt x="10395" y="8871"/>
                    <a:pt x="10335" y="8823"/>
                  </a:cubicBezTo>
                  <a:lnTo>
                    <a:pt x="9847" y="8395"/>
                  </a:lnTo>
                  <a:lnTo>
                    <a:pt x="9847" y="8383"/>
                  </a:lnTo>
                  <a:lnTo>
                    <a:pt x="10454" y="8145"/>
                  </a:lnTo>
                  <a:cubicBezTo>
                    <a:pt x="10460" y="8146"/>
                    <a:pt x="10465" y="8146"/>
                    <a:pt x="10470" y="8146"/>
                  </a:cubicBezTo>
                  <a:cubicBezTo>
                    <a:pt x="10532" y="8146"/>
                    <a:pt x="10572" y="8080"/>
                    <a:pt x="10561" y="8014"/>
                  </a:cubicBezTo>
                  <a:lnTo>
                    <a:pt x="10442" y="7359"/>
                  </a:lnTo>
                  <a:cubicBezTo>
                    <a:pt x="10419" y="7288"/>
                    <a:pt x="10359" y="7240"/>
                    <a:pt x="10288" y="7228"/>
                  </a:cubicBezTo>
                  <a:lnTo>
                    <a:pt x="9633" y="7204"/>
                  </a:lnTo>
                  <a:cubicBezTo>
                    <a:pt x="9633" y="7204"/>
                    <a:pt x="9633" y="7192"/>
                    <a:pt x="9621" y="7192"/>
                  </a:cubicBezTo>
                  <a:lnTo>
                    <a:pt x="9930" y="6609"/>
                  </a:lnTo>
                  <a:cubicBezTo>
                    <a:pt x="9966" y="6549"/>
                    <a:pt x="9942" y="6466"/>
                    <a:pt x="9907" y="6418"/>
                  </a:cubicBezTo>
                  <a:lnTo>
                    <a:pt x="9395" y="5990"/>
                  </a:lnTo>
                  <a:cubicBezTo>
                    <a:pt x="9365" y="5966"/>
                    <a:pt x="9332" y="5954"/>
                    <a:pt x="9299" y="5954"/>
                  </a:cubicBezTo>
                  <a:cubicBezTo>
                    <a:pt x="9267" y="5954"/>
                    <a:pt x="9234" y="5966"/>
                    <a:pt x="9204" y="5990"/>
                  </a:cubicBezTo>
                  <a:lnTo>
                    <a:pt x="8692" y="6395"/>
                  </a:lnTo>
                  <a:lnTo>
                    <a:pt x="8680" y="6395"/>
                  </a:lnTo>
                  <a:lnTo>
                    <a:pt x="8609" y="6049"/>
                  </a:lnTo>
                  <a:lnTo>
                    <a:pt x="8609" y="6037"/>
                  </a:lnTo>
                  <a:cubicBezTo>
                    <a:pt x="8799" y="5525"/>
                    <a:pt x="8895" y="5002"/>
                    <a:pt x="8895" y="4454"/>
                  </a:cubicBezTo>
                  <a:cubicBezTo>
                    <a:pt x="8895" y="3263"/>
                    <a:pt x="8430" y="2144"/>
                    <a:pt x="7597" y="1311"/>
                  </a:cubicBezTo>
                  <a:cubicBezTo>
                    <a:pt x="6763" y="477"/>
                    <a:pt x="5644" y="1"/>
                    <a:pt x="445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2789568" y="1807858"/>
            <a:ext cx="916264" cy="476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t-EE" sz="1100" dirty="0" smtClean="0"/>
              <a:t>Extended </a:t>
            </a:r>
            <a:br>
              <a:rPr lang="et-EE" sz="1100" dirty="0" smtClean="0"/>
            </a:br>
            <a:r>
              <a:rPr lang="et-EE" sz="1100" dirty="0" smtClean="0"/>
              <a:t>time</a:t>
            </a:r>
            <a:endParaRPr sz="1100" dirty="0"/>
          </a:p>
        </p:txBody>
      </p:sp>
      <p:sp>
        <p:nvSpPr>
          <p:cNvPr id="35" name="Google Shape;2175;p69"/>
          <p:cNvSpPr/>
          <p:nvPr/>
        </p:nvSpPr>
        <p:spPr>
          <a:xfrm>
            <a:off x="2926274" y="2206203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" name="Google Shape;5426;p55"/>
          <p:cNvGrpSpPr>
            <a:grpSpLocks noChangeAspect="1"/>
          </p:cNvGrpSpPr>
          <p:nvPr/>
        </p:nvGrpSpPr>
        <p:grpSpPr>
          <a:xfrm>
            <a:off x="3100447" y="2294645"/>
            <a:ext cx="311054" cy="315752"/>
            <a:chOff x="4874902" y="3808799"/>
            <a:chExt cx="345615" cy="350835"/>
          </a:xfrm>
          <a:solidFill>
            <a:schemeClr val="tx2"/>
          </a:solidFill>
        </p:grpSpPr>
        <p:sp>
          <p:nvSpPr>
            <p:cNvPr id="38" name="Google Shape;5427;p55"/>
            <p:cNvSpPr/>
            <p:nvPr/>
          </p:nvSpPr>
          <p:spPr>
            <a:xfrm>
              <a:off x="4874902" y="3808799"/>
              <a:ext cx="345615" cy="350835"/>
            </a:xfrm>
            <a:custGeom>
              <a:avLst/>
              <a:gdLst/>
              <a:ahLst/>
              <a:cxnLst/>
              <a:rect l="l" t="t" r="r" b="b"/>
              <a:pathLst>
                <a:path w="10859" h="11023" extrusionOk="0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428;p55"/>
            <p:cNvSpPr/>
            <p:nvPr/>
          </p:nvSpPr>
          <p:spPr>
            <a:xfrm>
              <a:off x="4939321" y="4009630"/>
              <a:ext cx="145929" cy="123618"/>
            </a:xfrm>
            <a:custGeom>
              <a:avLst/>
              <a:gdLst/>
              <a:ahLst/>
              <a:cxnLst/>
              <a:rect l="l" t="t" r="r" b="b"/>
              <a:pathLst>
                <a:path w="4585" h="3884" extrusionOk="0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429;p55"/>
            <p:cNvSpPr/>
            <p:nvPr/>
          </p:nvSpPr>
          <p:spPr>
            <a:xfrm>
              <a:off x="4942344" y="3897629"/>
              <a:ext cx="205033" cy="101816"/>
            </a:xfrm>
            <a:custGeom>
              <a:avLst/>
              <a:gdLst/>
              <a:ahLst/>
              <a:cxnLst/>
              <a:rect l="l" t="t" r="r" b="b"/>
              <a:pathLst>
                <a:path w="6442" h="3199" extrusionOk="0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430;p55"/>
            <p:cNvSpPr/>
            <p:nvPr/>
          </p:nvSpPr>
          <p:spPr>
            <a:xfrm>
              <a:off x="5092729" y="3950240"/>
              <a:ext cx="84597" cy="175465"/>
            </a:xfrm>
            <a:custGeom>
              <a:avLst/>
              <a:gdLst/>
              <a:ahLst/>
              <a:cxnLst/>
              <a:rect l="l" t="t" r="r" b="b"/>
              <a:pathLst>
                <a:path w="2658" h="5513" extrusionOk="0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431;p55"/>
            <p:cNvSpPr/>
            <p:nvPr/>
          </p:nvSpPr>
          <p:spPr>
            <a:xfrm>
              <a:off x="5004886" y="3993717"/>
              <a:ext cx="81478" cy="55348"/>
            </a:xfrm>
            <a:custGeom>
              <a:avLst/>
              <a:gdLst/>
              <a:ahLst/>
              <a:cxnLst/>
              <a:rect l="l" t="t" r="r" b="b"/>
              <a:pathLst>
                <a:path w="2560" h="1739" extrusionOk="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432;p55"/>
            <p:cNvSpPr/>
            <p:nvPr/>
          </p:nvSpPr>
          <p:spPr>
            <a:xfrm>
              <a:off x="5053391" y="3915262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433;p55"/>
            <p:cNvSpPr/>
            <p:nvPr/>
          </p:nvSpPr>
          <p:spPr>
            <a:xfrm>
              <a:off x="5005236" y="3928216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434;p55"/>
            <p:cNvSpPr/>
            <p:nvPr/>
          </p:nvSpPr>
          <p:spPr>
            <a:xfrm>
              <a:off x="4970766" y="3962876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435;p55"/>
            <p:cNvSpPr/>
            <p:nvPr/>
          </p:nvSpPr>
          <p:spPr>
            <a:xfrm>
              <a:off x="4958258" y="4010012"/>
              <a:ext cx="29982" cy="10248"/>
            </a:xfrm>
            <a:custGeom>
              <a:avLst/>
              <a:gdLst/>
              <a:ahLst/>
              <a:cxnLst/>
              <a:rect l="l" t="t" r="r" b="b"/>
              <a:pathLst>
                <a:path w="942" h="322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436;p55"/>
            <p:cNvSpPr/>
            <p:nvPr/>
          </p:nvSpPr>
          <p:spPr>
            <a:xfrm>
              <a:off x="4969239" y="4047601"/>
              <a:ext cx="30363" cy="20051"/>
            </a:xfrm>
            <a:custGeom>
              <a:avLst/>
              <a:gdLst/>
              <a:ahLst/>
              <a:cxnLst/>
              <a:rect l="l" t="t" r="r" b="b"/>
              <a:pathLst>
                <a:path w="954" h="630" extrusionOk="0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437;p55"/>
            <p:cNvSpPr/>
            <p:nvPr/>
          </p:nvSpPr>
          <p:spPr>
            <a:xfrm>
              <a:off x="5005236" y="4075641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438;p55"/>
            <p:cNvSpPr/>
            <p:nvPr/>
          </p:nvSpPr>
          <p:spPr>
            <a:xfrm>
              <a:off x="5053391" y="4085794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439;p55"/>
            <p:cNvSpPr/>
            <p:nvPr/>
          </p:nvSpPr>
          <p:spPr>
            <a:xfrm>
              <a:off x="5090501" y="4075641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440;p55"/>
            <p:cNvSpPr/>
            <p:nvPr/>
          </p:nvSpPr>
          <p:spPr>
            <a:xfrm>
              <a:off x="5117809" y="4048142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441;p55"/>
            <p:cNvSpPr/>
            <p:nvPr/>
          </p:nvSpPr>
          <p:spPr>
            <a:xfrm>
              <a:off x="5128790" y="4010012"/>
              <a:ext cx="29950" cy="10248"/>
            </a:xfrm>
            <a:custGeom>
              <a:avLst/>
              <a:gdLst/>
              <a:ahLst/>
              <a:cxnLst/>
              <a:rect l="l" t="t" r="r" b="b"/>
              <a:pathLst>
                <a:path w="941" h="32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442;p55"/>
            <p:cNvSpPr/>
            <p:nvPr/>
          </p:nvSpPr>
          <p:spPr>
            <a:xfrm>
              <a:off x="5117809" y="3962717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43;p55"/>
            <p:cNvSpPr/>
            <p:nvPr/>
          </p:nvSpPr>
          <p:spPr>
            <a:xfrm>
              <a:off x="5090501" y="3928152"/>
              <a:ext cx="20879" cy="26958"/>
            </a:xfrm>
            <a:custGeom>
              <a:avLst/>
              <a:gdLst/>
              <a:ahLst/>
              <a:cxnLst/>
              <a:rect l="l" t="t" r="r" b="b"/>
              <a:pathLst>
                <a:path w="656" h="847" extrusionOk="0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1791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69"/>
          <p:cNvSpPr txBox="1">
            <a:spLocks noGrp="1"/>
          </p:cNvSpPr>
          <p:nvPr>
            <p:ph type="ctrTitle"/>
          </p:nvPr>
        </p:nvSpPr>
        <p:spPr>
          <a:xfrm>
            <a:off x="615263" y="391698"/>
            <a:ext cx="3042337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t-EE" dirty="0" smtClean="0"/>
              <a:t>GOALS</a:t>
            </a:r>
            <a:endParaRPr dirty="0"/>
          </a:p>
        </p:txBody>
      </p:sp>
      <p:sp>
        <p:nvSpPr>
          <p:cNvPr id="2167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299879" y="1817152"/>
            <a:ext cx="731002" cy="445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t-EE" sz="1100" dirty="0" smtClean="0">
                <a:solidFill>
                  <a:schemeClr val="accent4"/>
                </a:solidFill>
              </a:rPr>
              <a:t>Zero </a:t>
            </a:r>
            <a:br>
              <a:rPr lang="et-EE" sz="1100" dirty="0" smtClean="0">
                <a:solidFill>
                  <a:schemeClr val="accent4"/>
                </a:solidFill>
              </a:rPr>
            </a:br>
            <a:r>
              <a:rPr lang="et-EE" sz="1100" dirty="0" smtClean="0">
                <a:solidFill>
                  <a:schemeClr val="accent4"/>
                </a:solidFill>
              </a:rPr>
              <a:t>Budget</a:t>
            </a:r>
            <a:endParaRPr sz="1100" dirty="0">
              <a:solidFill>
                <a:schemeClr val="accent4"/>
              </a:solidFill>
            </a:endParaRPr>
          </a:p>
        </p:txBody>
      </p:sp>
      <p:cxnSp>
        <p:nvCxnSpPr>
          <p:cNvPr id="2174" name="Google Shape;2174;p69"/>
          <p:cNvCxnSpPr/>
          <p:nvPr/>
        </p:nvCxnSpPr>
        <p:spPr>
          <a:xfrm>
            <a:off x="331986" y="2668475"/>
            <a:ext cx="7194672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75" name="Google Shape;2175;p69"/>
          <p:cNvSpPr/>
          <p:nvPr/>
        </p:nvSpPr>
        <p:spPr>
          <a:xfrm>
            <a:off x="329888" y="2210075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7" name="Google Shape;2177;p69"/>
          <p:cNvSpPr/>
          <p:nvPr/>
        </p:nvSpPr>
        <p:spPr>
          <a:xfrm>
            <a:off x="693599" y="791034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1553601" y="1811534"/>
            <a:ext cx="916264" cy="469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t-EE" sz="1100" dirty="0" smtClean="0">
                <a:solidFill>
                  <a:schemeClr val="accent4"/>
                </a:solidFill>
              </a:rPr>
              <a:t>Extended </a:t>
            </a:r>
            <a:br>
              <a:rPr lang="et-EE" sz="1100" dirty="0" smtClean="0">
                <a:solidFill>
                  <a:schemeClr val="accent4"/>
                </a:solidFill>
              </a:rPr>
            </a:br>
            <a:r>
              <a:rPr lang="et-EE" sz="1100" dirty="0" smtClean="0">
                <a:solidFill>
                  <a:schemeClr val="accent4"/>
                </a:solidFill>
              </a:rPr>
              <a:t>audience</a:t>
            </a:r>
            <a:endParaRPr sz="1100" dirty="0">
              <a:solidFill>
                <a:schemeClr val="accent4"/>
              </a:solidFill>
            </a:endParaRPr>
          </a:p>
        </p:txBody>
      </p:sp>
      <p:sp>
        <p:nvSpPr>
          <p:cNvPr id="59" name="Google Shape;2175;p69"/>
          <p:cNvSpPr/>
          <p:nvPr/>
        </p:nvSpPr>
        <p:spPr>
          <a:xfrm>
            <a:off x="1628081" y="2211051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4145856" y="1790743"/>
            <a:ext cx="863214" cy="470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t-EE" sz="1100" dirty="0" smtClean="0"/>
              <a:t>Employer </a:t>
            </a:r>
            <a:br>
              <a:rPr lang="et-EE" sz="1100" dirty="0" smtClean="0"/>
            </a:br>
            <a:r>
              <a:rPr lang="et-EE" sz="1100" dirty="0" smtClean="0"/>
              <a:t>branding</a:t>
            </a:r>
            <a:endParaRPr sz="1100" dirty="0"/>
          </a:p>
        </p:txBody>
      </p:sp>
      <p:sp>
        <p:nvSpPr>
          <p:cNvPr id="61" name="Google Shape;2175;p69"/>
          <p:cNvSpPr/>
          <p:nvPr/>
        </p:nvSpPr>
        <p:spPr>
          <a:xfrm>
            <a:off x="4247763" y="2217851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5428681" y="1789207"/>
            <a:ext cx="991209" cy="457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t-EE" sz="1100" dirty="0" smtClean="0">
                <a:solidFill>
                  <a:schemeClr val="accent4"/>
                </a:solidFill>
              </a:rPr>
              <a:t>Logistics </a:t>
            </a:r>
            <a:br>
              <a:rPr lang="et-EE" sz="1100" dirty="0" smtClean="0">
                <a:solidFill>
                  <a:schemeClr val="accent4"/>
                </a:solidFill>
              </a:rPr>
            </a:br>
            <a:r>
              <a:rPr lang="et-EE" sz="1100" dirty="0" smtClean="0">
                <a:solidFill>
                  <a:schemeClr val="accent4"/>
                </a:solidFill>
              </a:rPr>
              <a:t>processes</a:t>
            </a:r>
            <a:endParaRPr sz="1100" dirty="0">
              <a:solidFill>
                <a:schemeClr val="accent4"/>
              </a:solidFill>
            </a:endParaRPr>
          </a:p>
        </p:txBody>
      </p:sp>
      <p:sp>
        <p:nvSpPr>
          <p:cNvPr id="63" name="Google Shape;2175;p69"/>
          <p:cNvSpPr/>
          <p:nvPr/>
        </p:nvSpPr>
        <p:spPr>
          <a:xfrm>
            <a:off x="5557604" y="2205026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6836593" y="1759110"/>
            <a:ext cx="668654" cy="482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t-EE" sz="1100" dirty="0" smtClean="0">
                <a:solidFill>
                  <a:schemeClr val="accent4"/>
                </a:solidFill>
              </a:rPr>
              <a:t>Open </a:t>
            </a:r>
            <a:br>
              <a:rPr lang="et-EE" sz="1100" dirty="0" smtClean="0">
                <a:solidFill>
                  <a:schemeClr val="accent4"/>
                </a:solidFill>
              </a:rPr>
            </a:br>
            <a:r>
              <a:rPr lang="et-EE" sz="1100" dirty="0" smtClean="0">
                <a:solidFill>
                  <a:schemeClr val="accent4"/>
                </a:solidFill>
              </a:rPr>
              <a:t>source</a:t>
            </a:r>
            <a:endParaRPr sz="1100" dirty="0">
              <a:solidFill>
                <a:schemeClr val="accent4"/>
              </a:solidFill>
            </a:endParaRPr>
          </a:p>
        </p:txBody>
      </p:sp>
      <p:sp>
        <p:nvSpPr>
          <p:cNvPr id="68" name="Google Shape;2175;p69"/>
          <p:cNvSpPr/>
          <p:nvPr/>
        </p:nvSpPr>
        <p:spPr>
          <a:xfrm>
            <a:off x="6861623" y="2206002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" name="Google Shape;7604;p59"/>
          <p:cNvGrpSpPr>
            <a:grpSpLocks noChangeAspect="1"/>
          </p:cNvGrpSpPr>
          <p:nvPr/>
        </p:nvGrpSpPr>
        <p:grpSpPr>
          <a:xfrm>
            <a:off x="7038060" y="2301738"/>
            <a:ext cx="307325" cy="301567"/>
            <a:chOff x="1329585" y="1989925"/>
            <a:chExt cx="341472" cy="335074"/>
          </a:xfrm>
          <a:solidFill>
            <a:schemeClr val="accent4"/>
          </a:solidFill>
        </p:grpSpPr>
        <p:sp>
          <p:nvSpPr>
            <p:cNvPr id="70" name="Google Shape;7605;p59"/>
            <p:cNvSpPr/>
            <p:nvPr/>
          </p:nvSpPr>
          <p:spPr>
            <a:xfrm>
              <a:off x="1562263" y="2097956"/>
              <a:ext cx="108795" cy="226661"/>
            </a:xfrm>
            <a:custGeom>
              <a:avLst/>
              <a:gdLst/>
              <a:ahLst/>
              <a:cxnLst/>
              <a:rect l="l" t="t" r="r" b="b"/>
              <a:pathLst>
                <a:path w="3418" h="7121" extrusionOk="0">
                  <a:moveTo>
                    <a:pt x="1155" y="345"/>
                  </a:moveTo>
                  <a:cubicBezTo>
                    <a:pt x="1215" y="345"/>
                    <a:pt x="1274" y="405"/>
                    <a:pt x="1274" y="465"/>
                  </a:cubicBezTo>
                  <a:lnTo>
                    <a:pt x="1274" y="536"/>
                  </a:lnTo>
                  <a:lnTo>
                    <a:pt x="1274" y="1107"/>
                  </a:lnTo>
                  <a:cubicBezTo>
                    <a:pt x="1274" y="1191"/>
                    <a:pt x="1346" y="1274"/>
                    <a:pt x="1429" y="1274"/>
                  </a:cubicBezTo>
                  <a:cubicBezTo>
                    <a:pt x="1524" y="1274"/>
                    <a:pt x="1596" y="1191"/>
                    <a:pt x="1596" y="1107"/>
                  </a:cubicBezTo>
                  <a:lnTo>
                    <a:pt x="1596" y="584"/>
                  </a:lnTo>
                  <a:cubicBezTo>
                    <a:pt x="1608" y="536"/>
                    <a:pt x="1655" y="524"/>
                    <a:pt x="1703" y="524"/>
                  </a:cubicBezTo>
                  <a:lnTo>
                    <a:pt x="1715" y="524"/>
                  </a:lnTo>
                  <a:cubicBezTo>
                    <a:pt x="1774" y="524"/>
                    <a:pt x="1834" y="584"/>
                    <a:pt x="1834" y="643"/>
                  </a:cubicBezTo>
                  <a:lnTo>
                    <a:pt x="1834" y="679"/>
                  </a:lnTo>
                  <a:lnTo>
                    <a:pt x="1834" y="1131"/>
                  </a:lnTo>
                  <a:cubicBezTo>
                    <a:pt x="1834" y="1227"/>
                    <a:pt x="1905" y="1298"/>
                    <a:pt x="2001" y="1298"/>
                  </a:cubicBezTo>
                  <a:cubicBezTo>
                    <a:pt x="2084" y="1298"/>
                    <a:pt x="2167" y="1227"/>
                    <a:pt x="2167" y="1131"/>
                  </a:cubicBezTo>
                  <a:lnTo>
                    <a:pt x="2167" y="715"/>
                  </a:lnTo>
                  <a:cubicBezTo>
                    <a:pt x="2179" y="679"/>
                    <a:pt x="2227" y="655"/>
                    <a:pt x="2263" y="655"/>
                  </a:cubicBezTo>
                  <a:lnTo>
                    <a:pt x="2286" y="655"/>
                  </a:lnTo>
                  <a:cubicBezTo>
                    <a:pt x="2346" y="655"/>
                    <a:pt x="2406" y="715"/>
                    <a:pt x="2406" y="774"/>
                  </a:cubicBezTo>
                  <a:lnTo>
                    <a:pt x="2406" y="893"/>
                  </a:lnTo>
                  <a:lnTo>
                    <a:pt x="2406" y="1238"/>
                  </a:lnTo>
                  <a:cubicBezTo>
                    <a:pt x="2406" y="1334"/>
                    <a:pt x="2477" y="1405"/>
                    <a:pt x="2560" y="1405"/>
                  </a:cubicBezTo>
                  <a:cubicBezTo>
                    <a:pt x="2656" y="1405"/>
                    <a:pt x="2727" y="1334"/>
                    <a:pt x="2727" y="1238"/>
                  </a:cubicBezTo>
                  <a:lnTo>
                    <a:pt x="2727" y="893"/>
                  </a:lnTo>
                  <a:cubicBezTo>
                    <a:pt x="2727" y="834"/>
                    <a:pt x="2787" y="774"/>
                    <a:pt x="2846" y="774"/>
                  </a:cubicBezTo>
                  <a:lnTo>
                    <a:pt x="2858" y="774"/>
                  </a:lnTo>
                  <a:cubicBezTo>
                    <a:pt x="2917" y="774"/>
                    <a:pt x="2977" y="834"/>
                    <a:pt x="2977" y="893"/>
                  </a:cubicBezTo>
                  <a:lnTo>
                    <a:pt x="2977" y="1691"/>
                  </a:lnTo>
                  <a:lnTo>
                    <a:pt x="2977" y="1703"/>
                  </a:lnTo>
                  <a:cubicBezTo>
                    <a:pt x="3001" y="1893"/>
                    <a:pt x="2977" y="2477"/>
                    <a:pt x="2679" y="2727"/>
                  </a:cubicBezTo>
                  <a:cubicBezTo>
                    <a:pt x="2644" y="2762"/>
                    <a:pt x="2620" y="2798"/>
                    <a:pt x="2620" y="2858"/>
                  </a:cubicBezTo>
                  <a:lnTo>
                    <a:pt x="2620" y="3393"/>
                  </a:lnTo>
                  <a:lnTo>
                    <a:pt x="1012" y="3393"/>
                  </a:lnTo>
                  <a:lnTo>
                    <a:pt x="1012" y="3024"/>
                  </a:lnTo>
                  <a:cubicBezTo>
                    <a:pt x="1012" y="2965"/>
                    <a:pt x="989" y="2917"/>
                    <a:pt x="941" y="2893"/>
                  </a:cubicBezTo>
                  <a:cubicBezTo>
                    <a:pt x="989" y="2846"/>
                    <a:pt x="417" y="2417"/>
                    <a:pt x="393" y="1953"/>
                  </a:cubicBezTo>
                  <a:cubicBezTo>
                    <a:pt x="381" y="1691"/>
                    <a:pt x="358" y="1358"/>
                    <a:pt x="465" y="1274"/>
                  </a:cubicBezTo>
                  <a:cubicBezTo>
                    <a:pt x="501" y="1247"/>
                    <a:pt x="550" y="1234"/>
                    <a:pt x="617" y="1234"/>
                  </a:cubicBezTo>
                  <a:cubicBezTo>
                    <a:pt x="640" y="1234"/>
                    <a:pt x="664" y="1235"/>
                    <a:pt x="691" y="1238"/>
                  </a:cubicBezTo>
                  <a:lnTo>
                    <a:pt x="691" y="1465"/>
                  </a:lnTo>
                  <a:cubicBezTo>
                    <a:pt x="691" y="1548"/>
                    <a:pt x="762" y="1631"/>
                    <a:pt x="858" y="1631"/>
                  </a:cubicBezTo>
                  <a:cubicBezTo>
                    <a:pt x="941" y="1631"/>
                    <a:pt x="1012" y="1548"/>
                    <a:pt x="1012" y="1465"/>
                  </a:cubicBezTo>
                  <a:lnTo>
                    <a:pt x="1012" y="465"/>
                  </a:lnTo>
                  <a:cubicBezTo>
                    <a:pt x="1012" y="405"/>
                    <a:pt x="1072" y="345"/>
                    <a:pt x="1132" y="345"/>
                  </a:cubicBezTo>
                  <a:close/>
                  <a:moveTo>
                    <a:pt x="2941" y="3691"/>
                  </a:moveTo>
                  <a:lnTo>
                    <a:pt x="2941" y="4215"/>
                  </a:lnTo>
                  <a:lnTo>
                    <a:pt x="810" y="4215"/>
                  </a:lnTo>
                  <a:lnTo>
                    <a:pt x="810" y="3691"/>
                  </a:lnTo>
                  <a:close/>
                  <a:moveTo>
                    <a:pt x="2941" y="4548"/>
                  </a:moveTo>
                  <a:lnTo>
                    <a:pt x="2941" y="6787"/>
                  </a:lnTo>
                  <a:lnTo>
                    <a:pt x="810" y="6787"/>
                  </a:lnTo>
                  <a:lnTo>
                    <a:pt x="810" y="4548"/>
                  </a:lnTo>
                  <a:close/>
                  <a:moveTo>
                    <a:pt x="1132" y="0"/>
                  </a:moveTo>
                  <a:cubicBezTo>
                    <a:pt x="882" y="0"/>
                    <a:pt x="667" y="215"/>
                    <a:pt x="667" y="465"/>
                  </a:cubicBezTo>
                  <a:lnTo>
                    <a:pt x="667" y="893"/>
                  </a:lnTo>
                  <a:cubicBezTo>
                    <a:pt x="645" y="892"/>
                    <a:pt x="623" y="891"/>
                    <a:pt x="602" y="891"/>
                  </a:cubicBezTo>
                  <a:cubicBezTo>
                    <a:pt x="453" y="891"/>
                    <a:pt x="332" y="927"/>
                    <a:pt x="239" y="1000"/>
                  </a:cubicBezTo>
                  <a:cubicBezTo>
                    <a:pt x="0" y="1191"/>
                    <a:pt x="36" y="1584"/>
                    <a:pt x="48" y="1965"/>
                  </a:cubicBezTo>
                  <a:cubicBezTo>
                    <a:pt x="72" y="2489"/>
                    <a:pt x="536" y="2905"/>
                    <a:pt x="715" y="3060"/>
                  </a:cubicBezTo>
                  <a:lnTo>
                    <a:pt x="715" y="3334"/>
                  </a:lnTo>
                  <a:lnTo>
                    <a:pt x="631" y="3334"/>
                  </a:lnTo>
                  <a:cubicBezTo>
                    <a:pt x="536" y="3334"/>
                    <a:pt x="465" y="3405"/>
                    <a:pt x="465" y="3501"/>
                  </a:cubicBezTo>
                  <a:lnTo>
                    <a:pt x="465" y="4370"/>
                  </a:lnTo>
                  <a:lnTo>
                    <a:pt x="465" y="6953"/>
                  </a:lnTo>
                  <a:cubicBezTo>
                    <a:pt x="465" y="7049"/>
                    <a:pt x="536" y="7120"/>
                    <a:pt x="631" y="7120"/>
                  </a:cubicBezTo>
                  <a:lnTo>
                    <a:pt x="3096" y="7120"/>
                  </a:lnTo>
                  <a:cubicBezTo>
                    <a:pt x="3191" y="7120"/>
                    <a:pt x="3263" y="7049"/>
                    <a:pt x="3263" y="6953"/>
                  </a:cubicBezTo>
                  <a:lnTo>
                    <a:pt x="3263" y="4370"/>
                  </a:lnTo>
                  <a:lnTo>
                    <a:pt x="3263" y="3501"/>
                  </a:lnTo>
                  <a:cubicBezTo>
                    <a:pt x="3263" y="3429"/>
                    <a:pt x="3191" y="3358"/>
                    <a:pt x="3096" y="3358"/>
                  </a:cubicBezTo>
                  <a:lnTo>
                    <a:pt x="3001" y="3358"/>
                  </a:lnTo>
                  <a:lnTo>
                    <a:pt x="3001" y="2893"/>
                  </a:lnTo>
                  <a:cubicBezTo>
                    <a:pt x="3418" y="2477"/>
                    <a:pt x="3370" y="1727"/>
                    <a:pt x="3358" y="1643"/>
                  </a:cubicBezTo>
                  <a:lnTo>
                    <a:pt x="3358" y="869"/>
                  </a:lnTo>
                  <a:cubicBezTo>
                    <a:pt x="3358" y="619"/>
                    <a:pt x="3144" y="405"/>
                    <a:pt x="2894" y="405"/>
                  </a:cubicBezTo>
                  <a:lnTo>
                    <a:pt x="2870" y="405"/>
                  </a:lnTo>
                  <a:cubicBezTo>
                    <a:pt x="2798" y="405"/>
                    <a:pt x="2727" y="417"/>
                    <a:pt x="2656" y="465"/>
                  </a:cubicBezTo>
                  <a:cubicBezTo>
                    <a:pt x="2560" y="357"/>
                    <a:pt x="2441" y="286"/>
                    <a:pt x="2298" y="286"/>
                  </a:cubicBezTo>
                  <a:lnTo>
                    <a:pt x="2275" y="286"/>
                  </a:lnTo>
                  <a:cubicBezTo>
                    <a:pt x="2203" y="286"/>
                    <a:pt x="2132" y="298"/>
                    <a:pt x="2072" y="345"/>
                  </a:cubicBezTo>
                  <a:cubicBezTo>
                    <a:pt x="1977" y="238"/>
                    <a:pt x="1870" y="179"/>
                    <a:pt x="1727" y="179"/>
                  </a:cubicBezTo>
                  <a:lnTo>
                    <a:pt x="1715" y="179"/>
                  </a:lnTo>
                  <a:cubicBezTo>
                    <a:pt x="1655" y="179"/>
                    <a:pt x="1596" y="203"/>
                    <a:pt x="1536" y="215"/>
                  </a:cubicBezTo>
                  <a:cubicBezTo>
                    <a:pt x="1465" y="95"/>
                    <a:pt x="1310" y="0"/>
                    <a:pt x="11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4" name="Google Shape;7606;p59"/>
            <p:cNvSpPr/>
            <p:nvPr/>
          </p:nvSpPr>
          <p:spPr>
            <a:xfrm>
              <a:off x="1406137" y="1989925"/>
              <a:ext cx="198587" cy="335074"/>
            </a:xfrm>
            <a:custGeom>
              <a:avLst/>
              <a:gdLst/>
              <a:ahLst/>
              <a:cxnLst/>
              <a:rect l="l" t="t" r="r" b="b"/>
              <a:pathLst>
                <a:path w="6239" h="10527" extrusionOk="0">
                  <a:moveTo>
                    <a:pt x="643" y="346"/>
                  </a:moveTo>
                  <a:lnTo>
                    <a:pt x="1060" y="382"/>
                  </a:lnTo>
                  <a:lnTo>
                    <a:pt x="941" y="644"/>
                  </a:lnTo>
                  <a:lnTo>
                    <a:pt x="643" y="346"/>
                  </a:lnTo>
                  <a:close/>
                  <a:moveTo>
                    <a:pt x="1393" y="453"/>
                  </a:moveTo>
                  <a:lnTo>
                    <a:pt x="2465" y="894"/>
                  </a:lnTo>
                  <a:lnTo>
                    <a:pt x="2346" y="1334"/>
                  </a:lnTo>
                  <a:lnTo>
                    <a:pt x="1203" y="858"/>
                  </a:lnTo>
                  <a:lnTo>
                    <a:pt x="1393" y="453"/>
                  </a:lnTo>
                  <a:close/>
                  <a:moveTo>
                    <a:pt x="4965" y="1942"/>
                  </a:moveTo>
                  <a:lnTo>
                    <a:pt x="5346" y="2108"/>
                  </a:lnTo>
                  <a:lnTo>
                    <a:pt x="5144" y="2525"/>
                  </a:lnTo>
                  <a:lnTo>
                    <a:pt x="4834" y="2382"/>
                  </a:lnTo>
                  <a:cubicBezTo>
                    <a:pt x="4846" y="2370"/>
                    <a:pt x="4846" y="2370"/>
                    <a:pt x="4846" y="2358"/>
                  </a:cubicBezTo>
                  <a:lnTo>
                    <a:pt x="4965" y="1942"/>
                  </a:lnTo>
                  <a:close/>
                  <a:moveTo>
                    <a:pt x="5656" y="2239"/>
                  </a:moveTo>
                  <a:lnTo>
                    <a:pt x="5834" y="2311"/>
                  </a:lnTo>
                  <a:cubicBezTo>
                    <a:pt x="5858" y="2323"/>
                    <a:pt x="5882" y="2346"/>
                    <a:pt x="5894" y="2370"/>
                  </a:cubicBezTo>
                  <a:cubicBezTo>
                    <a:pt x="5906" y="2406"/>
                    <a:pt x="5906" y="2430"/>
                    <a:pt x="5894" y="2442"/>
                  </a:cubicBezTo>
                  <a:lnTo>
                    <a:pt x="5798" y="2668"/>
                  </a:lnTo>
                  <a:cubicBezTo>
                    <a:pt x="5787" y="2704"/>
                    <a:pt x="5775" y="2716"/>
                    <a:pt x="5739" y="2727"/>
                  </a:cubicBezTo>
                  <a:cubicBezTo>
                    <a:pt x="5727" y="2733"/>
                    <a:pt x="5712" y="2736"/>
                    <a:pt x="5699" y="2736"/>
                  </a:cubicBezTo>
                  <a:cubicBezTo>
                    <a:pt x="5685" y="2736"/>
                    <a:pt x="5673" y="2733"/>
                    <a:pt x="5667" y="2727"/>
                  </a:cubicBezTo>
                  <a:lnTo>
                    <a:pt x="5477" y="2632"/>
                  </a:lnTo>
                  <a:lnTo>
                    <a:pt x="5656" y="2239"/>
                  </a:lnTo>
                  <a:close/>
                  <a:moveTo>
                    <a:pt x="3060" y="453"/>
                  </a:moveTo>
                  <a:cubicBezTo>
                    <a:pt x="3096" y="453"/>
                    <a:pt x="3120" y="477"/>
                    <a:pt x="3143" y="513"/>
                  </a:cubicBezTo>
                  <a:cubicBezTo>
                    <a:pt x="3155" y="537"/>
                    <a:pt x="3155" y="572"/>
                    <a:pt x="3155" y="596"/>
                  </a:cubicBezTo>
                  <a:lnTo>
                    <a:pt x="3143" y="668"/>
                  </a:lnTo>
                  <a:lnTo>
                    <a:pt x="2941" y="1358"/>
                  </a:lnTo>
                  <a:cubicBezTo>
                    <a:pt x="2917" y="1453"/>
                    <a:pt x="2977" y="1537"/>
                    <a:pt x="3060" y="1561"/>
                  </a:cubicBezTo>
                  <a:lnTo>
                    <a:pt x="3108" y="1561"/>
                  </a:lnTo>
                  <a:cubicBezTo>
                    <a:pt x="3179" y="1561"/>
                    <a:pt x="3239" y="1525"/>
                    <a:pt x="3274" y="1442"/>
                  </a:cubicBezTo>
                  <a:lnTo>
                    <a:pt x="3465" y="799"/>
                  </a:lnTo>
                  <a:cubicBezTo>
                    <a:pt x="3501" y="763"/>
                    <a:pt x="3536" y="751"/>
                    <a:pt x="3584" y="751"/>
                  </a:cubicBezTo>
                  <a:lnTo>
                    <a:pt x="3596" y="751"/>
                  </a:lnTo>
                  <a:cubicBezTo>
                    <a:pt x="3631" y="751"/>
                    <a:pt x="3655" y="775"/>
                    <a:pt x="3679" y="811"/>
                  </a:cubicBezTo>
                  <a:cubicBezTo>
                    <a:pt x="3691" y="834"/>
                    <a:pt x="3691" y="870"/>
                    <a:pt x="3691" y="894"/>
                  </a:cubicBezTo>
                  <a:lnTo>
                    <a:pt x="3512" y="1489"/>
                  </a:lnTo>
                  <a:cubicBezTo>
                    <a:pt x="3477" y="1584"/>
                    <a:pt x="3536" y="1668"/>
                    <a:pt x="3631" y="1704"/>
                  </a:cubicBezTo>
                  <a:lnTo>
                    <a:pt x="3679" y="1704"/>
                  </a:lnTo>
                  <a:cubicBezTo>
                    <a:pt x="3751" y="1704"/>
                    <a:pt x="3810" y="1656"/>
                    <a:pt x="3834" y="1584"/>
                  </a:cubicBezTo>
                  <a:lnTo>
                    <a:pt x="4001" y="1025"/>
                  </a:lnTo>
                  <a:cubicBezTo>
                    <a:pt x="4026" y="999"/>
                    <a:pt x="4052" y="980"/>
                    <a:pt x="4082" y="980"/>
                  </a:cubicBezTo>
                  <a:cubicBezTo>
                    <a:pt x="4094" y="980"/>
                    <a:pt x="4106" y="982"/>
                    <a:pt x="4120" y="989"/>
                  </a:cubicBezTo>
                  <a:lnTo>
                    <a:pt x="4132" y="989"/>
                  </a:lnTo>
                  <a:cubicBezTo>
                    <a:pt x="4191" y="1001"/>
                    <a:pt x="4239" y="1061"/>
                    <a:pt x="4227" y="1132"/>
                  </a:cubicBezTo>
                  <a:lnTo>
                    <a:pt x="4191" y="1239"/>
                  </a:lnTo>
                  <a:lnTo>
                    <a:pt x="4048" y="1704"/>
                  </a:lnTo>
                  <a:cubicBezTo>
                    <a:pt x="4012" y="1787"/>
                    <a:pt x="4060" y="1882"/>
                    <a:pt x="4155" y="1906"/>
                  </a:cubicBezTo>
                  <a:cubicBezTo>
                    <a:pt x="4167" y="1906"/>
                    <a:pt x="4179" y="1918"/>
                    <a:pt x="4191" y="1918"/>
                  </a:cubicBezTo>
                  <a:cubicBezTo>
                    <a:pt x="4274" y="1918"/>
                    <a:pt x="4334" y="1882"/>
                    <a:pt x="4358" y="1799"/>
                  </a:cubicBezTo>
                  <a:lnTo>
                    <a:pt x="4513" y="1346"/>
                  </a:lnTo>
                  <a:cubicBezTo>
                    <a:pt x="4523" y="1293"/>
                    <a:pt x="4572" y="1249"/>
                    <a:pt x="4633" y="1249"/>
                  </a:cubicBezTo>
                  <a:cubicBezTo>
                    <a:pt x="4641" y="1249"/>
                    <a:pt x="4648" y="1250"/>
                    <a:pt x="4655" y="1251"/>
                  </a:cubicBezTo>
                  <a:lnTo>
                    <a:pt x="4667" y="1251"/>
                  </a:lnTo>
                  <a:cubicBezTo>
                    <a:pt x="4727" y="1263"/>
                    <a:pt x="4774" y="1323"/>
                    <a:pt x="4763" y="1406"/>
                  </a:cubicBezTo>
                  <a:lnTo>
                    <a:pt x="4513" y="2299"/>
                  </a:lnTo>
                  <a:lnTo>
                    <a:pt x="4513" y="2311"/>
                  </a:lnTo>
                  <a:cubicBezTo>
                    <a:pt x="4524" y="2311"/>
                    <a:pt x="4417" y="3025"/>
                    <a:pt x="3989" y="3239"/>
                  </a:cubicBezTo>
                  <a:cubicBezTo>
                    <a:pt x="3929" y="3263"/>
                    <a:pt x="3893" y="3323"/>
                    <a:pt x="3893" y="3382"/>
                  </a:cubicBezTo>
                  <a:lnTo>
                    <a:pt x="3893" y="3894"/>
                  </a:lnTo>
                  <a:lnTo>
                    <a:pt x="2310" y="3894"/>
                  </a:lnTo>
                  <a:lnTo>
                    <a:pt x="2310" y="3085"/>
                  </a:lnTo>
                  <a:cubicBezTo>
                    <a:pt x="2310" y="3037"/>
                    <a:pt x="2286" y="3013"/>
                    <a:pt x="2262" y="2977"/>
                  </a:cubicBezTo>
                  <a:cubicBezTo>
                    <a:pt x="2262" y="2977"/>
                    <a:pt x="1798" y="2430"/>
                    <a:pt x="1893" y="1965"/>
                  </a:cubicBezTo>
                  <a:cubicBezTo>
                    <a:pt x="1917" y="1823"/>
                    <a:pt x="1941" y="1656"/>
                    <a:pt x="1977" y="1537"/>
                  </a:cubicBezTo>
                  <a:lnTo>
                    <a:pt x="2274" y="1668"/>
                  </a:lnTo>
                  <a:cubicBezTo>
                    <a:pt x="2286" y="1715"/>
                    <a:pt x="2334" y="1763"/>
                    <a:pt x="2393" y="1775"/>
                  </a:cubicBezTo>
                  <a:cubicBezTo>
                    <a:pt x="2412" y="1782"/>
                    <a:pt x="2431" y="1785"/>
                    <a:pt x="2449" y="1785"/>
                  </a:cubicBezTo>
                  <a:cubicBezTo>
                    <a:pt x="2520" y="1785"/>
                    <a:pt x="2579" y="1732"/>
                    <a:pt x="2608" y="1656"/>
                  </a:cubicBezTo>
                  <a:lnTo>
                    <a:pt x="2905" y="537"/>
                  </a:lnTo>
                  <a:cubicBezTo>
                    <a:pt x="2905" y="513"/>
                    <a:pt x="2929" y="477"/>
                    <a:pt x="2953" y="465"/>
                  </a:cubicBezTo>
                  <a:cubicBezTo>
                    <a:pt x="2989" y="453"/>
                    <a:pt x="3012" y="453"/>
                    <a:pt x="3048" y="453"/>
                  </a:cubicBezTo>
                  <a:close/>
                  <a:moveTo>
                    <a:pt x="4132" y="4263"/>
                  </a:moveTo>
                  <a:lnTo>
                    <a:pt x="4132" y="4787"/>
                  </a:lnTo>
                  <a:lnTo>
                    <a:pt x="2012" y="4787"/>
                  </a:lnTo>
                  <a:lnTo>
                    <a:pt x="2012" y="4263"/>
                  </a:lnTo>
                  <a:close/>
                  <a:moveTo>
                    <a:pt x="191" y="1"/>
                  </a:moveTo>
                  <a:cubicBezTo>
                    <a:pt x="119" y="1"/>
                    <a:pt x="60" y="37"/>
                    <a:pt x="24" y="108"/>
                  </a:cubicBezTo>
                  <a:cubicBezTo>
                    <a:pt x="0" y="168"/>
                    <a:pt x="12" y="239"/>
                    <a:pt x="60" y="299"/>
                  </a:cubicBezTo>
                  <a:lnTo>
                    <a:pt x="845" y="1072"/>
                  </a:lnTo>
                  <a:lnTo>
                    <a:pt x="857" y="1084"/>
                  </a:lnTo>
                  <a:lnTo>
                    <a:pt x="869" y="1084"/>
                  </a:lnTo>
                  <a:cubicBezTo>
                    <a:pt x="893" y="1108"/>
                    <a:pt x="917" y="1120"/>
                    <a:pt x="953" y="1120"/>
                  </a:cubicBezTo>
                  <a:lnTo>
                    <a:pt x="1667" y="1418"/>
                  </a:lnTo>
                  <a:cubicBezTo>
                    <a:pt x="1607" y="1561"/>
                    <a:pt x="1572" y="1763"/>
                    <a:pt x="1548" y="1918"/>
                  </a:cubicBezTo>
                  <a:cubicBezTo>
                    <a:pt x="1453" y="2442"/>
                    <a:pt x="1822" y="2989"/>
                    <a:pt x="1941" y="3156"/>
                  </a:cubicBezTo>
                  <a:lnTo>
                    <a:pt x="1941" y="3918"/>
                  </a:lnTo>
                  <a:lnTo>
                    <a:pt x="1810" y="3918"/>
                  </a:lnTo>
                  <a:cubicBezTo>
                    <a:pt x="1726" y="3918"/>
                    <a:pt x="1643" y="3990"/>
                    <a:pt x="1643" y="4085"/>
                  </a:cubicBezTo>
                  <a:lnTo>
                    <a:pt x="1643" y="4942"/>
                  </a:lnTo>
                  <a:lnTo>
                    <a:pt x="1643" y="10359"/>
                  </a:lnTo>
                  <a:cubicBezTo>
                    <a:pt x="1643" y="10455"/>
                    <a:pt x="1726" y="10526"/>
                    <a:pt x="1810" y="10526"/>
                  </a:cubicBezTo>
                  <a:lnTo>
                    <a:pt x="4286" y="10526"/>
                  </a:lnTo>
                  <a:cubicBezTo>
                    <a:pt x="4370" y="10526"/>
                    <a:pt x="4453" y="10455"/>
                    <a:pt x="4453" y="10359"/>
                  </a:cubicBezTo>
                  <a:lnTo>
                    <a:pt x="4453" y="6168"/>
                  </a:lnTo>
                  <a:cubicBezTo>
                    <a:pt x="4453" y="6073"/>
                    <a:pt x="4370" y="6002"/>
                    <a:pt x="4286" y="6002"/>
                  </a:cubicBezTo>
                  <a:cubicBezTo>
                    <a:pt x="4191" y="6002"/>
                    <a:pt x="4120" y="6073"/>
                    <a:pt x="4120" y="6168"/>
                  </a:cubicBezTo>
                  <a:lnTo>
                    <a:pt x="4120" y="10181"/>
                  </a:lnTo>
                  <a:lnTo>
                    <a:pt x="2012" y="10181"/>
                  </a:lnTo>
                  <a:lnTo>
                    <a:pt x="2012" y="5109"/>
                  </a:lnTo>
                  <a:lnTo>
                    <a:pt x="4132" y="5109"/>
                  </a:lnTo>
                  <a:lnTo>
                    <a:pt x="4132" y="5394"/>
                  </a:lnTo>
                  <a:lnTo>
                    <a:pt x="4132" y="5585"/>
                  </a:lnTo>
                  <a:cubicBezTo>
                    <a:pt x="4132" y="5668"/>
                    <a:pt x="4215" y="5752"/>
                    <a:pt x="4298" y="5752"/>
                  </a:cubicBezTo>
                  <a:cubicBezTo>
                    <a:pt x="4393" y="5752"/>
                    <a:pt x="4465" y="5668"/>
                    <a:pt x="4465" y="5585"/>
                  </a:cubicBezTo>
                  <a:lnTo>
                    <a:pt x="4465" y="5394"/>
                  </a:lnTo>
                  <a:lnTo>
                    <a:pt x="4465" y="4942"/>
                  </a:lnTo>
                  <a:lnTo>
                    <a:pt x="4465" y="4085"/>
                  </a:lnTo>
                  <a:cubicBezTo>
                    <a:pt x="4465" y="3990"/>
                    <a:pt x="4393" y="3918"/>
                    <a:pt x="4298" y="3918"/>
                  </a:cubicBezTo>
                  <a:lnTo>
                    <a:pt x="4239" y="3918"/>
                  </a:lnTo>
                  <a:lnTo>
                    <a:pt x="4239" y="3489"/>
                  </a:lnTo>
                  <a:cubicBezTo>
                    <a:pt x="4524" y="3299"/>
                    <a:pt x="4667" y="2966"/>
                    <a:pt x="4763" y="2716"/>
                  </a:cubicBezTo>
                  <a:lnTo>
                    <a:pt x="5525" y="3037"/>
                  </a:lnTo>
                  <a:cubicBezTo>
                    <a:pt x="5584" y="3073"/>
                    <a:pt x="5644" y="3073"/>
                    <a:pt x="5703" y="3073"/>
                  </a:cubicBezTo>
                  <a:cubicBezTo>
                    <a:pt x="5763" y="3073"/>
                    <a:pt x="5822" y="3049"/>
                    <a:pt x="5858" y="3037"/>
                  </a:cubicBezTo>
                  <a:cubicBezTo>
                    <a:pt x="5965" y="3001"/>
                    <a:pt x="6060" y="2906"/>
                    <a:pt x="6096" y="2799"/>
                  </a:cubicBezTo>
                  <a:lnTo>
                    <a:pt x="6191" y="2585"/>
                  </a:lnTo>
                  <a:cubicBezTo>
                    <a:pt x="6239" y="2477"/>
                    <a:pt x="6239" y="2358"/>
                    <a:pt x="6191" y="2239"/>
                  </a:cubicBezTo>
                  <a:cubicBezTo>
                    <a:pt x="6144" y="2132"/>
                    <a:pt x="6060" y="2037"/>
                    <a:pt x="5953" y="2001"/>
                  </a:cubicBezTo>
                  <a:lnTo>
                    <a:pt x="5048" y="1608"/>
                  </a:lnTo>
                  <a:lnTo>
                    <a:pt x="5084" y="1465"/>
                  </a:lnTo>
                  <a:cubicBezTo>
                    <a:pt x="5120" y="1346"/>
                    <a:pt x="5108" y="1227"/>
                    <a:pt x="5025" y="1120"/>
                  </a:cubicBezTo>
                  <a:cubicBezTo>
                    <a:pt x="4965" y="1013"/>
                    <a:pt x="4870" y="942"/>
                    <a:pt x="4751" y="906"/>
                  </a:cubicBezTo>
                  <a:lnTo>
                    <a:pt x="4727" y="906"/>
                  </a:lnTo>
                  <a:cubicBezTo>
                    <a:pt x="4691" y="900"/>
                    <a:pt x="4655" y="897"/>
                    <a:pt x="4620" y="897"/>
                  </a:cubicBezTo>
                  <a:cubicBezTo>
                    <a:pt x="4584" y="897"/>
                    <a:pt x="4548" y="900"/>
                    <a:pt x="4513" y="906"/>
                  </a:cubicBezTo>
                  <a:cubicBezTo>
                    <a:pt x="4453" y="787"/>
                    <a:pt x="4346" y="691"/>
                    <a:pt x="4191" y="656"/>
                  </a:cubicBezTo>
                  <a:lnTo>
                    <a:pt x="4179" y="656"/>
                  </a:lnTo>
                  <a:cubicBezTo>
                    <a:pt x="4143" y="650"/>
                    <a:pt x="4108" y="647"/>
                    <a:pt x="4071" y="647"/>
                  </a:cubicBezTo>
                  <a:cubicBezTo>
                    <a:pt x="4033" y="647"/>
                    <a:pt x="3995" y="650"/>
                    <a:pt x="3953" y="656"/>
                  </a:cubicBezTo>
                  <a:cubicBezTo>
                    <a:pt x="3953" y="644"/>
                    <a:pt x="3941" y="632"/>
                    <a:pt x="3941" y="632"/>
                  </a:cubicBezTo>
                  <a:cubicBezTo>
                    <a:pt x="3882" y="525"/>
                    <a:pt x="3774" y="453"/>
                    <a:pt x="3655" y="418"/>
                  </a:cubicBezTo>
                  <a:lnTo>
                    <a:pt x="3643" y="418"/>
                  </a:lnTo>
                  <a:cubicBezTo>
                    <a:pt x="3614" y="412"/>
                    <a:pt x="3584" y="409"/>
                    <a:pt x="3554" y="409"/>
                  </a:cubicBezTo>
                  <a:cubicBezTo>
                    <a:pt x="3524" y="409"/>
                    <a:pt x="3495" y="412"/>
                    <a:pt x="3465" y="418"/>
                  </a:cubicBezTo>
                  <a:lnTo>
                    <a:pt x="3417" y="334"/>
                  </a:lnTo>
                  <a:cubicBezTo>
                    <a:pt x="3358" y="227"/>
                    <a:pt x="3250" y="156"/>
                    <a:pt x="3143" y="120"/>
                  </a:cubicBezTo>
                  <a:lnTo>
                    <a:pt x="3120" y="120"/>
                  </a:lnTo>
                  <a:cubicBezTo>
                    <a:pt x="3083" y="113"/>
                    <a:pt x="3047" y="109"/>
                    <a:pt x="3012" y="109"/>
                  </a:cubicBezTo>
                  <a:cubicBezTo>
                    <a:pt x="2931" y="109"/>
                    <a:pt x="2853" y="130"/>
                    <a:pt x="2786" y="180"/>
                  </a:cubicBezTo>
                  <a:cubicBezTo>
                    <a:pt x="2679" y="239"/>
                    <a:pt x="2608" y="346"/>
                    <a:pt x="2572" y="465"/>
                  </a:cubicBezTo>
                  <a:lnTo>
                    <a:pt x="2548" y="572"/>
                  </a:lnTo>
                  <a:lnTo>
                    <a:pt x="1369" y="72"/>
                  </a:lnTo>
                  <a:lnTo>
                    <a:pt x="1310" y="72"/>
                  </a:lnTo>
                  <a:lnTo>
                    <a:pt x="19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5" name="Google Shape;7607;p59"/>
            <p:cNvSpPr/>
            <p:nvPr/>
          </p:nvSpPr>
          <p:spPr>
            <a:xfrm>
              <a:off x="1329585" y="2127494"/>
              <a:ext cx="108795" cy="197123"/>
            </a:xfrm>
            <a:custGeom>
              <a:avLst/>
              <a:gdLst/>
              <a:ahLst/>
              <a:cxnLst/>
              <a:rect l="l" t="t" r="r" b="b"/>
              <a:pathLst>
                <a:path w="3418" h="6193" extrusionOk="0">
                  <a:moveTo>
                    <a:pt x="1155" y="358"/>
                  </a:moveTo>
                  <a:cubicBezTo>
                    <a:pt x="1214" y="358"/>
                    <a:pt x="1274" y="418"/>
                    <a:pt x="1274" y="477"/>
                  </a:cubicBezTo>
                  <a:lnTo>
                    <a:pt x="1274" y="549"/>
                  </a:lnTo>
                  <a:lnTo>
                    <a:pt x="1274" y="1120"/>
                  </a:lnTo>
                  <a:cubicBezTo>
                    <a:pt x="1274" y="1203"/>
                    <a:pt x="1345" y="1275"/>
                    <a:pt x="1441" y="1275"/>
                  </a:cubicBezTo>
                  <a:cubicBezTo>
                    <a:pt x="1524" y="1275"/>
                    <a:pt x="1595" y="1203"/>
                    <a:pt x="1595" y="1120"/>
                  </a:cubicBezTo>
                  <a:lnTo>
                    <a:pt x="1595" y="584"/>
                  </a:lnTo>
                  <a:cubicBezTo>
                    <a:pt x="1619" y="537"/>
                    <a:pt x="1655" y="525"/>
                    <a:pt x="1703" y="525"/>
                  </a:cubicBezTo>
                  <a:lnTo>
                    <a:pt x="1715" y="525"/>
                  </a:lnTo>
                  <a:cubicBezTo>
                    <a:pt x="1774" y="525"/>
                    <a:pt x="1834" y="584"/>
                    <a:pt x="1834" y="644"/>
                  </a:cubicBezTo>
                  <a:lnTo>
                    <a:pt x="1834" y="668"/>
                  </a:lnTo>
                  <a:lnTo>
                    <a:pt x="1834" y="1132"/>
                  </a:lnTo>
                  <a:cubicBezTo>
                    <a:pt x="1834" y="1215"/>
                    <a:pt x="1917" y="1299"/>
                    <a:pt x="2000" y="1299"/>
                  </a:cubicBezTo>
                  <a:cubicBezTo>
                    <a:pt x="2096" y="1299"/>
                    <a:pt x="2167" y="1215"/>
                    <a:pt x="2167" y="1132"/>
                  </a:cubicBezTo>
                  <a:lnTo>
                    <a:pt x="2167" y="715"/>
                  </a:lnTo>
                  <a:cubicBezTo>
                    <a:pt x="2179" y="668"/>
                    <a:pt x="2226" y="656"/>
                    <a:pt x="2274" y="656"/>
                  </a:cubicBezTo>
                  <a:lnTo>
                    <a:pt x="2286" y="656"/>
                  </a:lnTo>
                  <a:cubicBezTo>
                    <a:pt x="2346" y="656"/>
                    <a:pt x="2405" y="715"/>
                    <a:pt x="2405" y="775"/>
                  </a:cubicBezTo>
                  <a:lnTo>
                    <a:pt x="2405" y="894"/>
                  </a:lnTo>
                  <a:lnTo>
                    <a:pt x="2405" y="1239"/>
                  </a:lnTo>
                  <a:cubicBezTo>
                    <a:pt x="2405" y="1322"/>
                    <a:pt x="2477" y="1394"/>
                    <a:pt x="2572" y="1394"/>
                  </a:cubicBezTo>
                  <a:cubicBezTo>
                    <a:pt x="2655" y="1394"/>
                    <a:pt x="2727" y="1322"/>
                    <a:pt x="2727" y="1239"/>
                  </a:cubicBezTo>
                  <a:lnTo>
                    <a:pt x="2727" y="894"/>
                  </a:lnTo>
                  <a:cubicBezTo>
                    <a:pt x="2727" y="834"/>
                    <a:pt x="2786" y="775"/>
                    <a:pt x="2846" y="775"/>
                  </a:cubicBezTo>
                  <a:lnTo>
                    <a:pt x="2869" y="775"/>
                  </a:lnTo>
                  <a:cubicBezTo>
                    <a:pt x="2929" y="775"/>
                    <a:pt x="2988" y="834"/>
                    <a:pt x="2988" y="894"/>
                  </a:cubicBezTo>
                  <a:lnTo>
                    <a:pt x="2988" y="1680"/>
                  </a:lnTo>
                  <a:lnTo>
                    <a:pt x="2988" y="1692"/>
                  </a:lnTo>
                  <a:cubicBezTo>
                    <a:pt x="3060" y="1858"/>
                    <a:pt x="3048" y="2442"/>
                    <a:pt x="2727" y="2692"/>
                  </a:cubicBezTo>
                  <a:cubicBezTo>
                    <a:pt x="2679" y="2727"/>
                    <a:pt x="2667" y="2763"/>
                    <a:pt x="2667" y="2823"/>
                  </a:cubicBezTo>
                  <a:lnTo>
                    <a:pt x="2667" y="3358"/>
                  </a:lnTo>
                  <a:lnTo>
                    <a:pt x="1060" y="3358"/>
                  </a:lnTo>
                  <a:lnTo>
                    <a:pt x="1060" y="2989"/>
                  </a:lnTo>
                  <a:cubicBezTo>
                    <a:pt x="1060" y="2930"/>
                    <a:pt x="1036" y="2882"/>
                    <a:pt x="988" y="2858"/>
                  </a:cubicBezTo>
                  <a:cubicBezTo>
                    <a:pt x="822" y="2739"/>
                    <a:pt x="405" y="2346"/>
                    <a:pt x="393" y="1965"/>
                  </a:cubicBezTo>
                  <a:cubicBezTo>
                    <a:pt x="381" y="1692"/>
                    <a:pt x="369" y="1370"/>
                    <a:pt x="464" y="1275"/>
                  </a:cubicBezTo>
                  <a:cubicBezTo>
                    <a:pt x="499" y="1257"/>
                    <a:pt x="547" y="1246"/>
                    <a:pt x="612" y="1246"/>
                  </a:cubicBezTo>
                  <a:cubicBezTo>
                    <a:pt x="636" y="1246"/>
                    <a:pt x="662" y="1248"/>
                    <a:pt x="691" y="1251"/>
                  </a:cubicBezTo>
                  <a:lnTo>
                    <a:pt x="691" y="1477"/>
                  </a:lnTo>
                  <a:cubicBezTo>
                    <a:pt x="691" y="1561"/>
                    <a:pt x="762" y="1632"/>
                    <a:pt x="857" y="1632"/>
                  </a:cubicBezTo>
                  <a:cubicBezTo>
                    <a:pt x="941" y="1632"/>
                    <a:pt x="1024" y="1561"/>
                    <a:pt x="1024" y="1477"/>
                  </a:cubicBezTo>
                  <a:lnTo>
                    <a:pt x="1024" y="477"/>
                  </a:lnTo>
                  <a:cubicBezTo>
                    <a:pt x="1024" y="418"/>
                    <a:pt x="1083" y="358"/>
                    <a:pt x="1143" y="358"/>
                  </a:cubicBezTo>
                  <a:close/>
                  <a:moveTo>
                    <a:pt x="2941" y="3692"/>
                  </a:moveTo>
                  <a:lnTo>
                    <a:pt x="2941" y="4216"/>
                  </a:lnTo>
                  <a:lnTo>
                    <a:pt x="810" y="4216"/>
                  </a:lnTo>
                  <a:lnTo>
                    <a:pt x="810" y="3692"/>
                  </a:lnTo>
                  <a:close/>
                  <a:moveTo>
                    <a:pt x="2941" y="4537"/>
                  </a:moveTo>
                  <a:lnTo>
                    <a:pt x="2941" y="5859"/>
                  </a:lnTo>
                  <a:lnTo>
                    <a:pt x="810" y="5859"/>
                  </a:lnTo>
                  <a:lnTo>
                    <a:pt x="810" y="4537"/>
                  </a:lnTo>
                  <a:close/>
                  <a:moveTo>
                    <a:pt x="1143" y="1"/>
                  </a:moveTo>
                  <a:cubicBezTo>
                    <a:pt x="881" y="1"/>
                    <a:pt x="679" y="203"/>
                    <a:pt x="679" y="465"/>
                  </a:cubicBezTo>
                  <a:lnTo>
                    <a:pt x="679" y="894"/>
                  </a:lnTo>
                  <a:cubicBezTo>
                    <a:pt x="642" y="889"/>
                    <a:pt x="607" y="887"/>
                    <a:pt x="573" y="887"/>
                  </a:cubicBezTo>
                  <a:cubicBezTo>
                    <a:pt x="439" y="887"/>
                    <a:pt x="326" y="923"/>
                    <a:pt x="250" y="989"/>
                  </a:cubicBezTo>
                  <a:cubicBezTo>
                    <a:pt x="0" y="1192"/>
                    <a:pt x="36" y="1573"/>
                    <a:pt x="48" y="1965"/>
                  </a:cubicBezTo>
                  <a:cubicBezTo>
                    <a:pt x="83" y="2477"/>
                    <a:pt x="548" y="2894"/>
                    <a:pt x="726" y="3049"/>
                  </a:cubicBezTo>
                  <a:lnTo>
                    <a:pt x="726" y="3335"/>
                  </a:lnTo>
                  <a:lnTo>
                    <a:pt x="631" y="3335"/>
                  </a:lnTo>
                  <a:cubicBezTo>
                    <a:pt x="536" y="3335"/>
                    <a:pt x="464" y="3406"/>
                    <a:pt x="464" y="3489"/>
                  </a:cubicBezTo>
                  <a:lnTo>
                    <a:pt x="464" y="4359"/>
                  </a:lnTo>
                  <a:lnTo>
                    <a:pt x="464" y="6025"/>
                  </a:lnTo>
                  <a:cubicBezTo>
                    <a:pt x="464" y="6121"/>
                    <a:pt x="536" y="6192"/>
                    <a:pt x="631" y="6192"/>
                  </a:cubicBezTo>
                  <a:lnTo>
                    <a:pt x="3108" y="6192"/>
                  </a:lnTo>
                  <a:cubicBezTo>
                    <a:pt x="3191" y="6192"/>
                    <a:pt x="3262" y="6121"/>
                    <a:pt x="3262" y="6025"/>
                  </a:cubicBezTo>
                  <a:lnTo>
                    <a:pt x="3262" y="4359"/>
                  </a:lnTo>
                  <a:lnTo>
                    <a:pt x="3262" y="3489"/>
                  </a:lnTo>
                  <a:cubicBezTo>
                    <a:pt x="3262" y="3406"/>
                    <a:pt x="3191" y="3335"/>
                    <a:pt x="3108" y="3335"/>
                  </a:cubicBezTo>
                  <a:lnTo>
                    <a:pt x="3000" y="3335"/>
                  </a:lnTo>
                  <a:lnTo>
                    <a:pt x="3000" y="2870"/>
                  </a:lnTo>
                  <a:cubicBezTo>
                    <a:pt x="3417" y="2465"/>
                    <a:pt x="3369" y="1727"/>
                    <a:pt x="3369" y="1632"/>
                  </a:cubicBezTo>
                  <a:lnTo>
                    <a:pt x="3369" y="858"/>
                  </a:lnTo>
                  <a:cubicBezTo>
                    <a:pt x="3369" y="608"/>
                    <a:pt x="3167" y="406"/>
                    <a:pt x="2905" y="406"/>
                  </a:cubicBezTo>
                  <a:lnTo>
                    <a:pt x="2893" y="406"/>
                  </a:lnTo>
                  <a:cubicBezTo>
                    <a:pt x="2822" y="406"/>
                    <a:pt x="2738" y="418"/>
                    <a:pt x="2667" y="465"/>
                  </a:cubicBezTo>
                  <a:cubicBezTo>
                    <a:pt x="2584" y="358"/>
                    <a:pt x="2465" y="287"/>
                    <a:pt x="2310" y="287"/>
                  </a:cubicBezTo>
                  <a:lnTo>
                    <a:pt x="2298" y="287"/>
                  </a:lnTo>
                  <a:cubicBezTo>
                    <a:pt x="2226" y="287"/>
                    <a:pt x="2143" y="299"/>
                    <a:pt x="2084" y="346"/>
                  </a:cubicBezTo>
                  <a:cubicBezTo>
                    <a:pt x="2000" y="239"/>
                    <a:pt x="1881" y="179"/>
                    <a:pt x="1750" y="179"/>
                  </a:cubicBezTo>
                  <a:lnTo>
                    <a:pt x="1726" y="179"/>
                  </a:lnTo>
                  <a:cubicBezTo>
                    <a:pt x="1667" y="179"/>
                    <a:pt x="1607" y="191"/>
                    <a:pt x="1548" y="203"/>
                  </a:cubicBezTo>
                  <a:cubicBezTo>
                    <a:pt x="1476" y="84"/>
                    <a:pt x="1334" y="1"/>
                    <a:pt x="1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oogle Shape;7558;p59"/>
          <p:cNvGrpSpPr>
            <a:grpSpLocks noChangeAspect="1"/>
          </p:cNvGrpSpPr>
          <p:nvPr/>
        </p:nvGrpSpPr>
        <p:grpSpPr>
          <a:xfrm>
            <a:off x="5720603" y="2304443"/>
            <a:ext cx="318268" cy="318956"/>
            <a:chOff x="2280029" y="1970604"/>
            <a:chExt cx="353631" cy="354395"/>
          </a:xfrm>
          <a:solidFill>
            <a:schemeClr val="accent4"/>
          </a:solidFill>
        </p:grpSpPr>
        <p:sp>
          <p:nvSpPr>
            <p:cNvPr id="80" name="Google Shape;7559;p59"/>
            <p:cNvSpPr/>
            <p:nvPr/>
          </p:nvSpPr>
          <p:spPr>
            <a:xfrm>
              <a:off x="2309981" y="2069086"/>
              <a:ext cx="323679" cy="255913"/>
            </a:xfrm>
            <a:custGeom>
              <a:avLst/>
              <a:gdLst/>
              <a:ahLst/>
              <a:cxnLst/>
              <a:rect l="l" t="t" r="r" b="b"/>
              <a:pathLst>
                <a:path w="10169" h="8040" extrusionOk="0">
                  <a:moveTo>
                    <a:pt x="9473" y="0"/>
                  </a:moveTo>
                  <a:cubicBezTo>
                    <a:pt x="9451" y="0"/>
                    <a:pt x="9428" y="5"/>
                    <a:pt x="9406" y="14"/>
                  </a:cubicBezTo>
                  <a:cubicBezTo>
                    <a:pt x="9335" y="62"/>
                    <a:pt x="9287" y="157"/>
                    <a:pt x="9335" y="240"/>
                  </a:cubicBezTo>
                  <a:cubicBezTo>
                    <a:pt x="9656" y="943"/>
                    <a:pt x="9835" y="1705"/>
                    <a:pt x="9835" y="2491"/>
                  </a:cubicBezTo>
                  <a:cubicBezTo>
                    <a:pt x="9835" y="3884"/>
                    <a:pt x="9287" y="5193"/>
                    <a:pt x="8299" y="6194"/>
                  </a:cubicBezTo>
                  <a:cubicBezTo>
                    <a:pt x="7323" y="7182"/>
                    <a:pt x="6001" y="7729"/>
                    <a:pt x="4596" y="7729"/>
                  </a:cubicBezTo>
                  <a:cubicBezTo>
                    <a:pt x="3763" y="7729"/>
                    <a:pt x="2977" y="7539"/>
                    <a:pt x="2251" y="7158"/>
                  </a:cubicBezTo>
                  <a:cubicBezTo>
                    <a:pt x="1632" y="6848"/>
                    <a:pt x="1084" y="6420"/>
                    <a:pt x="620" y="5896"/>
                  </a:cubicBezTo>
                  <a:lnTo>
                    <a:pt x="620" y="5896"/>
                  </a:lnTo>
                  <a:lnTo>
                    <a:pt x="1263" y="6110"/>
                  </a:lnTo>
                  <a:cubicBezTo>
                    <a:pt x="1279" y="6114"/>
                    <a:pt x="1295" y="6116"/>
                    <a:pt x="1311" y="6116"/>
                  </a:cubicBezTo>
                  <a:cubicBezTo>
                    <a:pt x="1385" y="6116"/>
                    <a:pt x="1447" y="6072"/>
                    <a:pt x="1477" y="6003"/>
                  </a:cubicBezTo>
                  <a:cubicBezTo>
                    <a:pt x="1501" y="5908"/>
                    <a:pt x="1453" y="5824"/>
                    <a:pt x="1370" y="5789"/>
                  </a:cubicBezTo>
                  <a:lnTo>
                    <a:pt x="203" y="5408"/>
                  </a:lnTo>
                  <a:cubicBezTo>
                    <a:pt x="187" y="5405"/>
                    <a:pt x="171" y="5403"/>
                    <a:pt x="156" y="5403"/>
                  </a:cubicBezTo>
                  <a:cubicBezTo>
                    <a:pt x="114" y="5403"/>
                    <a:pt x="77" y="5414"/>
                    <a:pt x="60" y="5432"/>
                  </a:cubicBezTo>
                  <a:cubicBezTo>
                    <a:pt x="12" y="5467"/>
                    <a:pt x="0" y="5527"/>
                    <a:pt x="0" y="5586"/>
                  </a:cubicBezTo>
                  <a:lnTo>
                    <a:pt x="191" y="6944"/>
                  </a:lnTo>
                  <a:cubicBezTo>
                    <a:pt x="203" y="7015"/>
                    <a:pt x="262" y="7075"/>
                    <a:pt x="358" y="7075"/>
                  </a:cubicBezTo>
                  <a:lnTo>
                    <a:pt x="381" y="7075"/>
                  </a:lnTo>
                  <a:cubicBezTo>
                    <a:pt x="477" y="7063"/>
                    <a:pt x="536" y="6979"/>
                    <a:pt x="524" y="6896"/>
                  </a:cubicBezTo>
                  <a:lnTo>
                    <a:pt x="417" y="6134"/>
                  </a:lnTo>
                  <a:lnTo>
                    <a:pt x="417" y="6134"/>
                  </a:lnTo>
                  <a:cubicBezTo>
                    <a:pt x="893" y="6670"/>
                    <a:pt x="1453" y="7122"/>
                    <a:pt x="2096" y="7444"/>
                  </a:cubicBezTo>
                  <a:cubicBezTo>
                    <a:pt x="2870" y="7849"/>
                    <a:pt x="3715" y="8039"/>
                    <a:pt x="4596" y="8039"/>
                  </a:cubicBezTo>
                  <a:cubicBezTo>
                    <a:pt x="6085" y="8039"/>
                    <a:pt x="7490" y="7456"/>
                    <a:pt x="8525" y="6420"/>
                  </a:cubicBezTo>
                  <a:cubicBezTo>
                    <a:pt x="9585" y="5360"/>
                    <a:pt x="10145" y="3979"/>
                    <a:pt x="10145" y="2491"/>
                  </a:cubicBezTo>
                  <a:cubicBezTo>
                    <a:pt x="10168" y="1645"/>
                    <a:pt x="9990" y="836"/>
                    <a:pt x="9633" y="98"/>
                  </a:cubicBezTo>
                  <a:cubicBezTo>
                    <a:pt x="9597" y="36"/>
                    <a:pt x="9536" y="0"/>
                    <a:pt x="94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7560;p59"/>
            <p:cNvSpPr/>
            <p:nvPr/>
          </p:nvSpPr>
          <p:spPr>
            <a:xfrm>
              <a:off x="2280029" y="1970604"/>
              <a:ext cx="322565" cy="255468"/>
            </a:xfrm>
            <a:custGeom>
              <a:avLst/>
              <a:gdLst/>
              <a:ahLst/>
              <a:cxnLst/>
              <a:rect l="l" t="t" r="r" b="b"/>
              <a:pathLst>
                <a:path w="10134" h="8026" extrusionOk="0">
                  <a:moveTo>
                    <a:pt x="5549" y="1"/>
                  </a:moveTo>
                  <a:cubicBezTo>
                    <a:pt x="4061" y="1"/>
                    <a:pt x="2668" y="584"/>
                    <a:pt x="1620" y="1620"/>
                  </a:cubicBezTo>
                  <a:cubicBezTo>
                    <a:pt x="572" y="2680"/>
                    <a:pt x="1" y="4061"/>
                    <a:pt x="1" y="5549"/>
                  </a:cubicBezTo>
                  <a:cubicBezTo>
                    <a:pt x="1" y="6382"/>
                    <a:pt x="179" y="7192"/>
                    <a:pt x="537" y="7930"/>
                  </a:cubicBezTo>
                  <a:cubicBezTo>
                    <a:pt x="572" y="7990"/>
                    <a:pt x="632" y="8026"/>
                    <a:pt x="691" y="8026"/>
                  </a:cubicBezTo>
                  <a:cubicBezTo>
                    <a:pt x="715" y="8026"/>
                    <a:pt x="727" y="8026"/>
                    <a:pt x="763" y="8002"/>
                  </a:cubicBezTo>
                  <a:cubicBezTo>
                    <a:pt x="834" y="7966"/>
                    <a:pt x="882" y="7871"/>
                    <a:pt x="834" y="7787"/>
                  </a:cubicBezTo>
                  <a:cubicBezTo>
                    <a:pt x="513" y="7085"/>
                    <a:pt x="334" y="6323"/>
                    <a:pt x="334" y="5537"/>
                  </a:cubicBezTo>
                  <a:cubicBezTo>
                    <a:pt x="334" y="4132"/>
                    <a:pt x="882" y="2822"/>
                    <a:pt x="1858" y="1834"/>
                  </a:cubicBezTo>
                  <a:cubicBezTo>
                    <a:pt x="2846" y="834"/>
                    <a:pt x="4168" y="298"/>
                    <a:pt x="5573" y="298"/>
                  </a:cubicBezTo>
                  <a:cubicBezTo>
                    <a:pt x="7097" y="298"/>
                    <a:pt x="8550" y="965"/>
                    <a:pt x="9538" y="2132"/>
                  </a:cubicBezTo>
                  <a:lnTo>
                    <a:pt x="8907" y="1918"/>
                  </a:lnTo>
                  <a:cubicBezTo>
                    <a:pt x="8890" y="1913"/>
                    <a:pt x="8874" y="1911"/>
                    <a:pt x="8858" y="1911"/>
                  </a:cubicBezTo>
                  <a:cubicBezTo>
                    <a:pt x="8784" y="1911"/>
                    <a:pt x="8722" y="1956"/>
                    <a:pt x="8692" y="2025"/>
                  </a:cubicBezTo>
                  <a:cubicBezTo>
                    <a:pt x="8669" y="2120"/>
                    <a:pt x="8704" y="2203"/>
                    <a:pt x="8800" y="2227"/>
                  </a:cubicBezTo>
                  <a:lnTo>
                    <a:pt x="9955" y="2620"/>
                  </a:lnTo>
                  <a:cubicBezTo>
                    <a:pt x="9978" y="2620"/>
                    <a:pt x="9990" y="2632"/>
                    <a:pt x="10002" y="2632"/>
                  </a:cubicBezTo>
                  <a:cubicBezTo>
                    <a:pt x="10050" y="2632"/>
                    <a:pt x="10074" y="2620"/>
                    <a:pt x="10109" y="2596"/>
                  </a:cubicBezTo>
                  <a:cubicBezTo>
                    <a:pt x="10121" y="2572"/>
                    <a:pt x="10133" y="2513"/>
                    <a:pt x="10133" y="2453"/>
                  </a:cubicBezTo>
                  <a:lnTo>
                    <a:pt x="9943" y="1108"/>
                  </a:lnTo>
                  <a:cubicBezTo>
                    <a:pt x="9932" y="1021"/>
                    <a:pt x="9871" y="964"/>
                    <a:pt x="9788" y="964"/>
                  </a:cubicBezTo>
                  <a:cubicBezTo>
                    <a:pt x="9780" y="964"/>
                    <a:pt x="9772" y="964"/>
                    <a:pt x="9764" y="965"/>
                  </a:cubicBezTo>
                  <a:cubicBezTo>
                    <a:pt x="9681" y="989"/>
                    <a:pt x="9621" y="1060"/>
                    <a:pt x="9633" y="1144"/>
                  </a:cubicBezTo>
                  <a:lnTo>
                    <a:pt x="9740" y="1906"/>
                  </a:lnTo>
                  <a:cubicBezTo>
                    <a:pt x="8681" y="703"/>
                    <a:pt x="7157" y="1"/>
                    <a:pt x="55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7561;p59"/>
            <p:cNvSpPr/>
            <p:nvPr/>
          </p:nvSpPr>
          <p:spPr>
            <a:xfrm>
              <a:off x="2411169" y="2064598"/>
              <a:ext cx="17093" cy="26928"/>
            </a:xfrm>
            <a:custGeom>
              <a:avLst/>
              <a:gdLst/>
              <a:ahLst/>
              <a:cxnLst/>
              <a:rect l="l" t="t" r="r" b="b"/>
              <a:pathLst>
                <a:path w="537" h="846" extrusionOk="0">
                  <a:moveTo>
                    <a:pt x="358" y="0"/>
                  </a:moveTo>
                  <a:cubicBezTo>
                    <a:pt x="274" y="0"/>
                    <a:pt x="191" y="72"/>
                    <a:pt x="191" y="155"/>
                  </a:cubicBezTo>
                  <a:lnTo>
                    <a:pt x="191" y="453"/>
                  </a:lnTo>
                  <a:lnTo>
                    <a:pt x="72" y="572"/>
                  </a:lnTo>
                  <a:cubicBezTo>
                    <a:pt x="12" y="631"/>
                    <a:pt x="0" y="739"/>
                    <a:pt x="72" y="798"/>
                  </a:cubicBezTo>
                  <a:cubicBezTo>
                    <a:pt x="108" y="834"/>
                    <a:pt x="155" y="846"/>
                    <a:pt x="191" y="846"/>
                  </a:cubicBezTo>
                  <a:cubicBezTo>
                    <a:pt x="239" y="846"/>
                    <a:pt x="274" y="834"/>
                    <a:pt x="310" y="798"/>
                  </a:cubicBezTo>
                  <a:lnTo>
                    <a:pt x="489" y="631"/>
                  </a:lnTo>
                  <a:cubicBezTo>
                    <a:pt x="524" y="608"/>
                    <a:pt x="536" y="560"/>
                    <a:pt x="536" y="512"/>
                  </a:cubicBezTo>
                  <a:lnTo>
                    <a:pt x="524" y="155"/>
                  </a:lnTo>
                  <a:cubicBezTo>
                    <a:pt x="524" y="72"/>
                    <a:pt x="453" y="0"/>
                    <a:pt x="3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7562;p59"/>
            <p:cNvSpPr/>
            <p:nvPr/>
          </p:nvSpPr>
          <p:spPr>
            <a:xfrm>
              <a:off x="2323254" y="2017458"/>
              <a:ext cx="267213" cy="264316"/>
            </a:xfrm>
            <a:custGeom>
              <a:avLst/>
              <a:gdLst/>
              <a:ahLst/>
              <a:cxnLst/>
              <a:rect l="l" t="t" r="r" b="b"/>
              <a:pathLst>
                <a:path w="8395" h="8304" extrusionOk="0">
                  <a:moveTo>
                    <a:pt x="2739" y="3125"/>
                  </a:moveTo>
                  <a:lnTo>
                    <a:pt x="2965" y="3160"/>
                  </a:lnTo>
                  <a:lnTo>
                    <a:pt x="3060" y="3160"/>
                  </a:lnTo>
                  <a:lnTo>
                    <a:pt x="2905" y="3529"/>
                  </a:lnTo>
                  <a:lnTo>
                    <a:pt x="2620" y="3458"/>
                  </a:lnTo>
                  <a:lnTo>
                    <a:pt x="2739" y="3125"/>
                  </a:lnTo>
                  <a:close/>
                  <a:moveTo>
                    <a:pt x="3834" y="3041"/>
                  </a:moveTo>
                  <a:lnTo>
                    <a:pt x="4167" y="3446"/>
                  </a:lnTo>
                  <a:lnTo>
                    <a:pt x="4120" y="3541"/>
                  </a:lnTo>
                  <a:cubicBezTo>
                    <a:pt x="4096" y="3636"/>
                    <a:pt x="4132" y="3720"/>
                    <a:pt x="4227" y="3756"/>
                  </a:cubicBezTo>
                  <a:cubicBezTo>
                    <a:pt x="4239" y="3756"/>
                    <a:pt x="4251" y="3767"/>
                    <a:pt x="4286" y="3767"/>
                  </a:cubicBezTo>
                  <a:cubicBezTo>
                    <a:pt x="4358" y="3767"/>
                    <a:pt x="4417" y="3720"/>
                    <a:pt x="4429" y="3660"/>
                  </a:cubicBezTo>
                  <a:lnTo>
                    <a:pt x="4477" y="3541"/>
                  </a:lnTo>
                  <a:cubicBezTo>
                    <a:pt x="4501" y="3446"/>
                    <a:pt x="4489" y="3339"/>
                    <a:pt x="4429" y="3267"/>
                  </a:cubicBezTo>
                  <a:lnTo>
                    <a:pt x="4346" y="3160"/>
                  </a:lnTo>
                  <a:lnTo>
                    <a:pt x="4620" y="3386"/>
                  </a:lnTo>
                  <a:cubicBezTo>
                    <a:pt x="4649" y="3401"/>
                    <a:pt x="4683" y="3411"/>
                    <a:pt x="4719" y="3411"/>
                  </a:cubicBezTo>
                  <a:cubicBezTo>
                    <a:pt x="4741" y="3411"/>
                    <a:pt x="4764" y="3407"/>
                    <a:pt x="4787" y="3398"/>
                  </a:cubicBezTo>
                  <a:lnTo>
                    <a:pt x="5001" y="3303"/>
                  </a:lnTo>
                  <a:lnTo>
                    <a:pt x="5132" y="3458"/>
                  </a:lnTo>
                  <a:cubicBezTo>
                    <a:pt x="5156" y="3506"/>
                    <a:pt x="5215" y="3517"/>
                    <a:pt x="5263" y="3517"/>
                  </a:cubicBezTo>
                  <a:lnTo>
                    <a:pt x="5668" y="3482"/>
                  </a:lnTo>
                  <a:lnTo>
                    <a:pt x="5679" y="3565"/>
                  </a:lnTo>
                  <a:cubicBezTo>
                    <a:pt x="5703" y="3601"/>
                    <a:pt x="5668" y="3636"/>
                    <a:pt x="5668" y="3648"/>
                  </a:cubicBezTo>
                  <a:cubicBezTo>
                    <a:pt x="5656" y="3660"/>
                    <a:pt x="5620" y="3696"/>
                    <a:pt x="5596" y="3696"/>
                  </a:cubicBezTo>
                  <a:lnTo>
                    <a:pt x="4894" y="3756"/>
                  </a:lnTo>
                  <a:cubicBezTo>
                    <a:pt x="4798" y="3756"/>
                    <a:pt x="4727" y="3815"/>
                    <a:pt x="4679" y="3875"/>
                  </a:cubicBezTo>
                  <a:cubicBezTo>
                    <a:pt x="4656" y="3934"/>
                    <a:pt x="4620" y="3994"/>
                    <a:pt x="4644" y="4053"/>
                  </a:cubicBezTo>
                  <a:lnTo>
                    <a:pt x="4179" y="3898"/>
                  </a:lnTo>
                  <a:cubicBezTo>
                    <a:pt x="4167" y="3898"/>
                    <a:pt x="4167" y="3887"/>
                    <a:pt x="4144" y="3875"/>
                  </a:cubicBezTo>
                  <a:cubicBezTo>
                    <a:pt x="4120" y="3696"/>
                    <a:pt x="3965" y="3577"/>
                    <a:pt x="3798" y="3577"/>
                  </a:cubicBezTo>
                  <a:lnTo>
                    <a:pt x="3774" y="3577"/>
                  </a:lnTo>
                  <a:lnTo>
                    <a:pt x="3274" y="3589"/>
                  </a:lnTo>
                  <a:lnTo>
                    <a:pt x="3393" y="3220"/>
                  </a:lnTo>
                  <a:cubicBezTo>
                    <a:pt x="3405" y="3184"/>
                    <a:pt x="3441" y="3172"/>
                    <a:pt x="3465" y="3160"/>
                  </a:cubicBezTo>
                  <a:lnTo>
                    <a:pt x="3834" y="3041"/>
                  </a:lnTo>
                  <a:close/>
                  <a:moveTo>
                    <a:pt x="7596" y="3601"/>
                  </a:moveTo>
                  <a:cubicBezTo>
                    <a:pt x="7620" y="3601"/>
                    <a:pt x="7656" y="3601"/>
                    <a:pt x="7692" y="3636"/>
                  </a:cubicBezTo>
                  <a:lnTo>
                    <a:pt x="8025" y="3958"/>
                  </a:lnTo>
                  <a:lnTo>
                    <a:pt x="8025" y="4256"/>
                  </a:lnTo>
                  <a:cubicBezTo>
                    <a:pt x="7977" y="5232"/>
                    <a:pt x="7584" y="6137"/>
                    <a:pt x="6906" y="6815"/>
                  </a:cubicBezTo>
                  <a:cubicBezTo>
                    <a:pt x="6799" y="6923"/>
                    <a:pt x="6692" y="7030"/>
                    <a:pt x="6572" y="7113"/>
                  </a:cubicBezTo>
                  <a:cubicBezTo>
                    <a:pt x="6632" y="7030"/>
                    <a:pt x="6680" y="6935"/>
                    <a:pt x="6727" y="6851"/>
                  </a:cubicBezTo>
                  <a:lnTo>
                    <a:pt x="7465" y="5125"/>
                  </a:lnTo>
                  <a:cubicBezTo>
                    <a:pt x="7501" y="5065"/>
                    <a:pt x="7489" y="5006"/>
                    <a:pt x="7454" y="4958"/>
                  </a:cubicBezTo>
                  <a:cubicBezTo>
                    <a:pt x="7418" y="4910"/>
                    <a:pt x="7358" y="4887"/>
                    <a:pt x="7299" y="4887"/>
                  </a:cubicBezTo>
                  <a:lnTo>
                    <a:pt x="7227" y="4887"/>
                  </a:lnTo>
                  <a:lnTo>
                    <a:pt x="7632" y="4077"/>
                  </a:lnTo>
                  <a:cubicBezTo>
                    <a:pt x="7704" y="3946"/>
                    <a:pt x="7668" y="3779"/>
                    <a:pt x="7525" y="3696"/>
                  </a:cubicBezTo>
                  <a:lnTo>
                    <a:pt x="7501" y="3660"/>
                  </a:lnTo>
                  <a:lnTo>
                    <a:pt x="7513" y="3648"/>
                  </a:lnTo>
                  <a:cubicBezTo>
                    <a:pt x="7537" y="3601"/>
                    <a:pt x="7573" y="3601"/>
                    <a:pt x="7596" y="3601"/>
                  </a:cubicBezTo>
                  <a:close/>
                  <a:moveTo>
                    <a:pt x="4239" y="1"/>
                  </a:moveTo>
                  <a:cubicBezTo>
                    <a:pt x="4176" y="1"/>
                    <a:pt x="4112" y="2"/>
                    <a:pt x="4048" y="5"/>
                  </a:cubicBezTo>
                  <a:cubicBezTo>
                    <a:pt x="3001" y="41"/>
                    <a:pt x="2000" y="481"/>
                    <a:pt x="1262" y="1220"/>
                  </a:cubicBezTo>
                  <a:cubicBezTo>
                    <a:pt x="512" y="1970"/>
                    <a:pt x="84" y="2946"/>
                    <a:pt x="36" y="4006"/>
                  </a:cubicBezTo>
                  <a:cubicBezTo>
                    <a:pt x="0" y="5041"/>
                    <a:pt x="334" y="6053"/>
                    <a:pt x="1012" y="6863"/>
                  </a:cubicBezTo>
                  <a:cubicBezTo>
                    <a:pt x="1036" y="6911"/>
                    <a:pt x="1084" y="6923"/>
                    <a:pt x="1131" y="6923"/>
                  </a:cubicBezTo>
                  <a:cubicBezTo>
                    <a:pt x="1155" y="6923"/>
                    <a:pt x="1203" y="6911"/>
                    <a:pt x="1227" y="6875"/>
                  </a:cubicBezTo>
                  <a:cubicBezTo>
                    <a:pt x="1310" y="6815"/>
                    <a:pt x="1310" y="6708"/>
                    <a:pt x="1250" y="6649"/>
                  </a:cubicBezTo>
                  <a:cubicBezTo>
                    <a:pt x="631" y="5922"/>
                    <a:pt x="310" y="4982"/>
                    <a:pt x="357" y="4017"/>
                  </a:cubicBezTo>
                  <a:cubicBezTo>
                    <a:pt x="393" y="3053"/>
                    <a:pt x="786" y="2148"/>
                    <a:pt x="1465" y="1458"/>
                  </a:cubicBezTo>
                  <a:cubicBezTo>
                    <a:pt x="2155" y="779"/>
                    <a:pt x="3060" y="374"/>
                    <a:pt x="4025" y="338"/>
                  </a:cubicBezTo>
                  <a:cubicBezTo>
                    <a:pt x="4081" y="335"/>
                    <a:pt x="4137" y="334"/>
                    <a:pt x="4192" y="334"/>
                  </a:cubicBezTo>
                  <a:cubicBezTo>
                    <a:pt x="4358" y="334"/>
                    <a:pt x="4519" y="347"/>
                    <a:pt x="4679" y="374"/>
                  </a:cubicBezTo>
                  <a:lnTo>
                    <a:pt x="4906" y="636"/>
                  </a:lnTo>
                  <a:lnTo>
                    <a:pt x="4822" y="862"/>
                  </a:lnTo>
                  <a:lnTo>
                    <a:pt x="4679" y="624"/>
                  </a:lnTo>
                  <a:cubicBezTo>
                    <a:pt x="4656" y="577"/>
                    <a:pt x="4596" y="541"/>
                    <a:pt x="4536" y="541"/>
                  </a:cubicBezTo>
                  <a:lnTo>
                    <a:pt x="4001" y="541"/>
                  </a:lnTo>
                  <a:cubicBezTo>
                    <a:pt x="3941" y="541"/>
                    <a:pt x="3882" y="565"/>
                    <a:pt x="3858" y="624"/>
                  </a:cubicBezTo>
                  <a:lnTo>
                    <a:pt x="3477" y="1327"/>
                  </a:lnTo>
                  <a:cubicBezTo>
                    <a:pt x="3441" y="1410"/>
                    <a:pt x="3441" y="1529"/>
                    <a:pt x="3477" y="1624"/>
                  </a:cubicBezTo>
                  <a:cubicBezTo>
                    <a:pt x="3524" y="1708"/>
                    <a:pt x="3632" y="1767"/>
                    <a:pt x="3739" y="1791"/>
                  </a:cubicBezTo>
                  <a:lnTo>
                    <a:pt x="4036" y="1815"/>
                  </a:lnTo>
                  <a:cubicBezTo>
                    <a:pt x="4096" y="1815"/>
                    <a:pt x="4155" y="1803"/>
                    <a:pt x="4179" y="1743"/>
                  </a:cubicBezTo>
                  <a:lnTo>
                    <a:pt x="4286" y="1577"/>
                  </a:lnTo>
                  <a:lnTo>
                    <a:pt x="4346" y="1648"/>
                  </a:lnTo>
                  <a:lnTo>
                    <a:pt x="4298" y="1934"/>
                  </a:lnTo>
                  <a:lnTo>
                    <a:pt x="3798" y="2005"/>
                  </a:lnTo>
                  <a:cubicBezTo>
                    <a:pt x="3763" y="2005"/>
                    <a:pt x="3751" y="2029"/>
                    <a:pt x="3715" y="2041"/>
                  </a:cubicBezTo>
                  <a:lnTo>
                    <a:pt x="3072" y="2517"/>
                  </a:lnTo>
                  <a:cubicBezTo>
                    <a:pt x="3048" y="2541"/>
                    <a:pt x="3024" y="2577"/>
                    <a:pt x="3024" y="2601"/>
                  </a:cubicBezTo>
                  <a:lnTo>
                    <a:pt x="2941" y="2898"/>
                  </a:lnTo>
                  <a:lnTo>
                    <a:pt x="2727" y="2874"/>
                  </a:lnTo>
                  <a:cubicBezTo>
                    <a:pt x="2716" y="2874"/>
                    <a:pt x="2706" y="2873"/>
                    <a:pt x="2696" y="2873"/>
                  </a:cubicBezTo>
                  <a:cubicBezTo>
                    <a:pt x="2565" y="2873"/>
                    <a:pt x="2449" y="2943"/>
                    <a:pt x="2405" y="3065"/>
                  </a:cubicBezTo>
                  <a:lnTo>
                    <a:pt x="2274" y="3422"/>
                  </a:lnTo>
                  <a:cubicBezTo>
                    <a:pt x="2250" y="3494"/>
                    <a:pt x="2250" y="3589"/>
                    <a:pt x="2286" y="3660"/>
                  </a:cubicBezTo>
                  <a:cubicBezTo>
                    <a:pt x="2334" y="3732"/>
                    <a:pt x="2393" y="3791"/>
                    <a:pt x="2465" y="3815"/>
                  </a:cubicBezTo>
                  <a:cubicBezTo>
                    <a:pt x="2322" y="3887"/>
                    <a:pt x="2215" y="4029"/>
                    <a:pt x="2203" y="4196"/>
                  </a:cubicBezTo>
                  <a:lnTo>
                    <a:pt x="2203" y="4268"/>
                  </a:lnTo>
                  <a:lnTo>
                    <a:pt x="1739" y="4791"/>
                  </a:lnTo>
                  <a:cubicBezTo>
                    <a:pt x="1667" y="4863"/>
                    <a:pt x="1631" y="4970"/>
                    <a:pt x="1631" y="5077"/>
                  </a:cubicBezTo>
                  <a:lnTo>
                    <a:pt x="1631" y="5684"/>
                  </a:lnTo>
                  <a:cubicBezTo>
                    <a:pt x="1631" y="5839"/>
                    <a:pt x="1691" y="5994"/>
                    <a:pt x="1810" y="6101"/>
                  </a:cubicBezTo>
                  <a:lnTo>
                    <a:pt x="2239" y="6518"/>
                  </a:lnTo>
                  <a:cubicBezTo>
                    <a:pt x="2334" y="6613"/>
                    <a:pt x="2465" y="6673"/>
                    <a:pt x="2596" y="6684"/>
                  </a:cubicBezTo>
                  <a:lnTo>
                    <a:pt x="3882" y="6792"/>
                  </a:lnTo>
                  <a:lnTo>
                    <a:pt x="3882" y="6827"/>
                  </a:lnTo>
                  <a:cubicBezTo>
                    <a:pt x="3870" y="6994"/>
                    <a:pt x="3929" y="7149"/>
                    <a:pt x="4060" y="7232"/>
                  </a:cubicBezTo>
                  <a:lnTo>
                    <a:pt x="4286" y="7399"/>
                  </a:lnTo>
                  <a:lnTo>
                    <a:pt x="4263" y="7446"/>
                  </a:lnTo>
                  <a:cubicBezTo>
                    <a:pt x="4203" y="7601"/>
                    <a:pt x="4263" y="7804"/>
                    <a:pt x="4406" y="7899"/>
                  </a:cubicBezTo>
                  <a:lnTo>
                    <a:pt x="4465" y="7958"/>
                  </a:lnTo>
                  <a:cubicBezTo>
                    <a:pt x="4406" y="7958"/>
                    <a:pt x="4358" y="7982"/>
                    <a:pt x="4298" y="7982"/>
                  </a:cubicBezTo>
                  <a:cubicBezTo>
                    <a:pt x="4250" y="7984"/>
                    <a:pt x="4202" y="7985"/>
                    <a:pt x="4153" y="7985"/>
                  </a:cubicBezTo>
                  <a:cubicBezTo>
                    <a:pt x="3241" y="7985"/>
                    <a:pt x="2368" y="7666"/>
                    <a:pt x="1667" y="7089"/>
                  </a:cubicBezTo>
                  <a:cubicBezTo>
                    <a:pt x="1630" y="7062"/>
                    <a:pt x="1590" y="7050"/>
                    <a:pt x="1553" y="7050"/>
                  </a:cubicBezTo>
                  <a:cubicBezTo>
                    <a:pt x="1508" y="7050"/>
                    <a:pt x="1467" y="7068"/>
                    <a:pt x="1441" y="7101"/>
                  </a:cubicBezTo>
                  <a:cubicBezTo>
                    <a:pt x="1381" y="7173"/>
                    <a:pt x="1393" y="7280"/>
                    <a:pt x="1453" y="7327"/>
                  </a:cubicBezTo>
                  <a:cubicBezTo>
                    <a:pt x="2215" y="7958"/>
                    <a:pt x="3155" y="8304"/>
                    <a:pt x="4132" y="8304"/>
                  </a:cubicBezTo>
                  <a:lnTo>
                    <a:pt x="4298" y="8304"/>
                  </a:lnTo>
                  <a:cubicBezTo>
                    <a:pt x="5334" y="8256"/>
                    <a:pt x="6334" y="7827"/>
                    <a:pt x="7084" y="7089"/>
                  </a:cubicBezTo>
                  <a:cubicBezTo>
                    <a:pt x="7823" y="6339"/>
                    <a:pt x="8251" y="5363"/>
                    <a:pt x="8299" y="4303"/>
                  </a:cubicBezTo>
                  <a:cubicBezTo>
                    <a:pt x="8394" y="3220"/>
                    <a:pt x="8049" y="2208"/>
                    <a:pt x="7382" y="1422"/>
                  </a:cubicBezTo>
                  <a:cubicBezTo>
                    <a:pt x="7350" y="1377"/>
                    <a:pt x="7304" y="1356"/>
                    <a:pt x="7258" y="1356"/>
                  </a:cubicBezTo>
                  <a:cubicBezTo>
                    <a:pt x="7220" y="1356"/>
                    <a:pt x="7183" y="1371"/>
                    <a:pt x="7156" y="1398"/>
                  </a:cubicBezTo>
                  <a:cubicBezTo>
                    <a:pt x="7084" y="1458"/>
                    <a:pt x="7084" y="1565"/>
                    <a:pt x="7144" y="1624"/>
                  </a:cubicBezTo>
                  <a:cubicBezTo>
                    <a:pt x="7584" y="2148"/>
                    <a:pt x="7870" y="2791"/>
                    <a:pt x="7989" y="3458"/>
                  </a:cubicBezTo>
                  <a:lnTo>
                    <a:pt x="7942" y="3410"/>
                  </a:lnTo>
                  <a:cubicBezTo>
                    <a:pt x="7867" y="3335"/>
                    <a:pt x="7754" y="3289"/>
                    <a:pt x="7628" y="3289"/>
                  </a:cubicBezTo>
                  <a:cubicBezTo>
                    <a:pt x="7614" y="3289"/>
                    <a:pt x="7599" y="3290"/>
                    <a:pt x="7584" y="3291"/>
                  </a:cubicBezTo>
                  <a:cubicBezTo>
                    <a:pt x="7454" y="3303"/>
                    <a:pt x="7334" y="3386"/>
                    <a:pt x="7263" y="3506"/>
                  </a:cubicBezTo>
                  <a:lnTo>
                    <a:pt x="7227" y="3541"/>
                  </a:lnTo>
                  <a:cubicBezTo>
                    <a:pt x="7156" y="3541"/>
                    <a:pt x="7084" y="3577"/>
                    <a:pt x="7025" y="3625"/>
                  </a:cubicBezTo>
                  <a:lnTo>
                    <a:pt x="6811" y="3363"/>
                  </a:lnTo>
                  <a:cubicBezTo>
                    <a:pt x="6779" y="3325"/>
                    <a:pt x="6739" y="3307"/>
                    <a:pt x="6698" y="3307"/>
                  </a:cubicBezTo>
                  <a:cubicBezTo>
                    <a:pt x="6661" y="3307"/>
                    <a:pt x="6625" y="3322"/>
                    <a:pt x="6596" y="3351"/>
                  </a:cubicBezTo>
                  <a:cubicBezTo>
                    <a:pt x="6513" y="3410"/>
                    <a:pt x="6513" y="3517"/>
                    <a:pt x="6572" y="3577"/>
                  </a:cubicBezTo>
                  <a:lnTo>
                    <a:pt x="6906" y="3958"/>
                  </a:lnTo>
                  <a:cubicBezTo>
                    <a:pt x="6930" y="3994"/>
                    <a:pt x="6977" y="4017"/>
                    <a:pt x="7025" y="4017"/>
                  </a:cubicBezTo>
                  <a:cubicBezTo>
                    <a:pt x="7073" y="4017"/>
                    <a:pt x="7108" y="4006"/>
                    <a:pt x="7144" y="3970"/>
                  </a:cubicBezTo>
                  <a:lnTo>
                    <a:pt x="7251" y="3875"/>
                  </a:lnTo>
                  <a:lnTo>
                    <a:pt x="7382" y="3958"/>
                  </a:lnTo>
                  <a:lnTo>
                    <a:pt x="6894" y="4934"/>
                  </a:lnTo>
                  <a:lnTo>
                    <a:pt x="6858" y="4934"/>
                  </a:lnTo>
                  <a:cubicBezTo>
                    <a:pt x="6834" y="4934"/>
                    <a:pt x="6787" y="4910"/>
                    <a:pt x="6775" y="4887"/>
                  </a:cubicBezTo>
                  <a:lnTo>
                    <a:pt x="6132" y="4101"/>
                  </a:lnTo>
                  <a:cubicBezTo>
                    <a:pt x="6098" y="4053"/>
                    <a:pt x="6049" y="4033"/>
                    <a:pt x="6001" y="4033"/>
                  </a:cubicBezTo>
                  <a:cubicBezTo>
                    <a:pt x="5966" y="4033"/>
                    <a:pt x="5931" y="4045"/>
                    <a:pt x="5906" y="4065"/>
                  </a:cubicBezTo>
                  <a:cubicBezTo>
                    <a:pt x="5834" y="4125"/>
                    <a:pt x="5834" y="4232"/>
                    <a:pt x="5882" y="4291"/>
                  </a:cubicBezTo>
                  <a:lnTo>
                    <a:pt x="6513" y="5077"/>
                  </a:lnTo>
                  <a:cubicBezTo>
                    <a:pt x="6608" y="5184"/>
                    <a:pt x="6739" y="5244"/>
                    <a:pt x="6894" y="5244"/>
                  </a:cubicBezTo>
                  <a:lnTo>
                    <a:pt x="7096" y="5232"/>
                  </a:lnTo>
                  <a:lnTo>
                    <a:pt x="6453" y="6720"/>
                  </a:lnTo>
                  <a:cubicBezTo>
                    <a:pt x="6418" y="6815"/>
                    <a:pt x="6346" y="6923"/>
                    <a:pt x="6275" y="7018"/>
                  </a:cubicBezTo>
                  <a:lnTo>
                    <a:pt x="5775" y="7625"/>
                  </a:lnTo>
                  <a:cubicBezTo>
                    <a:pt x="5513" y="7744"/>
                    <a:pt x="5251" y="7816"/>
                    <a:pt x="4965" y="7875"/>
                  </a:cubicBezTo>
                  <a:lnTo>
                    <a:pt x="4691" y="7625"/>
                  </a:lnTo>
                  <a:cubicBezTo>
                    <a:pt x="4656" y="7589"/>
                    <a:pt x="4644" y="7554"/>
                    <a:pt x="4656" y="7506"/>
                  </a:cubicBezTo>
                  <a:lnTo>
                    <a:pt x="4703" y="7339"/>
                  </a:lnTo>
                  <a:cubicBezTo>
                    <a:pt x="4715" y="7280"/>
                    <a:pt x="4703" y="7208"/>
                    <a:pt x="4644" y="7161"/>
                  </a:cubicBezTo>
                  <a:lnTo>
                    <a:pt x="4322" y="6923"/>
                  </a:lnTo>
                  <a:cubicBezTo>
                    <a:pt x="4298" y="6899"/>
                    <a:pt x="4286" y="6863"/>
                    <a:pt x="4286" y="6815"/>
                  </a:cubicBezTo>
                  <a:lnTo>
                    <a:pt x="4310" y="6613"/>
                  </a:lnTo>
                  <a:cubicBezTo>
                    <a:pt x="4310" y="6565"/>
                    <a:pt x="4310" y="6518"/>
                    <a:pt x="4286" y="6494"/>
                  </a:cubicBezTo>
                  <a:cubicBezTo>
                    <a:pt x="4251" y="6458"/>
                    <a:pt x="4203" y="6434"/>
                    <a:pt x="4167" y="6434"/>
                  </a:cubicBezTo>
                  <a:lnTo>
                    <a:pt x="2703" y="6315"/>
                  </a:lnTo>
                  <a:cubicBezTo>
                    <a:pt x="2643" y="6315"/>
                    <a:pt x="2596" y="6280"/>
                    <a:pt x="2560" y="6244"/>
                  </a:cubicBezTo>
                  <a:lnTo>
                    <a:pt x="2120" y="5827"/>
                  </a:lnTo>
                  <a:cubicBezTo>
                    <a:pt x="2084" y="5780"/>
                    <a:pt x="2048" y="5708"/>
                    <a:pt x="2048" y="5649"/>
                  </a:cubicBezTo>
                  <a:lnTo>
                    <a:pt x="2048" y="5030"/>
                  </a:lnTo>
                  <a:cubicBezTo>
                    <a:pt x="2048" y="5006"/>
                    <a:pt x="2060" y="4970"/>
                    <a:pt x="2084" y="4958"/>
                  </a:cubicBezTo>
                  <a:lnTo>
                    <a:pt x="2572" y="4398"/>
                  </a:lnTo>
                  <a:cubicBezTo>
                    <a:pt x="2596" y="4363"/>
                    <a:pt x="2620" y="4339"/>
                    <a:pt x="2620" y="4291"/>
                  </a:cubicBezTo>
                  <a:lnTo>
                    <a:pt x="2620" y="4160"/>
                  </a:lnTo>
                  <a:cubicBezTo>
                    <a:pt x="2620" y="4113"/>
                    <a:pt x="2643" y="4065"/>
                    <a:pt x="2691" y="4053"/>
                  </a:cubicBezTo>
                  <a:lnTo>
                    <a:pt x="3072" y="3887"/>
                  </a:lnTo>
                  <a:lnTo>
                    <a:pt x="3810" y="3875"/>
                  </a:lnTo>
                  <a:cubicBezTo>
                    <a:pt x="3822" y="3875"/>
                    <a:pt x="3834" y="3887"/>
                    <a:pt x="3834" y="3898"/>
                  </a:cubicBezTo>
                  <a:cubicBezTo>
                    <a:pt x="3846" y="4029"/>
                    <a:pt x="3953" y="4137"/>
                    <a:pt x="4072" y="4184"/>
                  </a:cubicBezTo>
                  <a:lnTo>
                    <a:pt x="4596" y="4363"/>
                  </a:lnTo>
                  <a:cubicBezTo>
                    <a:pt x="4628" y="4370"/>
                    <a:pt x="4661" y="4374"/>
                    <a:pt x="4693" y="4374"/>
                  </a:cubicBezTo>
                  <a:cubicBezTo>
                    <a:pt x="4766" y="4374"/>
                    <a:pt x="4836" y="4353"/>
                    <a:pt x="4894" y="4303"/>
                  </a:cubicBezTo>
                  <a:cubicBezTo>
                    <a:pt x="4953" y="4244"/>
                    <a:pt x="5001" y="4148"/>
                    <a:pt x="4989" y="4065"/>
                  </a:cubicBezTo>
                  <a:lnTo>
                    <a:pt x="5644" y="4017"/>
                  </a:lnTo>
                  <a:cubicBezTo>
                    <a:pt x="5751" y="4006"/>
                    <a:pt x="5882" y="3946"/>
                    <a:pt x="5953" y="3839"/>
                  </a:cubicBezTo>
                  <a:cubicBezTo>
                    <a:pt x="6025" y="3732"/>
                    <a:pt x="6060" y="3613"/>
                    <a:pt x="6025" y="3482"/>
                  </a:cubicBezTo>
                  <a:lnTo>
                    <a:pt x="6013" y="3398"/>
                  </a:lnTo>
                  <a:cubicBezTo>
                    <a:pt x="5980" y="3258"/>
                    <a:pt x="5870" y="3157"/>
                    <a:pt x="5725" y="3157"/>
                  </a:cubicBezTo>
                  <a:cubicBezTo>
                    <a:pt x="5710" y="3157"/>
                    <a:pt x="5695" y="3158"/>
                    <a:pt x="5679" y="3160"/>
                  </a:cubicBezTo>
                  <a:lnTo>
                    <a:pt x="5346" y="3184"/>
                  </a:lnTo>
                  <a:lnTo>
                    <a:pt x="5298" y="3125"/>
                  </a:lnTo>
                  <a:lnTo>
                    <a:pt x="5739" y="2684"/>
                  </a:lnTo>
                  <a:cubicBezTo>
                    <a:pt x="5799" y="2624"/>
                    <a:pt x="5799" y="2517"/>
                    <a:pt x="5739" y="2458"/>
                  </a:cubicBezTo>
                  <a:cubicBezTo>
                    <a:pt x="5709" y="2428"/>
                    <a:pt x="5671" y="2413"/>
                    <a:pt x="5632" y="2413"/>
                  </a:cubicBezTo>
                  <a:cubicBezTo>
                    <a:pt x="5593" y="2413"/>
                    <a:pt x="5554" y="2428"/>
                    <a:pt x="5525" y="2458"/>
                  </a:cubicBezTo>
                  <a:lnTo>
                    <a:pt x="4965" y="3005"/>
                  </a:lnTo>
                  <a:lnTo>
                    <a:pt x="4787" y="3077"/>
                  </a:lnTo>
                  <a:lnTo>
                    <a:pt x="4286" y="2696"/>
                  </a:lnTo>
                  <a:cubicBezTo>
                    <a:pt x="4251" y="2669"/>
                    <a:pt x="4208" y="2656"/>
                    <a:pt x="4169" y="2656"/>
                  </a:cubicBezTo>
                  <a:cubicBezTo>
                    <a:pt x="4156" y="2656"/>
                    <a:pt x="4144" y="2657"/>
                    <a:pt x="4132" y="2660"/>
                  </a:cubicBezTo>
                  <a:lnTo>
                    <a:pt x="3417" y="2886"/>
                  </a:lnTo>
                  <a:cubicBezTo>
                    <a:pt x="3405" y="2886"/>
                    <a:pt x="3370" y="2898"/>
                    <a:pt x="3358" y="2922"/>
                  </a:cubicBezTo>
                  <a:lnTo>
                    <a:pt x="3405" y="2708"/>
                  </a:lnTo>
                  <a:lnTo>
                    <a:pt x="3977" y="2291"/>
                  </a:lnTo>
                  <a:lnTo>
                    <a:pt x="4548" y="2208"/>
                  </a:lnTo>
                  <a:cubicBezTo>
                    <a:pt x="4632" y="2184"/>
                    <a:pt x="4691" y="2148"/>
                    <a:pt x="4691" y="2065"/>
                  </a:cubicBezTo>
                  <a:lnTo>
                    <a:pt x="4751" y="1589"/>
                  </a:lnTo>
                  <a:cubicBezTo>
                    <a:pt x="4751" y="1553"/>
                    <a:pt x="4751" y="1505"/>
                    <a:pt x="4715" y="1470"/>
                  </a:cubicBezTo>
                  <a:lnTo>
                    <a:pt x="4477" y="1172"/>
                  </a:lnTo>
                  <a:cubicBezTo>
                    <a:pt x="4441" y="1136"/>
                    <a:pt x="4406" y="1112"/>
                    <a:pt x="4346" y="1112"/>
                  </a:cubicBezTo>
                  <a:cubicBezTo>
                    <a:pt x="4298" y="1112"/>
                    <a:pt x="4239" y="1148"/>
                    <a:pt x="4215" y="1196"/>
                  </a:cubicBezTo>
                  <a:lnTo>
                    <a:pt x="4036" y="1446"/>
                  </a:lnTo>
                  <a:lnTo>
                    <a:pt x="3834" y="1434"/>
                  </a:lnTo>
                  <a:lnTo>
                    <a:pt x="4155" y="815"/>
                  </a:lnTo>
                  <a:lnTo>
                    <a:pt x="4477" y="815"/>
                  </a:lnTo>
                  <a:lnTo>
                    <a:pt x="4727" y="1267"/>
                  </a:lnTo>
                  <a:cubicBezTo>
                    <a:pt x="4763" y="1327"/>
                    <a:pt x="4822" y="1350"/>
                    <a:pt x="4882" y="1350"/>
                  </a:cubicBezTo>
                  <a:cubicBezTo>
                    <a:pt x="4941" y="1350"/>
                    <a:pt x="5001" y="1315"/>
                    <a:pt x="5025" y="1255"/>
                  </a:cubicBezTo>
                  <a:lnTo>
                    <a:pt x="5251" y="719"/>
                  </a:lnTo>
                  <a:cubicBezTo>
                    <a:pt x="5298" y="624"/>
                    <a:pt x="5287" y="505"/>
                    <a:pt x="5215" y="434"/>
                  </a:cubicBezTo>
                  <a:lnTo>
                    <a:pt x="5215" y="434"/>
                  </a:lnTo>
                  <a:cubicBezTo>
                    <a:pt x="5751" y="577"/>
                    <a:pt x="6263" y="839"/>
                    <a:pt x="6692" y="1208"/>
                  </a:cubicBezTo>
                  <a:cubicBezTo>
                    <a:pt x="6724" y="1234"/>
                    <a:pt x="6763" y="1247"/>
                    <a:pt x="6801" y="1247"/>
                  </a:cubicBezTo>
                  <a:cubicBezTo>
                    <a:pt x="6847" y="1247"/>
                    <a:pt x="6892" y="1228"/>
                    <a:pt x="6918" y="1196"/>
                  </a:cubicBezTo>
                  <a:cubicBezTo>
                    <a:pt x="6977" y="1112"/>
                    <a:pt x="6965" y="1017"/>
                    <a:pt x="6906" y="969"/>
                  </a:cubicBezTo>
                  <a:cubicBezTo>
                    <a:pt x="6157" y="343"/>
                    <a:pt x="5219" y="1"/>
                    <a:pt x="42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" name="Google Shape;7248;p59"/>
          <p:cNvGrpSpPr>
            <a:grpSpLocks noChangeAspect="1"/>
          </p:cNvGrpSpPr>
          <p:nvPr/>
        </p:nvGrpSpPr>
        <p:grpSpPr>
          <a:xfrm>
            <a:off x="4445158" y="2333044"/>
            <a:ext cx="297099" cy="278017"/>
            <a:chOff x="2766264" y="3394042"/>
            <a:chExt cx="294873" cy="275934"/>
          </a:xfrm>
          <a:solidFill>
            <a:schemeClr val="bg1"/>
          </a:solidFill>
        </p:grpSpPr>
        <p:sp>
          <p:nvSpPr>
            <p:cNvPr id="85" name="Google Shape;7249;p59"/>
            <p:cNvSpPr/>
            <p:nvPr/>
          </p:nvSpPr>
          <p:spPr>
            <a:xfrm>
              <a:off x="2766264" y="3394042"/>
              <a:ext cx="253176" cy="275934"/>
            </a:xfrm>
            <a:custGeom>
              <a:avLst/>
              <a:gdLst/>
              <a:ahLst/>
              <a:cxnLst/>
              <a:rect l="l" t="t" r="r" b="b"/>
              <a:pathLst>
                <a:path w="7954" h="8669" extrusionOk="0">
                  <a:moveTo>
                    <a:pt x="6942" y="3489"/>
                  </a:moveTo>
                  <a:cubicBezTo>
                    <a:pt x="7371" y="3549"/>
                    <a:pt x="7692" y="3918"/>
                    <a:pt x="7692" y="4346"/>
                  </a:cubicBezTo>
                  <a:cubicBezTo>
                    <a:pt x="7692" y="4799"/>
                    <a:pt x="7382" y="5156"/>
                    <a:pt x="6942" y="5227"/>
                  </a:cubicBezTo>
                  <a:lnTo>
                    <a:pt x="6942" y="3489"/>
                  </a:lnTo>
                  <a:close/>
                  <a:moveTo>
                    <a:pt x="1013" y="3322"/>
                  </a:moveTo>
                  <a:lnTo>
                    <a:pt x="1013" y="5382"/>
                  </a:lnTo>
                  <a:lnTo>
                    <a:pt x="715" y="5382"/>
                  </a:lnTo>
                  <a:cubicBezTo>
                    <a:pt x="465" y="5382"/>
                    <a:pt x="263" y="5180"/>
                    <a:pt x="263" y="4930"/>
                  </a:cubicBezTo>
                  <a:lnTo>
                    <a:pt x="263" y="3775"/>
                  </a:lnTo>
                  <a:cubicBezTo>
                    <a:pt x="263" y="3537"/>
                    <a:pt x="453" y="3322"/>
                    <a:pt x="715" y="3322"/>
                  </a:cubicBezTo>
                  <a:close/>
                  <a:moveTo>
                    <a:pt x="2179" y="3322"/>
                  </a:moveTo>
                  <a:lnTo>
                    <a:pt x="2179" y="5382"/>
                  </a:lnTo>
                  <a:lnTo>
                    <a:pt x="1286" y="5382"/>
                  </a:lnTo>
                  <a:lnTo>
                    <a:pt x="1286" y="3322"/>
                  </a:lnTo>
                  <a:close/>
                  <a:moveTo>
                    <a:pt x="2322" y="6370"/>
                  </a:moveTo>
                  <a:lnTo>
                    <a:pt x="2322" y="6966"/>
                  </a:lnTo>
                  <a:lnTo>
                    <a:pt x="2060" y="6966"/>
                  </a:lnTo>
                  <a:lnTo>
                    <a:pt x="2227" y="6370"/>
                  </a:lnTo>
                  <a:close/>
                  <a:moveTo>
                    <a:pt x="2144" y="5644"/>
                  </a:moveTo>
                  <a:lnTo>
                    <a:pt x="1632" y="7549"/>
                  </a:lnTo>
                  <a:lnTo>
                    <a:pt x="1286" y="7549"/>
                  </a:lnTo>
                  <a:lnTo>
                    <a:pt x="1286" y="5644"/>
                  </a:lnTo>
                  <a:close/>
                  <a:moveTo>
                    <a:pt x="6680" y="274"/>
                  </a:moveTo>
                  <a:lnTo>
                    <a:pt x="6680" y="8430"/>
                  </a:lnTo>
                  <a:lnTo>
                    <a:pt x="6085" y="8430"/>
                  </a:lnTo>
                  <a:lnTo>
                    <a:pt x="6085" y="2703"/>
                  </a:lnTo>
                  <a:cubicBezTo>
                    <a:pt x="6085" y="2620"/>
                    <a:pt x="6025" y="2560"/>
                    <a:pt x="5954" y="2560"/>
                  </a:cubicBezTo>
                  <a:cubicBezTo>
                    <a:pt x="5870" y="2560"/>
                    <a:pt x="5811" y="2620"/>
                    <a:pt x="5811" y="2703"/>
                  </a:cubicBezTo>
                  <a:lnTo>
                    <a:pt x="5811" y="7549"/>
                  </a:lnTo>
                  <a:cubicBezTo>
                    <a:pt x="5632" y="7311"/>
                    <a:pt x="5382" y="6989"/>
                    <a:pt x="5037" y="6668"/>
                  </a:cubicBezTo>
                  <a:cubicBezTo>
                    <a:pt x="4668" y="6299"/>
                    <a:pt x="4263" y="6013"/>
                    <a:pt x="3870" y="5799"/>
                  </a:cubicBezTo>
                  <a:cubicBezTo>
                    <a:pt x="3406" y="5561"/>
                    <a:pt x="2930" y="5418"/>
                    <a:pt x="2453" y="5394"/>
                  </a:cubicBezTo>
                  <a:lnTo>
                    <a:pt x="2453" y="3322"/>
                  </a:lnTo>
                  <a:cubicBezTo>
                    <a:pt x="2930" y="3310"/>
                    <a:pt x="3406" y="3179"/>
                    <a:pt x="3870" y="2918"/>
                  </a:cubicBezTo>
                  <a:cubicBezTo>
                    <a:pt x="4263" y="2715"/>
                    <a:pt x="4668" y="2417"/>
                    <a:pt x="5037" y="2048"/>
                  </a:cubicBezTo>
                  <a:cubicBezTo>
                    <a:pt x="5370" y="1715"/>
                    <a:pt x="5632" y="1394"/>
                    <a:pt x="5811" y="1167"/>
                  </a:cubicBezTo>
                  <a:lnTo>
                    <a:pt x="5811" y="2025"/>
                  </a:lnTo>
                  <a:cubicBezTo>
                    <a:pt x="5811" y="2108"/>
                    <a:pt x="5870" y="2167"/>
                    <a:pt x="5954" y="2167"/>
                  </a:cubicBezTo>
                  <a:cubicBezTo>
                    <a:pt x="6025" y="2167"/>
                    <a:pt x="6085" y="2108"/>
                    <a:pt x="6085" y="2025"/>
                  </a:cubicBezTo>
                  <a:lnTo>
                    <a:pt x="6085" y="274"/>
                  </a:lnTo>
                  <a:close/>
                  <a:moveTo>
                    <a:pt x="5930" y="0"/>
                  </a:moveTo>
                  <a:cubicBezTo>
                    <a:pt x="5858" y="0"/>
                    <a:pt x="5799" y="60"/>
                    <a:pt x="5799" y="143"/>
                  </a:cubicBezTo>
                  <a:lnTo>
                    <a:pt x="5799" y="679"/>
                  </a:lnTo>
                  <a:cubicBezTo>
                    <a:pt x="5728" y="810"/>
                    <a:pt x="5370" y="1334"/>
                    <a:pt x="4835" y="1846"/>
                  </a:cubicBezTo>
                  <a:cubicBezTo>
                    <a:pt x="4263" y="2382"/>
                    <a:pt x="3370" y="3037"/>
                    <a:pt x="2299" y="3037"/>
                  </a:cubicBezTo>
                  <a:lnTo>
                    <a:pt x="715" y="3037"/>
                  </a:lnTo>
                  <a:cubicBezTo>
                    <a:pt x="310" y="3037"/>
                    <a:pt x="1" y="3370"/>
                    <a:pt x="1" y="3751"/>
                  </a:cubicBezTo>
                  <a:lnTo>
                    <a:pt x="1" y="4918"/>
                  </a:lnTo>
                  <a:cubicBezTo>
                    <a:pt x="1" y="5323"/>
                    <a:pt x="322" y="5632"/>
                    <a:pt x="715" y="5632"/>
                  </a:cubicBezTo>
                  <a:lnTo>
                    <a:pt x="1013" y="5632"/>
                  </a:lnTo>
                  <a:lnTo>
                    <a:pt x="1013" y="7668"/>
                  </a:lnTo>
                  <a:cubicBezTo>
                    <a:pt x="1013" y="7740"/>
                    <a:pt x="1072" y="7799"/>
                    <a:pt x="1144" y="7799"/>
                  </a:cubicBezTo>
                  <a:lnTo>
                    <a:pt x="1727" y="7799"/>
                  </a:lnTo>
                  <a:cubicBezTo>
                    <a:pt x="1787" y="7799"/>
                    <a:pt x="1846" y="7763"/>
                    <a:pt x="1858" y="7692"/>
                  </a:cubicBezTo>
                  <a:lnTo>
                    <a:pt x="1989" y="7216"/>
                  </a:lnTo>
                  <a:lnTo>
                    <a:pt x="2453" y="7216"/>
                  </a:lnTo>
                  <a:cubicBezTo>
                    <a:pt x="2525" y="7216"/>
                    <a:pt x="2584" y="7156"/>
                    <a:pt x="2584" y="7085"/>
                  </a:cubicBezTo>
                  <a:lnTo>
                    <a:pt x="2584" y="6204"/>
                  </a:lnTo>
                  <a:cubicBezTo>
                    <a:pt x="2584" y="6132"/>
                    <a:pt x="2525" y="6073"/>
                    <a:pt x="2453" y="6073"/>
                  </a:cubicBezTo>
                  <a:lnTo>
                    <a:pt x="2287" y="6073"/>
                  </a:lnTo>
                  <a:lnTo>
                    <a:pt x="2406" y="5632"/>
                  </a:lnTo>
                  <a:cubicBezTo>
                    <a:pt x="3430" y="5668"/>
                    <a:pt x="4299" y="6299"/>
                    <a:pt x="4835" y="6823"/>
                  </a:cubicBezTo>
                  <a:cubicBezTo>
                    <a:pt x="5370" y="7335"/>
                    <a:pt x="5704" y="7859"/>
                    <a:pt x="5799" y="7990"/>
                  </a:cubicBezTo>
                  <a:lnTo>
                    <a:pt x="5799" y="8525"/>
                  </a:lnTo>
                  <a:cubicBezTo>
                    <a:pt x="5799" y="8609"/>
                    <a:pt x="5858" y="8668"/>
                    <a:pt x="5930" y="8668"/>
                  </a:cubicBezTo>
                  <a:lnTo>
                    <a:pt x="6811" y="8668"/>
                  </a:lnTo>
                  <a:cubicBezTo>
                    <a:pt x="6882" y="8668"/>
                    <a:pt x="6942" y="8609"/>
                    <a:pt x="6942" y="8525"/>
                  </a:cubicBezTo>
                  <a:lnTo>
                    <a:pt x="6942" y="5465"/>
                  </a:lnTo>
                  <a:cubicBezTo>
                    <a:pt x="7525" y="5394"/>
                    <a:pt x="7954" y="4918"/>
                    <a:pt x="7954" y="4322"/>
                  </a:cubicBezTo>
                  <a:cubicBezTo>
                    <a:pt x="7954" y="3775"/>
                    <a:pt x="7525" y="3275"/>
                    <a:pt x="6942" y="3203"/>
                  </a:cubicBezTo>
                  <a:lnTo>
                    <a:pt x="6942" y="143"/>
                  </a:lnTo>
                  <a:cubicBezTo>
                    <a:pt x="6942" y="60"/>
                    <a:pt x="6882" y="0"/>
                    <a:pt x="68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6" name="Google Shape;7250;p59"/>
            <p:cNvSpPr/>
            <p:nvPr/>
          </p:nvSpPr>
          <p:spPr>
            <a:xfrm>
              <a:off x="3039143" y="3528205"/>
              <a:ext cx="21995" cy="8753"/>
            </a:xfrm>
            <a:custGeom>
              <a:avLst/>
              <a:gdLst/>
              <a:ahLst/>
              <a:cxnLst/>
              <a:rect l="l" t="t" r="r" b="b"/>
              <a:pathLst>
                <a:path w="691" h="275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15"/>
                    <a:pt x="60" y="274"/>
                    <a:pt x="131" y="274"/>
                  </a:cubicBezTo>
                  <a:lnTo>
                    <a:pt x="560" y="274"/>
                  </a:lnTo>
                  <a:cubicBezTo>
                    <a:pt x="631" y="274"/>
                    <a:pt x="691" y="215"/>
                    <a:pt x="691" y="131"/>
                  </a:cubicBezTo>
                  <a:cubicBezTo>
                    <a:pt x="691" y="60"/>
                    <a:pt x="631" y="0"/>
                    <a:pt x="56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7" name="Google Shape;7251;p59"/>
            <p:cNvSpPr/>
            <p:nvPr/>
          </p:nvSpPr>
          <p:spPr>
            <a:xfrm>
              <a:off x="3019408" y="3475622"/>
              <a:ext cx="20499" cy="18875"/>
            </a:xfrm>
            <a:custGeom>
              <a:avLst/>
              <a:gdLst/>
              <a:ahLst/>
              <a:cxnLst/>
              <a:rect l="l" t="t" r="r" b="b"/>
              <a:pathLst>
                <a:path w="644" h="593" extrusionOk="0">
                  <a:moveTo>
                    <a:pt x="501" y="0"/>
                  </a:moveTo>
                  <a:cubicBezTo>
                    <a:pt x="468" y="0"/>
                    <a:pt x="436" y="15"/>
                    <a:pt x="406" y="45"/>
                  </a:cubicBezTo>
                  <a:lnTo>
                    <a:pt x="96" y="355"/>
                  </a:lnTo>
                  <a:cubicBezTo>
                    <a:pt x="1" y="450"/>
                    <a:pt x="61" y="593"/>
                    <a:pt x="180" y="593"/>
                  </a:cubicBezTo>
                  <a:cubicBezTo>
                    <a:pt x="215" y="593"/>
                    <a:pt x="263" y="581"/>
                    <a:pt x="275" y="557"/>
                  </a:cubicBezTo>
                  <a:lnTo>
                    <a:pt x="584" y="235"/>
                  </a:lnTo>
                  <a:cubicBezTo>
                    <a:pt x="644" y="200"/>
                    <a:pt x="644" y="104"/>
                    <a:pt x="596" y="45"/>
                  </a:cubicBezTo>
                  <a:cubicBezTo>
                    <a:pt x="567" y="15"/>
                    <a:pt x="534" y="0"/>
                    <a:pt x="5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8" name="Google Shape;7252;p59"/>
            <p:cNvSpPr/>
            <p:nvPr/>
          </p:nvSpPr>
          <p:spPr>
            <a:xfrm>
              <a:off x="3020554" y="3570348"/>
              <a:ext cx="19353" cy="18621"/>
            </a:xfrm>
            <a:custGeom>
              <a:avLst/>
              <a:gdLst/>
              <a:ahLst/>
              <a:cxnLst/>
              <a:rect l="l" t="t" r="r" b="b"/>
              <a:pathLst>
                <a:path w="608" h="585" extrusionOk="0">
                  <a:moveTo>
                    <a:pt x="155" y="1"/>
                  </a:moveTo>
                  <a:cubicBezTo>
                    <a:pt x="123" y="1"/>
                    <a:pt x="90" y="16"/>
                    <a:pt x="60" y="46"/>
                  </a:cubicBezTo>
                  <a:cubicBezTo>
                    <a:pt x="1" y="105"/>
                    <a:pt x="1" y="176"/>
                    <a:pt x="60" y="236"/>
                  </a:cubicBezTo>
                  <a:lnTo>
                    <a:pt x="370" y="546"/>
                  </a:lnTo>
                  <a:cubicBezTo>
                    <a:pt x="397" y="572"/>
                    <a:pt x="431" y="585"/>
                    <a:pt x="463" y="585"/>
                  </a:cubicBezTo>
                  <a:cubicBezTo>
                    <a:pt x="503" y="585"/>
                    <a:pt x="541" y="566"/>
                    <a:pt x="560" y="534"/>
                  </a:cubicBezTo>
                  <a:cubicBezTo>
                    <a:pt x="608" y="498"/>
                    <a:pt x="608" y="403"/>
                    <a:pt x="560" y="355"/>
                  </a:cubicBezTo>
                  <a:lnTo>
                    <a:pt x="251" y="46"/>
                  </a:lnTo>
                  <a:cubicBezTo>
                    <a:pt x="221" y="16"/>
                    <a:pt x="188" y="1"/>
                    <a:pt x="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89" name="Google Shape;7247;p59"/>
          <p:cNvSpPr>
            <a:spLocks noChangeAspect="1"/>
          </p:cNvSpPr>
          <p:nvPr/>
        </p:nvSpPr>
        <p:spPr>
          <a:xfrm>
            <a:off x="1822089" y="2347511"/>
            <a:ext cx="297750" cy="247408"/>
          </a:xfrm>
          <a:custGeom>
            <a:avLst/>
            <a:gdLst/>
            <a:ahLst/>
            <a:cxnLst/>
            <a:rect l="l" t="t" r="r" b="b"/>
            <a:pathLst>
              <a:path w="11693" h="9716" extrusionOk="0">
                <a:moveTo>
                  <a:pt x="2906" y="346"/>
                </a:moveTo>
                <a:cubicBezTo>
                  <a:pt x="3120" y="346"/>
                  <a:pt x="3287" y="524"/>
                  <a:pt x="3287" y="727"/>
                </a:cubicBezTo>
                <a:lnTo>
                  <a:pt x="3287" y="1096"/>
                </a:lnTo>
                <a:cubicBezTo>
                  <a:pt x="3299" y="1429"/>
                  <a:pt x="3049" y="1679"/>
                  <a:pt x="2727" y="1679"/>
                </a:cubicBezTo>
                <a:cubicBezTo>
                  <a:pt x="2406" y="1679"/>
                  <a:pt x="2144" y="1429"/>
                  <a:pt x="2144" y="1096"/>
                </a:cubicBezTo>
                <a:lnTo>
                  <a:pt x="2144" y="727"/>
                </a:lnTo>
                <a:cubicBezTo>
                  <a:pt x="2144" y="500"/>
                  <a:pt x="2322" y="346"/>
                  <a:pt x="2525" y="346"/>
                </a:cubicBezTo>
                <a:close/>
                <a:moveTo>
                  <a:pt x="5894" y="346"/>
                </a:moveTo>
                <a:cubicBezTo>
                  <a:pt x="6120" y="346"/>
                  <a:pt x="6275" y="524"/>
                  <a:pt x="6275" y="727"/>
                </a:cubicBezTo>
                <a:lnTo>
                  <a:pt x="6275" y="1096"/>
                </a:lnTo>
                <a:cubicBezTo>
                  <a:pt x="6299" y="1429"/>
                  <a:pt x="6037" y="1679"/>
                  <a:pt x="5716" y="1679"/>
                </a:cubicBezTo>
                <a:cubicBezTo>
                  <a:pt x="5406" y="1679"/>
                  <a:pt x="5132" y="1429"/>
                  <a:pt x="5132" y="1096"/>
                </a:cubicBezTo>
                <a:lnTo>
                  <a:pt x="5132" y="727"/>
                </a:lnTo>
                <a:cubicBezTo>
                  <a:pt x="5132" y="500"/>
                  <a:pt x="5311" y="346"/>
                  <a:pt x="5525" y="346"/>
                </a:cubicBezTo>
                <a:close/>
                <a:moveTo>
                  <a:pt x="8895" y="346"/>
                </a:moveTo>
                <a:cubicBezTo>
                  <a:pt x="9121" y="346"/>
                  <a:pt x="9287" y="524"/>
                  <a:pt x="9287" y="727"/>
                </a:cubicBezTo>
                <a:lnTo>
                  <a:pt x="9287" y="1096"/>
                </a:lnTo>
                <a:cubicBezTo>
                  <a:pt x="9299" y="1429"/>
                  <a:pt x="9026" y="1679"/>
                  <a:pt x="8716" y="1679"/>
                </a:cubicBezTo>
                <a:cubicBezTo>
                  <a:pt x="8406" y="1679"/>
                  <a:pt x="8144" y="1429"/>
                  <a:pt x="8144" y="1096"/>
                </a:cubicBezTo>
                <a:lnTo>
                  <a:pt x="8144" y="727"/>
                </a:lnTo>
                <a:cubicBezTo>
                  <a:pt x="8144" y="500"/>
                  <a:pt x="8323" y="346"/>
                  <a:pt x="8525" y="346"/>
                </a:cubicBezTo>
                <a:close/>
                <a:moveTo>
                  <a:pt x="2930" y="2036"/>
                </a:moveTo>
                <a:lnTo>
                  <a:pt x="2930" y="2120"/>
                </a:lnTo>
                <a:cubicBezTo>
                  <a:pt x="2930" y="2179"/>
                  <a:pt x="2941" y="2263"/>
                  <a:pt x="2977" y="2310"/>
                </a:cubicBezTo>
                <a:lnTo>
                  <a:pt x="2739" y="2548"/>
                </a:lnTo>
                <a:lnTo>
                  <a:pt x="2703" y="2548"/>
                </a:lnTo>
                <a:lnTo>
                  <a:pt x="2465" y="2310"/>
                </a:lnTo>
                <a:cubicBezTo>
                  <a:pt x="2501" y="2251"/>
                  <a:pt x="2513" y="2191"/>
                  <a:pt x="2513" y="2120"/>
                </a:cubicBezTo>
                <a:lnTo>
                  <a:pt x="2513" y="2036"/>
                </a:lnTo>
                <a:close/>
                <a:moveTo>
                  <a:pt x="5918" y="2036"/>
                </a:moveTo>
                <a:lnTo>
                  <a:pt x="5918" y="2120"/>
                </a:lnTo>
                <a:cubicBezTo>
                  <a:pt x="5918" y="2179"/>
                  <a:pt x="5942" y="2263"/>
                  <a:pt x="5966" y="2310"/>
                </a:cubicBezTo>
                <a:lnTo>
                  <a:pt x="5728" y="2548"/>
                </a:lnTo>
                <a:lnTo>
                  <a:pt x="5704" y="2548"/>
                </a:lnTo>
                <a:lnTo>
                  <a:pt x="5466" y="2310"/>
                </a:lnTo>
                <a:cubicBezTo>
                  <a:pt x="5489" y="2251"/>
                  <a:pt x="5501" y="2191"/>
                  <a:pt x="5501" y="2120"/>
                </a:cubicBezTo>
                <a:lnTo>
                  <a:pt x="5501" y="2036"/>
                </a:lnTo>
                <a:close/>
                <a:moveTo>
                  <a:pt x="8930" y="2036"/>
                </a:moveTo>
                <a:lnTo>
                  <a:pt x="8930" y="2120"/>
                </a:lnTo>
                <a:cubicBezTo>
                  <a:pt x="8930" y="2179"/>
                  <a:pt x="8942" y="2263"/>
                  <a:pt x="8966" y="2310"/>
                </a:cubicBezTo>
                <a:lnTo>
                  <a:pt x="8728" y="2548"/>
                </a:lnTo>
                <a:lnTo>
                  <a:pt x="8704" y="2548"/>
                </a:lnTo>
                <a:lnTo>
                  <a:pt x="8466" y="2310"/>
                </a:lnTo>
                <a:cubicBezTo>
                  <a:pt x="8490" y="2251"/>
                  <a:pt x="8514" y="2191"/>
                  <a:pt x="8514" y="2120"/>
                </a:cubicBezTo>
                <a:lnTo>
                  <a:pt x="8514" y="2036"/>
                </a:lnTo>
                <a:close/>
                <a:moveTo>
                  <a:pt x="1394" y="3525"/>
                </a:moveTo>
                <a:cubicBezTo>
                  <a:pt x="1620" y="3525"/>
                  <a:pt x="1798" y="3703"/>
                  <a:pt x="1798" y="3918"/>
                </a:cubicBezTo>
                <a:lnTo>
                  <a:pt x="1798" y="4287"/>
                </a:lnTo>
                <a:cubicBezTo>
                  <a:pt x="1798" y="4596"/>
                  <a:pt x="1548" y="4870"/>
                  <a:pt x="1215" y="4870"/>
                </a:cubicBezTo>
                <a:cubicBezTo>
                  <a:pt x="905" y="4870"/>
                  <a:pt x="644" y="4608"/>
                  <a:pt x="644" y="4287"/>
                </a:cubicBezTo>
                <a:lnTo>
                  <a:pt x="644" y="3918"/>
                </a:lnTo>
                <a:cubicBezTo>
                  <a:pt x="644" y="3691"/>
                  <a:pt x="822" y="3525"/>
                  <a:pt x="1025" y="3525"/>
                </a:cubicBezTo>
                <a:close/>
                <a:moveTo>
                  <a:pt x="4406" y="3525"/>
                </a:moveTo>
                <a:cubicBezTo>
                  <a:pt x="4632" y="3525"/>
                  <a:pt x="4811" y="3703"/>
                  <a:pt x="4811" y="3918"/>
                </a:cubicBezTo>
                <a:lnTo>
                  <a:pt x="4811" y="4287"/>
                </a:lnTo>
                <a:cubicBezTo>
                  <a:pt x="4811" y="4596"/>
                  <a:pt x="4549" y="4870"/>
                  <a:pt x="4227" y="4870"/>
                </a:cubicBezTo>
                <a:cubicBezTo>
                  <a:pt x="3918" y="4870"/>
                  <a:pt x="3644" y="4608"/>
                  <a:pt x="3644" y="4287"/>
                </a:cubicBezTo>
                <a:lnTo>
                  <a:pt x="3644" y="3918"/>
                </a:lnTo>
                <a:cubicBezTo>
                  <a:pt x="3644" y="3691"/>
                  <a:pt x="3823" y="3525"/>
                  <a:pt x="4037" y="3525"/>
                </a:cubicBezTo>
                <a:close/>
                <a:moveTo>
                  <a:pt x="7394" y="3525"/>
                </a:moveTo>
                <a:cubicBezTo>
                  <a:pt x="7621" y="3525"/>
                  <a:pt x="7799" y="3703"/>
                  <a:pt x="7799" y="3918"/>
                </a:cubicBezTo>
                <a:lnTo>
                  <a:pt x="7799" y="4287"/>
                </a:lnTo>
                <a:cubicBezTo>
                  <a:pt x="7799" y="4596"/>
                  <a:pt x="7537" y="4870"/>
                  <a:pt x="7216" y="4870"/>
                </a:cubicBezTo>
                <a:cubicBezTo>
                  <a:pt x="6906" y="4870"/>
                  <a:pt x="6632" y="4608"/>
                  <a:pt x="6632" y="4287"/>
                </a:cubicBezTo>
                <a:lnTo>
                  <a:pt x="6632" y="3918"/>
                </a:lnTo>
                <a:cubicBezTo>
                  <a:pt x="6632" y="3691"/>
                  <a:pt x="6811" y="3525"/>
                  <a:pt x="7025" y="3525"/>
                </a:cubicBezTo>
                <a:close/>
                <a:moveTo>
                  <a:pt x="10407" y="3525"/>
                </a:moveTo>
                <a:cubicBezTo>
                  <a:pt x="10621" y="3525"/>
                  <a:pt x="10788" y="3703"/>
                  <a:pt x="10788" y="3918"/>
                </a:cubicBezTo>
                <a:lnTo>
                  <a:pt x="10788" y="4287"/>
                </a:lnTo>
                <a:cubicBezTo>
                  <a:pt x="10800" y="4608"/>
                  <a:pt x="10538" y="4870"/>
                  <a:pt x="10216" y="4870"/>
                </a:cubicBezTo>
                <a:cubicBezTo>
                  <a:pt x="9907" y="4870"/>
                  <a:pt x="9645" y="4608"/>
                  <a:pt x="9645" y="4287"/>
                </a:cubicBezTo>
                <a:lnTo>
                  <a:pt x="9645" y="3918"/>
                </a:lnTo>
                <a:cubicBezTo>
                  <a:pt x="9645" y="3691"/>
                  <a:pt x="9823" y="3525"/>
                  <a:pt x="10026" y="3525"/>
                </a:cubicBezTo>
                <a:close/>
                <a:moveTo>
                  <a:pt x="1429" y="5215"/>
                </a:moveTo>
                <a:lnTo>
                  <a:pt x="1429" y="5311"/>
                </a:lnTo>
                <a:cubicBezTo>
                  <a:pt x="1429" y="5370"/>
                  <a:pt x="1441" y="5442"/>
                  <a:pt x="1477" y="5489"/>
                </a:cubicBezTo>
                <a:lnTo>
                  <a:pt x="1239" y="5727"/>
                </a:lnTo>
                <a:lnTo>
                  <a:pt x="1203" y="5727"/>
                </a:lnTo>
                <a:lnTo>
                  <a:pt x="965" y="5489"/>
                </a:lnTo>
                <a:cubicBezTo>
                  <a:pt x="989" y="5430"/>
                  <a:pt x="1013" y="5370"/>
                  <a:pt x="1013" y="5311"/>
                </a:cubicBezTo>
                <a:lnTo>
                  <a:pt x="1013" y="5215"/>
                </a:lnTo>
                <a:close/>
                <a:moveTo>
                  <a:pt x="4430" y="5215"/>
                </a:moveTo>
                <a:lnTo>
                  <a:pt x="4430" y="5311"/>
                </a:lnTo>
                <a:cubicBezTo>
                  <a:pt x="4430" y="5370"/>
                  <a:pt x="4454" y="5442"/>
                  <a:pt x="4477" y="5489"/>
                </a:cubicBezTo>
                <a:lnTo>
                  <a:pt x="4239" y="5727"/>
                </a:lnTo>
                <a:lnTo>
                  <a:pt x="4215" y="5727"/>
                </a:lnTo>
                <a:lnTo>
                  <a:pt x="3977" y="5489"/>
                </a:lnTo>
                <a:cubicBezTo>
                  <a:pt x="4001" y="5430"/>
                  <a:pt x="4013" y="5370"/>
                  <a:pt x="4013" y="5311"/>
                </a:cubicBezTo>
                <a:lnTo>
                  <a:pt x="4013" y="5215"/>
                </a:lnTo>
                <a:close/>
                <a:moveTo>
                  <a:pt x="7418" y="5215"/>
                </a:moveTo>
                <a:lnTo>
                  <a:pt x="7418" y="5311"/>
                </a:lnTo>
                <a:cubicBezTo>
                  <a:pt x="7418" y="5370"/>
                  <a:pt x="7442" y="5442"/>
                  <a:pt x="7466" y="5489"/>
                </a:cubicBezTo>
                <a:lnTo>
                  <a:pt x="7228" y="5727"/>
                </a:lnTo>
                <a:lnTo>
                  <a:pt x="7204" y="5727"/>
                </a:lnTo>
                <a:lnTo>
                  <a:pt x="6966" y="5489"/>
                </a:lnTo>
                <a:cubicBezTo>
                  <a:pt x="6990" y="5430"/>
                  <a:pt x="7001" y="5370"/>
                  <a:pt x="7001" y="5311"/>
                </a:cubicBezTo>
                <a:lnTo>
                  <a:pt x="7001" y="5215"/>
                </a:lnTo>
                <a:close/>
                <a:moveTo>
                  <a:pt x="10419" y="5215"/>
                </a:moveTo>
                <a:lnTo>
                  <a:pt x="10419" y="5311"/>
                </a:lnTo>
                <a:cubicBezTo>
                  <a:pt x="10419" y="5370"/>
                  <a:pt x="10430" y="5442"/>
                  <a:pt x="10454" y="5489"/>
                </a:cubicBezTo>
                <a:lnTo>
                  <a:pt x="10216" y="5727"/>
                </a:lnTo>
                <a:lnTo>
                  <a:pt x="10192" y="5727"/>
                </a:lnTo>
                <a:lnTo>
                  <a:pt x="9954" y="5489"/>
                </a:lnTo>
                <a:cubicBezTo>
                  <a:pt x="9978" y="5430"/>
                  <a:pt x="10002" y="5370"/>
                  <a:pt x="10002" y="5311"/>
                </a:cubicBezTo>
                <a:lnTo>
                  <a:pt x="10002" y="5215"/>
                </a:lnTo>
                <a:close/>
                <a:moveTo>
                  <a:pt x="2584" y="0"/>
                </a:moveTo>
                <a:cubicBezTo>
                  <a:pt x="2191" y="0"/>
                  <a:pt x="1858" y="322"/>
                  <a:pt x="1858" y="727"/>
                </a:cubicBezTo>
                <a:lnTo>
                  <a:pt x="1858" y="1096"/>
                </a:lnTo>
                <a:cubicBezTo>
                  <a:pt x="1858" y="1393"/>
                  <a:pt x="2013" y="1667"/>
                  <a:pt x="2227" y="1846"/>
                </a:cubicBezTo>
                <a:lnTo>
                  <a:pt x="2227" y="2108"/>
                </a:lnTo>
                <a:cubicBezTo>
                  <a:pt x="2227" y="2108"/>
                  <a:pt x="2227" y="2132"/>
                  <a:pt x="2215" y="2132"/>
                </a:cubicBezTo>
                <a:lnTo>
                  <a:pt x="1787" y="2346"/>
                </a:lnTo>
                <a:cubicBezTo>
                  <a:pt x="1608" y="2441"/>
                  <a:pt x="1489" y="2632"/>
                  <a:pt x="1489" y="2846"/>
                </a:cubicBezTo>
                <a:lnTo>
                  <a:pt x="1489" y="3179"/>
                </a:lnTo>
                <a:lnTo>
                  <a:pt x="1096" y="3179"/>
                </a:lnTo>
                <a:cubicBezTo>
                  <a:pt x="703" y="3179"/>
                  <a:pt x="370" y="3513"/>
                  <a:pt x="370" y="3918"/>
                </a:cubicBezTo>
                <a:lnTo>
                  <a:pt x="370" y="4287"/>
                </a:lnTo>
                <a:cubicBezTo>
                  <a:pt x="370" y="4584"/>
                  <a:pt x="524" y="4846"/>
                  <a:pt x="739" y="5025"/>
                </a:cubicBezTo>
                <a:lnTo>
                  <a:pt x="739" y="5299"/>
                </a:lnTo>
                <a:cubicBezTo>
                  <a:pt x="739" y="5299"/>
                  <a:pt x="739" y="5311"/>
                  <a:pt x="727" y="5311"/>
                </a:cubicBezTo>
                <a:lnTo>
                  <a:pt x="298" y="5537"/>
                </a:lnTo>
                <a:cubicBezTo>
                  <a:pt x="120" y="5620"/>
                  <a:pt x="1" y="5823"/>
                  <a:pt x="1" y="6025"/>
                </a:cubicBezTo>
                <a:lnTo>
                  <a:pt x="1" y="7870"/>
                </a:lnTo>
                <a:cubicBezTo>
                  <a:pt x="1" y="8025"/>
                  <a:pt x="48" y="8156"/>
                  <a:pt x="120" y="8275"/>
                </a:cubicBezTo>
                <a:lnTo>
                  <a:pt x="298" y="8561"/>
                </a:lnTo>
                <a:cubicBezTo>
                  <a:pt x="346" y="8621"/>
                  <a:pt x="358" y="8692"/>
                  <a:pt x="358" y="8775"/>
                </a:cubicBezTo>
                <a:lnTo>
                  <a:pt x="358" y="9549"/>
                </a:lnTo>
                <a:cubicBezTo>
                  <a:pt x="358" y="9644"/>
                  <a:pt x="429" y="9716"/>
                  <a:pt x="524" y="9716"/>
                </a:cubicBezTo>
                <a:cubicBezTo>
                  <a:pt x="608" y="9716"/>
                  <a:pt x="679" y="9644"/>
                  <a:pt x="679" y="9549"/>
                </a:cubicBezTo>
                <a:lnTo>
                  <a:pt x="679" y="8775"/>
                </a:lnTo>
                <a:cubicBezTo>
                  <a:pt x="679" y="8632"/>
                  <a:pt x="644" y="8501"/>
                  <a:pt x="560" y="8371"/>
                </a:cubicBezTo>
                <a:lnTo>
                  <a:pt x="382" y="8097"/>
                </a:lnTo>
                <a:cubicBezTo>
                  <a:pt x="346" y="8037"/>
                  <a:pt x="322" y="7966"/>
                  <a:pt x="322" y="7870"/>
                </a:cubicBezTo>
                <a:lnTo>
                  <a:pt x="322" y="6025"/>
                </a:lnTo>
                <a:cubicBezTo>
                  <a:pt x="322" y="5954"/>
                  <a:pt x="370" y="5882"/>
                  <a:pt x="441" y="5846"/>
                </a:cubicBezTo>
                <a:lnTo>
                  <a:pt x="763" y="5692"/>
                </a:lnTo>
                <a:lnTo>
                  <a:pt x="1036" y="5977"/>
                </a:lnTo>
                <a:cubicBezTo>
                  <a:pt x="1120" y="6049"/>
                  <a:pt x="1203" y="6085"/>
                  <a:pt x="1298" y="6085"/>
                </a:cubicBezTo>
                <a:cubicBezTo>
                  <a:pt x="1382" y="6085"/>
                  <a:pt x="1477" y="6049"/>
                  <a:pt x="1548" y="5977"/>
                </a:cubicBezTo>
                <a:lnTo>
                  <a:pt x="1834" y="5692"/>
                </a:lnTo>
                <a:lnTo>
                  <a:pt x="2144" y="5846"/>
                </a:lnTo>
                <a:cubicBezTo>
                  <a:pt x="2215" y="5882"/>
                  <a:pt x="2263" y="5954"/>
                  <a:pt x="2263" y="6025"/>
                </a:cubicBezTo>
                <a:lnTo>
                  <a:pt x="2263" y="7870"/>
                </a:lnTo>
                <a:cubicBezTo>
                  <a:pt x="2263" y="7942"/>
                  <a:pt x="2227" y="8025"/>
                  <a:pt x="2203" y="8097"/>
                </a:cubicBezTo>
                <a:lnTo>
                  <a:pt x="2025" y="8371"/>
                </a:lnTo>
                <a:cubicBezTo>
                  <a:pt x="1953" y="8490"/>
                  <a:pt x="1906" y="8644"/>
                  <a:pt x="1906" y="8775"/>
                </a:cubicBezTo>
                <a:lnTo>
                  <a:pt x="1906" y="9549"/>
                </a:lnTo>
                <a:cubicBezTo>
                  <a:pt x="1906" y="9644"/>
                  <a:pt x="1977" y="9716"/>
                  <a:pt x="2072" y="9716"/>
                </a:cubicBezTo>
                <a:cubicBezTo>
                  <a:pt x="2156" y="9716"/>
                  <a:pt x="2227" y="9644"/>
                  <a:pt x="2227" y="9549"/>
                </a:cubicBezTo>
                <a:lnTo>
                  <a:pt x="2227" y="8775"/>
                </a:lnTo>
                <a:cubicBezTo>
                  <a:pt x="2227" y="8704"/>
                  <a:pt x="2263" y="8632"/>
                  <a:pt x="2287" y="8561"/>
                </a:cubicBezTo>
                <a:lnTo>
                  <a:pt x="2465" y="8275"/>
                </a:lnTo>
                <a:cubicBezTo>
                  <a:pt x="2549" y="8156"/>
                  <a:pt x="2584" y="8001"/>
                  <a:pt x="2584" y="7870"/>
                </a:cubicBezTo>
                <a:lnTo>
                  <a:pt x="2584" y="6025"/>
                </a:lnTo>
                <a:cubicBezTo>
                  <a:pt x="2584" y="5823"/>
                  <a:pt x="2465" y="5644"/>
                  <a:pt x="2287" y="5537"/>
                </a:cubicBezTo>
                <a:lnTo>
                  <a:pt x="1858" y="5311"/>
                </a:lnTo>
                <a:lnTo>
                  <a:pt x="1846" y="5299"/>
                </a:lnTo>
                <a:lnTo>
                  <a:pt x="1846" y="5025"/>
                </a:lnTo>
                <a:cubicBezTo>
                  <a:pt x="2072" y="4870"/>
                  <a:pt x="2215" y="4596"/>
                  <a:pt x="2215" y="4287"/>
                </a:cubicBezTo>
                <a:lnTo>
                  <a:pt x="2215" y="3918"/>
                </a:lnTo>
                <a:cubicBezTo>
                  <a:pt x="2215" y="3644"/>
                  <a:pt x="2072" y="3406"/>
                  <a:pt x="1846" y="3275"/>
                </a:cubicBezTo>
                <a:lnTo>
                  <a:pt x="1846" y="2822"/>
                </a:lnTo>
                <a:cubicBezTo>
                  <a:pt x="1846" y="2751"/>
                  <a:pt x="1894" y="2679"/>
                  <a:pt x="1965" y="2644"/>
                </a:cubicBezTo>
                <a:lnTo>
                  <a:pt x="2275" y="2501"/>
                </a:lnTo>
                <a:lnTo>
                  <a:pt x="2560" y="2786"/>
                </a:lnTo>
                <a:cubicBezTo>
                  <a:pt x="2632" y="2858"/>
                  <a:pt x="2727" y="2882"/>
                  <a:pt x="2810" y="2882"/>
                </a:cubicBezTo>
                <a:cubicBezTo>
                  <a:pt x="2906" y="2882"/>
                  <a:pt x="2989" y="2858"/>
                  <a:pt x="3061" y="2786"/>
                </a:cubicBezTo>
                <a:lnTo>
                  <a:pt x="3346" y="2501"/>
                </a:lnTo>
                <a:lnTo>
                  <a:pt x="3656" y="2644"/>
                </a:lnTo>
                <a:cubicBezTo>
                  <a:pt x="3739" y="2679"/>
                  <a:pt x="3775" y="2751"/>
                  <a:pt x="3775" y="2822"/>
                </a:cubicBezTo>
                <a:lnTo>
                  <a:pt x="3775" y="3275"/>
                </a:lnTo>
                <a:cubicBezTo>
                  <a:pt x="3561" y="3394"/>
                  <a:pt x="3406" y="3632"/>
                  <a:pt x="3406" y="3918"/>
                </a:cubicBezTo>
                <a:lnTo>
                  <a:pt x="3406" y="4287"/>
                </a:lnTo>
                <a:cubicBezTo>
                  <a:pt x="3406" y="4584"/>
                  <a:pt x="3561" y="4846"/>
                  <a:pt x="3775" y="5025"/>
                </a:cubicBezTo>
                <a:lnTo>
                  <a:pt x="3775" y="5299"/>
                </a:lnTo>
                <a:cubicBezTo>
                  <a:pt x="3775" y="5299"/>
                  <a:pt x="3775" y="5311"/>
                  <a:pt x="3763" y="5311"/>
                </a:cubicBezTo>
                <a:lnTo>
                  <a:pt x="3334" y="5537"/>
                </a:lnTo>
                <a:cubicBezTo>
                  <a:pt x="3156" y="5620"/>
                  <a:pt x="3037" y="5823"/>
                  <a:pt x="3037" y="6025"/>
                </a:cubicBezTo>
                <a:lnTo>
                  <a:pt x="3037" y="7870"/>
                </a:lnTo>
                <a:cubicBezTo>
                  <a:pt x="3037" y="8025"/>
                  <a:pt x="3084" y="8156"/>
                  <a:pt x="3156" y="8275"/>
                </a:cubicBezTo>
                <a:lnTo>
                  <a:pt x="3334" y="8561"/>
                </a:lnTo>
                <a:cubicBezTo>
                  <a:pt x="3382" y="8621"/>
                  <a:pt x="3394" y="8692"/>
                  <a:pt x="3394" y="8775"/>
                </a:cubicBezTo>
                <a:lnTo>
                  <a:pt x="3394" y="9549"/>
                </a:lnTo>
                <a:cubicBezTo>
                  <a:pt x="3394" y="9644"/>
                  <a:pt x="3465" y="9716"/>
                  <a:pt x="3561" y="9716"/>
                </a:cubicBezTo>
                <a:cubicBezTo>
                  <a:pt x="3644" y="9716"/>
                  <a:pt x="3715" y="9644"/>
                  <a:pt x="3715" y="9549"/>
                </a:cubicBezTo>
                <a:lnTo>
                  <a:pt x="3715" y="8775"/>
                </a:lnTo>
                <a:cubicBezTo>
                  <a:pt x="3715" y="8632"/>
                  <a:pt x="3680" y="8501"/>
                  <a:pt x="3596" y="8371"/>
                </a:cubicBezTo>
                <a:lnTo>
                  <a:pt x="3418" y="8097"/>
                </a:lnTo>
                <a:cubicBezTo>
                  <a:pt x="3382" y="8037"/>
                  <a:pt x="3358" y="7966"/>
                  <a:pt x="3358" y="7870"/>
                </a:cubicBezTo>
                <a:lnTo>
                  <a:pt x="3358" y="6025"/>
                </a:lnTo>
                <a:cubicBezTo>
                  <a:pt x="3358" y="5954"/>
                  <a:pt x="3406" y="5882"/>
                  <a:pt x="3477" y="5846"/>
                </a:cubicBezTo>
                <a:lnTo>
                  <a:pt x="3799" y="5692"/>
                </a:lnTo>
                <a:lnTo>
                  <a:pt x="4073" y="5977"/>
                </a:lnTo>
                <a:cubicBezTo>
                  <a:pt x="4156" y="6049"/>
                  <a:pt x="4239" y="6085"/>
                  <a:pt x="4334" y="6085"/>
                </a:cubicBezTo>
                <a:cubicBezTo>
                  <a:pt x="4418" y="6085"/>
                  <a:pt x="4513" y="6049"/>
                  <a:pt x="4585" y="5977"/>
                </a:cubicBezTo>
                <a:lnTo>
                  <a:pt x="4870" y="5692"/>
                </a:lnTo>
                <a:lnTo>
                  <a:pt x="5180" y="5846"/>
                </a:lnTo>
                <a:cubicBezTo>
                  <a:pt x="5251" y="5882"/>
                  <a:pt x="5299" y="5954"/>
                  <a:pt x="5299" y="6025"/>
                </a:cubicBezTo>
                <a:lnTo>
                  <a:pt x="5299" y="7870"/>
                </a:lnTo>
                <a:cubicBezTo>
                  <a:pt x="5299" y="7942"/>
                  <a:pt x="5263" y="8025"/>
                  <a:pt x="5239" y="8097"/>
                </a:cubicBezTo>
                <a:lnTo>
                  <a:pt x="5061" y="8371"/>
                </a:lnTo>
                <a:cubicBezTo>
                  <a:pt x="4989" y="8490"/>
                  <a:pt x="4942" y="8644"/>
                  <a:pt x="4942" y="8775"/>
                </a:cubicBezTo>
                <a:lnTo>
                  <a:pt x="4942" y="9549"/>
                </a:lnTo>
                <a:cubicBezTo>
                  <a:pt x="4942" y="9644"/>
                  <a:pt x="5013" y="9716"/>
                  <a:pt x="5108" y="9716"/>
                </a:cubicBezTo>
                <a:cubicBezTo>
                  <a:pt x="5192" y="9716"/>
                  <a:pt x="5263" y="9644"/>
                  <a:pt x="5263" y="9549"/>
                </a:cubicBezTo>
                <a:lnTo>
                  <a:pt x="5263" y="8775"/>
                </a:lnTo>
                <a:cubicBezTo>
                  <a:pt x="5263" y="8704"/>
                  <a:pt x="5299" y="8632"/>
                  <a:pt x="5323" y="8561"/>
                </a:cubicBezTo>
                <a:lnTo>
                  <a:pt x="5501" y="8275"/>
                </a:lnTo>
                <a:cubicBezTo>
                  <a:pt x="5585" y="8156"/>
                  <a:pt x="5620" y="8001"/>
                  <a:pt x="5620" y="7870"/>
                </a:cubicBezTo>
                <a:lnTo>
                  <a:pt x="5620" y="6025"/>
                </a:lnTo>
                <a:cubicBezTo>
                  <a:pt x="5620" y="5823"/>
                  <a:pt x="5501" y="5644"/>
                  <a:pt x="5323" y="5537"/>
                </a:cubicBezTo>
                <a:lnTo>
                  <a:pt x="4894" y="5311"/>
                </a:lnTo>
                <a:lnTo>
                  <a:pt x="4882" y="5299"/>
                </a:lnTo>
                <a:lnTo>
                  <a:pt x="4882" y="5025"/>
                </a:lnTo>
                <a:cubicBezTo>
                  <a:pt x="5108" y="4870"/>
                  <a:pt x="5251" y="4596"/>
                  <a:pt x="5251" y="4287"/>
                </a:cubicBezTo>
                <a:lnTo>
                  <a:pt x="5251" y="3918"/>
                </a:lnTo>
                <a:cubicBezTo>
                  <a:pt x="5251" y="3644"/>
                  <a:pt x="5108" y="3406"/>
                  <a:pt x="4882" y="3275"/>
                </a:cubicBezTo>
                <a:lnTo>
                  <a:pt x="4882" y="2822"/>
                </a:lnTo>
                <a:cubicBezTo>
                  <a:pt x="4882" y="2751"/>
                  <a:pt x="4930" y="2679"/>
                  <a:pt x="5001" y="2644"/>
                </a:cubicBezTo>
                <a:lnTo>
                  <a:pt x="5311" y="2501"/>
                </a:lnTo>
                <a:lnTo>
                  <a:pt x="5597" y="2786"/>
                </a:lnTo>
                <a:cubicBezTo>
                  <a:pt x="5668" y="2858"/>
                  <a:pt x="5763" y="2882"/>
                  <a:pt x="5847" y="2882"/>
                </a:cubicBezTo>
                <a:cubicBezTo>
                  <a:pt x="5942" y="2882"/>
                  <a:pt x="6025" y="2858"/>
                  <a:pt x="6097" y="2786"/>
                </a:cubicBezTo>
                <a:lnTo>
                  <a:pt x="6382" y="2501"/>
                </a:lnTo>
                <a:lnTo>
                  <a:pt x="6692" y="2644"/>
                </a:lnTo>
                <a:cubicBezTo>
                  <a:pt x="6775" y="2679"/>
                  <a:pt x="6811" y="2751"/>
                  <a:pt x="6811" y="2822"/>
                </a:cubicBezTo>
                <a:lnTo>
                  <a:pt x="6811" y="3275"/>
                </a:lnTo>
                <a:cubicBezTo>
                  <a:pt x="6597" y="3394"/>
                  <a:pt x="6442" y="3632"/>
                  <a:pt x="6442" y="3918"/>
                </a:cubicBezTo>
                <a:lnTo>
                  <a:pt x="6442" y="4287"/>
                </a:lnTo>
                <a:cubicBezTo>
                  <a:pt x="6442" y="4584"/>
                  <a:pt x="6597" y="4846"/>
                  <a:pt x="6811" y="5025"/>
                </a:cubicBezTo>
                <a:lnTo>
                  <a:pt x="6811" y="5299"/>
                </a:lnTo>
                <a:cubicBezTo>
                  <a:pt x="6811" y="5299"/>
                  <a:pt x="6811" y="5311"/>
                  <a:pt x="6799" y="5311"/>
                </a:cubicBezTo>
                <a:lnTo>
                  <a:pt x="6370" y="5537"/>
                </a:lnTo>
                <a:cubicBezTo>
                  <a:pt x="6192" y="5620"/>
                  <a:pt x="6073" y="5823"/>
                  <a:pt x="6073" y="6025"/>
                </a:cubicBezTo>
                <a:lnTo>
                  <a:pt x="6073" y="7870"/>
                </a:lnTo>
                <a:cubicBezTo>
                  <a:pt x="6073" y="8025"/>
                  <a:pt x="6120" y="8156"/>
                  <a:pt x="6192" y="8275"/>
                </a:cubicBezTo>
                <a:lnTo>
                  <a:pt x="6370" y="8561"/>
                </a:lnTo>
                <a:cubicBezTo>
                  <a:pt x="6418" y="8621"/>
                  <a:pt x="6430" y="8692"/>
                  <a:pt x="6430" y="8775"/>
                </a:cubicBezTo>
                <a:lnTo>
                  <a:pt x="6430" y="9549"/>
                </a:lnTo>
                <a:cubicBezTo>
                  <a:pt x="6430" y="9644"/>
                  <a:pt x="6501" y="9716"/>
                  <a:pt x="6597" y="9716"/>
                </a:cubicBezTo>
                <a:cubicBezTo>
                  <a:pt x="6680" y="9716"/>
                  <a:pt x="6751" y="9644"/>
                  <a:pt x="6751" y="9549"/>
                </a:cubicBezTo>
                <a:lnTo>
                  <a:pt x="6751" y="8775"/>
                </a:lnTo>
                <a:cubicBezTo>
                  <a:pt x="6751" y="8632"/>
                  <a:pt x="6716" y="8501"/>
                  <a:pt x="6632" y="8371"/>
                </a:cubicBezTo>
                <a:lnTo>
                  <a:pt x="6454" y="8097"/>
                </a:lnTo>
                <a:cubicBezTo>
                  <a:pt x="6418" y="8037"/>
                  <a:pt x="6394" y="7966"/>
                  <a:pt x="6394" y="7870"/>
                </a:cubicBezTo>
                <a:lnTo>
                  <a:pt x="6394" y="6025"/>
                </a:lnTo>
                <a:cubicBezTo>
                  <a:pt x="6394" y="5954"/>
                  <a:pt x="6442" y="5882"/>
                  <a:pt x="6513" y="5846"/>
                </a:cubicBezTo>
                <a:lnTo>
                  <a:pt x="6835" y="5692"/>
                </a:lnTo>
                <a:lnTo>
                  <a:pt x="7109" y="5977"/>
                </a:lnTo>
                <a:cubicBezTo>
                  <a:pt x="7192" y="6049"/>
                  <a:pt x="7275" y="6085"/>
                  <a:pt x="7371" y="6085"/>
                </a:cubicBezTo>
                <a:cubicBezTo>
                  <a:pt x="7454" y="6085"/>
                  <a:pt x="7549" y="6049"/>
                  <a:pt x="7621" y="5977"/>
                </a:cubicBezTo>
                <a:lnTo>
                  <a:pt x="7906" y="5692"/>
                </a:lnTo>
                <a:lnTo>
                  <a:pt x="8216" y="5846"/>
                </a:lnTo>
                <a:cubicBezTo>
                  <a:pt x="8287" y="5882"/>
                  <a:pt x="8335" y="5954"/>
                  <a:pt x="8335" y="6025"/>
                </a:cubicBezTo>
                <a:lnTo>
                  <a:pt x="8335" y="7870"/>
                </a:lnTo>
                <a:cubicBezTo>
                  <a:pt x="8335" y="7942"/>
                  <a:pt x="8299" y="8025"/>
                  <a:pt x="8275" y="8097"/>
                </a:cubicBezTo>
                <a:lnTo>
                  <a:pt x="8097" y="8371"/>
                </a:lnTo>
                <a:cubicBezTo>
                  <a:pt x="8025" y="8490"/>
                  <a:pt x="7978" y="8644"/>
                  <a:pt x="7978" y="8775"/>
                </a:cubicBezTo>
                <a:lnTo>
                  <a:pt x="7978" y="9549"/>
                </a:lnTo>
                <a:cubicBezTo>
                  <a:pt x="7978" y="9644"/>
                  <a:pt x="8049" y="9716"/>
                  <a:pt x="8144" y="9716"/>
                </a:cubicBezTo>
                <a:cubicBezTo>
                  <a:pt x="8228" y="9716"/>
                  <a:pt x="8299" y="9644"/>
                  <a:pt x="8299" y="9549"/>
                </a:cubicBezTo>
                <a:lnTo>
                  <a:pt x="8299" y="8775"/>
                </a:lnTo>
                <a:cubicBezTo>
                  <a:pt x="8299" y="8704"/>
                  <a:pt x="8335" y="8632"/>
                  <a:pt x="8359" y="8561"/>
                </a:cubicBezTo>
                <a:lnTo>
                  <a:pt x="8537" y="8275"/>
                </a:lnTo>
                <a:cubicBezTo>
                  <a:pt x="8621" y="8156"/>
                  <a:pt x="8656" y="8001"/>
                  <a:pt x="8656" y="7870"/>
                </a:cubicBezTo>
                <a:lnTo>
                  <a:pt x="8656" y="6025"/>
                </a:lnTo>
                <a:cubicBezTo>
                  <a:pt x="8656" y="5823"/>
                  <a:pt x="8537" y="5644"/>
                  <a:pt x="8359" y="5537"/>
                </a:cubicBezTo>
                <a:lnTo>
                  <a:pt x="7930" y="5311"/>
                </a:lnTo>
                <a:lnTo>
                  <a:pt x="7918" y="5299"/>
                </a:lnTo>
                <a:lnTo>
                  <a:pt x="7918" y="5025"/>
                </a:lnTo>
                <a:cubicBezTo>
                  <a:pt x="8144" y="4870"/>
                  <a:pt x="8287" y="4596"/>
                  <a:pt x="8287" y="4287"/>
                </a:cubicBezTo>
                <a:lnTo>
                  <a:pt x="8287" y="3918"/>
                </a:lnTo>
                <a:cubicBezTo>
                  <a:pt x="8287" y="3644"/>
                  <a:pt x="8144" y="3406"/>
                  <a:pt x="7918" y="3275"/>
                </a:cubicBezTo>
                <a:lnTo>
                  <a:pt x="7918" y="2822"/>
                </a:lnTo>
                <a:cubicBezTo>
                  <a:pt x="7918" y="2751"/>
                  <a:pt x="7966" y="2679"/>
                  <a:pt x="8037" y="2644"/>
                </a:cubicBezTo>
                <a:lnTo>
                  <a:pt x="8347" y="2501"/>
                </a:lnTo>
                <a:lnTo>
                  <a:pt x="8633" y="2786"/>
                </a:lnTo>
                <a:cubicBezTo>
                  <a:pt x="8704" y="2858"/>
                  <a:pt x="8799" y="2882"/>
                  <a:pt x="8883" y="2882"/>
                </a:cubicBezTo>
                <a:cubicBezTo>
                  <a:pt x="8978" y="2882"/>
                  <a:pt x="9061" y="2858"/>
                  <a:pt x="9133" y="2786"/>
                </a:cubicBezTo>
                <a:lnTo>
                  <a:pt x="9418" y="2501"/>
                </a:lnTo>
                <a:lnTo>
                  <a:pt x="9728" y="2644"/>
                </a:lnTo>
                <a:cubicBezTo>
                  <a:pt x="9811" y="2679"/>
                  <a:pt x="9847" y="2751"/>
                  <a:pt x="9847" y="2822"/>
                </a:cubicBezTo>
                <a:lnTo>
                  <a:pt x="9847" y="3275"/>
                </a:lnTo>
                <a:cubicBezTo>
                  <a:pt x="9633" y="3394"/>
                  <a:pt x="9478" y="3632"/>
                  <a:pt x="9478" y="3918"/>
                </a:cubicBezTo>
                <a:lnTo>
                  <a:pt x="9478" y="4287"/>
                </a:lnTo>
                <a:cubicBezTo>
                  <a:pt x="9478" y="4584"/>
                  <a:pt x="9633" y="4846"/>
                  <a:pt x="9847" y="5025"/>
                </a:cubicBezTo>
                <a:lnTo>
                  <a:pt x="9847" y="5299"/>
                </a:lnTo>
                <a:cubicBezTo>
                  <a:pt x="9847" y="5299"/>
                  <a:pt x="9847" y="5311"/>
                  <a:pt x="9835" y="5311"/>
                </a:cubicBezTo>
                <a:lnTo>
                  <a:pt x="9407" y="5537"/>
                </a:lnTo>
                <a:cubicBezTo>
                  <a:pt x="9228" y="5620"/>
                  <a:pt x="9109" y="5823"/>
                  <a:pt x="9109" y="6025"/>
                </a:cubicBezTo>
                <a:lnTo>
                  <a:pt x="9109" y="7870"/>
                </a:lnTo>
                <a:cubicBezTo>
                  <a:pt x="9109" y="8025"/>
                  <a:pt x="9157" y="8156"/>
                  <a:pt x="9228" y="8275"/>
                </a:cubicBezTo>
                <a:lnTo>
                  <a:pt x="9407" y="8561"/>
                </a:lnTo>
                <a:cubicBezTo>
                  <a:pt x="9454" y="8621"/>
                  <a:pt x="9466" y="8692"/>
                  <a:pt x="9466" y="8775"/>
                </a:cubicBezTo>
                <a:lnTo>
                  <a:pt x="9466" y="9549"/>
                </a:lnTo>
                <a:cubicBezTo>
                  <a:pt x="9466" y="9644"/>
                  <a:pt x="9538" y="9716"/>
                  <a:pt x="9633" y="9716"/>
                </a:cubicBezTo>
                <a:cubicBezTo>
                  <a:pt x="9716" y="9716"/>
                  <a:pt x="9788" y="9644"/>
                  <a:pt x="9788" y="9549"/>
                </a:cubicBezTo>
                <a:lnTo>
                  <a:pt x="9788" y="8775"/>
                </a:lnTo>
                <a:cubicBezTo>
                  <a:pt x="9788" y="8632"/>
                  <a:pt x="9752" y="8501"/>
                  <a:pt x="9668" y="8371"/>
                </a:cubicBezTo>
                <a:lnTo>
                  <a:pt x="9490" y="8097"/>
                </a:lnTo>
                <a:cubicBezTo>
                  <a:pt x="9454" y="8037"/>
                  <a:pt x="9430" y="7966"/>
                  <a:pt x="9430" y="7870"/>
                </a:cubicBezTo>
                <a:lnTo>
                  <a:pt x="9430" y="6025"/>
                </a:lnTo>
                <a:cubicBezTo>
                  <a:pt x="9430" y="5954"/>
                  <a:pt x="9478" y="5882"/>
                  <a:pt x="9549" y="5846"/>
                </a:cubicBezTo>
                <a:lnTo>
                  <a:pt x="9871" y="5692"/>
                </a:lnTo>
                <a:lnTo>
                  <a:pt x="10145" y="5977"/>
                </a:lnTo>
                <a:cubicBezTo>
                  <a:pt x="10228" y="6049"/>
                  <a:pt x="10311" y="6085"/>
                  <a:pt x="10407" y="6085"/>
                </a:cubicBezTo>
                <a:cubicBezTo>
                  <a:pt x="10490" y="6085"/>
                  <a:pt x="10585" y="6049"/>
                  <a:pt x="10657" y="5977"/>
                </a:cubicBezTo>
                <a:lnTo>
                  <a:pt x="10942" y="5692"/>
                </a:lnTo>
                <a:lnTo>
                  <a:pt x="11252" y="5846"/>
                </a:lnTo>
                <a:cubicBezTo>
                  <a:pt x="11323" y="5882"/>
                  <a:pt x="11371" y="5954"/>
                  <a:pt x="11371" y="6025"/>
                </a:cubicBezTo>
                <a:lnTo>
                  <a:pt x="11371" y="7870"/>
                </a:lnTo>
                <a:cubicBezTo>
                  <a:pt x="11371" y="7942"/>
                  <a:pt x="11335" y="8025"/>
                  <a:pt x="11312" y="8097"/>
                </a:cubicBezTo>
                <a:lnTo>
                  <a:pt x="11133" y="8371"/>
                </a:lnTo>
                <a:cubicBezTo>
                  <a:pt x="11062" y="8490"/>
                  <a:pt x="11014" y="8644"/>
                  <a:pt x="11014" y="8775"/>
                </a:cubicBezTo>
                <a:lnTo>
                  <a:pt x="11014" y="9549"/>
                </a:lnTo>
                <a:cubicBezTo>
                  <a:pt x="11014" y="9644"/>
                  <a:pt x="11085" y="9716"/>
                  <a:pt x="11181" y="9716"/>
                </a:cubicBezTo>
                <a:cubicBezTo>
                  <a:pt x="11264" y="9716"/>
                  <a:pt x="11335" y="9644"/>
                  <a:pt x="11335" y="9549"/>
                </a:cubicBezTo>
                <a:lnTo>
                  <a:pt x="11335" y="8775"/>
                </a:lnTo>
                <a:cubicBezTo>
                  <a:pt x="11335" y="8704"/>
                  <a:pt x="11371" y="8632"/>
                  <a:pt x="11395" y="8561"/>
                </a:cubicBezTo>
                <a:lnTo>
                  <a:pt x="11573" y="8275"/>
                </a:lnTo>
                <a:cubicBezTo>
                  <a:pt x="11657" y="8156"/>
                  <a:pt x="11693" y="8001"/>
                  <a:pt x="11693" y="7870"/>
                </a:cubicBezTo>
                <a:lnTo>
                  <a:pt x="11693" y="6025"/>
                </a:lnTo>
                <a:cubicBezTo>
                  <a:pt x="11514" y="5823"/>
                  <a:pt x="11395" y="5620"/>
                  <a:pt x="11204" y="5537"/>
                </a:cubicBezTo>
                <a:lnTo>
                  <a:pt x="10776" y="5311"/>
                </a:lnTo>
                <a:lnTo>
                  <a:pt x="10764" y="5299"/>
                </a:lnTo>
                <a:lnTo>
                  <a:pt x="10764" y="5025"/>
                </a:lnTo>
                <a:cubicBezTo>
                  <a:pt x="10978" y="4870"/>
                  <a:pt x="11133" y="4596"/>
                  <a:pt x="11133" y="4287"/>
                </a:cubicBezTo>
                <a:lnTo>
                  <a:pt x="11133" y="3918"/>
                </a:lnTo>
                <a:cubicBezTo>
                  <a:pt x="11133" y="3513"/>
                  <a:pt x="10800" y="3179"/>
                  <a:pt x="10407" y="3179"/>
                </a:cubicBezTo>
                <a:lnTo>
                  <a:pt x="10014" y="3179"/>
                </a:lnTo>
                <a:lnTo>
                  <a:pt x="10014" y="2846"/>
                </a:lnTo>
                <a:cubicBezTo>
                  <a:pt x="10014" y="2632"/>
                  <a:pt x="9895" y="2453"/>
                  <a:pt x="9716" y="2346"/>
                </a:cubicBezTo>
                <a:lnTo>
                  <a:pt x="9287" y="2132"/>
                </a:lnTo>
                <a:lnTo>
                  <a:pt x="9276" y="2108"/>
                </a:lnTo>
                <a:lnTo>
                  <a:pt x="9276" y="1846"/>
                </a:lnTo>
                <a:cubicBezTo>
                  <a:pt x="9490" y="1679"/>
                  <a:pt x="9645" y="1417"/>
                  <a:pt x="9645" y="1096"/>
                </a:cubicBezTo>
                <a:lnTo>
                  <a:pt x="9645" y="727"/>
                </a:lnTo>
                <a:cubicBezTo>
                  <a:pt x="9645" y="322"/>
                  <a:pt x="9311" y="0"/>
                  <a:pt x="8918" y="0"/>
                </a:cubicBezTo>
                <a:lnTo>
                  <a:pt x="8537" y="0"/>
                </a:lnTo>
                <a:cubicBezTo>
                  <a:pt x="8133" y="0"/>
                  <a:pt x="7811" y="322"/>
                  <a:pt x="7811" y="727"/>
                </a:cubicBezTo>
                <a:lnTo>
                  <a:pt x="7811" y="1096"/>
                </a:lnTo>
                <a:cubicBezTo>
                  <a:pt x="7811" y="1393"/>
                  <a:pt x="7966" y="1667"/>
                  <a:pt x="8180" y="1846"/>
                </a:cubicBezTo>
                <a:lnTo>
                  <a:pt x="8180" y="2108"/>
                </a:lnTo>
                <a:cubicBezTo>
                  <a:pt x="8180" y="2108"/>
                  <a:pt x="8180" y="2132"/>
                  <a:pt x="8168" y="2132"/>
                </a:cubicBezTo>
                <a:lnTo>
                  <a:pt x="7740" y="2346"/>
                </a:lnTo>
                <a:cubicBezTo>
                  <a:pt x="7561" y="2441"/>
                  <a:pt x="7442" y="2632"/>
                  <a:pt x="7442" y="2846"/>
                </a:cubicBezTo>
                <a:lnTo>
                  <a:pt x="7442" y="3179"/>
                </a:lnTo>
                <a:lnTo>
                  <a:pt x="7037" y="3179"/>
                </a:lnTo>
                <a:lnTo>
                  <a:pt x="7037" y="2846"/>
                </a:lnTo>
                <a:cubicBezTo>
                  <a:pt x="7037" y="2632"/>
                  <a:pt x="6918" y="2453"/>
                  <a:pt x="6740" y="2346"/>
                </a:cubicBezTo>
                <a:lnTo>
                  <a:pt x="6311" y="2132"/>
                </a:lnTo>
                <a:lnTo>
                  <a:pt x="6299" y="2108"/>
                </a:lnTo>
                <a:lnTo>
                  <a:pt x="6299" y="1846"/>
                </a:lnTo>
                <a:cubicBezTo>
                  <a:pt x="6513" y="1679"/>
                  <a:pt x="6668" y="1417"/>
                  <a:pt x="6668" y="1096"/>
                </a:cubicBezTo>
                <a:lnTo>
                  <a:pt x="6668" y="727"/>
                </a:lnTo>
                <a:cubicBezTo>
                  <a:pt x="6668" y="322"/>
                  <a:pt x="6335" y="0"/>
                  <a:pt x="5942" y="0"/>
                </a:cubicBezTo>
                <a:lnTo>
                  <a:pt x="5561" y="0"/>
                </a:lnTo>
                <a:cubicBezTo>
                  <a:pt x="5168" y="0"/>
                  <a:pt x="4835" y="322"/>
                  <a:pt x="4835" y="727"/>
                </a:cubicBezTo>
                <a:lnTo>
                  <a:pt x="4835" y="1096"/>
                </a:lnTo>
                <a:cubicBezTo>
                  <a:pt x="4835" y="1393"/>
                  <a:pt x="4989" y="1667"/>
                  <a:pt x="5204" y="1846"/>
                </a:cubicBezTo>
                <a:lnTo>
                  <a:pt x="5204" y="2108"/>
                </a:lnTo>
                <a:cubicBezTo>
                  <a:pt x="5204" y="2108"/>
                  <a:pt x="5204" y="2132"/>
                  <a:pt x="5192" y="2132"/>
                </a:cubicBezTo>
                <a:lnTo>
                  <a:pt x="4763" y="2346"/>
                </a:lnTo>
                <a:cubicBezTo>
                  <a:pt x="4585" y="2441"/>
                  <a:pt x="4465" y="2632"/>
                  <a:pt x="4465" y="2846"/>
                </a:cubicBezTo>
                <a:lnTo>
                  <a:pt x="4465" y="3179"/>
                </a:lnTo>
                <a:lnTo>
                  <a:pt x="4061" y="3179"/>
                </a:lnTo>
                <a:lnTo>
                  <a:pt x="4061" y="2846"/>
                </a:lnTo>
                <a:cubicBezTo>
                  <a:pt x="4061" y="2632"/>
                  <a:pt x="3942" y="2453"/>
                  <a:pt x="3763" y="2346"/>
                </a:cubicBezTo>
                <a:lnTo>
                  <a:pt x="3334" y="2132"/>
                </a:lnTo>
                <a:lnTo>
                  <a:pt x="3322" y="2108"/>
                </a:lnTo>
                <a:lnTo>
                  <a:pt x="3322" y="1846"/>
                </a:lnTo>
                <a:cubicBezTo>
                  <a:pt x="3537" y="1679"/>
                  <a:pt x="3692" y="1417"/>
                  <a:pt x="3692" y="1096"/>
                </a:cubicBezTo>
                <a:lnTo>
                  <a:pt x="3692" y="727"/>
                </a:lnTo>
                <a:cubicBezTo>
                  <a:pt x="3692" y="322"/>
                  <a:pt x="3358" y="0"/>
                  <a:pt x="29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" name="Google Shape;5241;p55"/>
          <p:cNvGrpSpPr>
            <a:grpSpLocks noChangeAspect="1"/>
          </p:cNvGrpSpPr>
          <p:nvPr/>
        </p:nvGrpSpPr>
        <p:grpSpPr>
          <a:xfrm>
            <a:off x="520453" y="2334042"/>
            <a:ext cx="302861" cy="301543"/>
            <a:chOff x="3996113" y="4291176"/>
            <a:chExt cx="336512" cy="335048"/>
          </a:xfrm>
          <a:solidFill>
            <a:schemeClr val="accent4"/>
          </a:solidFill>
        </p:grpSpPr>
        <p:sp>
          <p:nvSpPr>
            <p:cNvPr id="91" name="Google Shape;5242;p55"/>
            <p:cNvSpPr/>
            <p:nvPr/>
          </p:nvSpPr>
          <p:spPr>
            <a:xfrm>
              <a:off x="4082143" y="4323386"/>
              <a:ext cx="111810" cy="219833"/>
            </a:xfrm>
            <a:custGeom>
              <a:avLst/>
              <a:gdLst/>
              <a:ahLst/>
              <a:cxnLst/>
              <a:rect l="l" t="t" r="r" b="b"/>
              <a:pathLst>
                <a:path w="3513" h="6907" extrusionOk="0">
                  <a:moveTo>
                    <a:pt x="1751" y="322"/>
                  </a:moveTo>
                  <a:cubicBezTo>
                    <a:pt x="1846" y="322"/>
                    <a:pt x="1929" y="394"/>
                    <a:pt x="1929" y="501"/>
                  </a:cubicBezTo>
                  <a:lnTo>
                    <a:pt x="1929" y="942"/>
                  </a:lnTo>
                  <a:cubicBezTo>
                    <a:pt x="1929" y="1037"/>
                    <a:pt x="2001" y="1096"/>
                    <a:pt x="2084" y="1096"/>
                  </a:cubicBezTo>
                  <a:cubicBezTo>
                    <a:pt x="2691" y="1108"/>
                    <a:pt x="3179" y="1596"/>
                    <a:pt x="3179" y="2204"/>
                  </a:cubicBezTo>
                  <a:lnTo>
                    <a:pt x="3179" y="2525"/>
                  </a:lnTo>
                  <a:cubicBezTo>
                    <a:pt x="3179" y="2608"/>
                    <a:pt x="3108" y="2704"/>
                    <a:pt x="3001" y="2704"/>
                  </a:cubicBezTo>
                  <a:cubicBezTo>
                    <a:pt x="2917" y="2704"/>
                    <a:pt x="2822" y="2620"/>
                    <a:pt x="2822" y="2525"/>
                  </a:cubicBezTo>
                  <a:lnTo>
                    <a:pt x="2822" y="2204"/>
                  </a:lnTo>
                  <a:cubicBezTo>
                    <a:pt x="2834" y="1787"/>
                    <a:pt x="2501" y="1454"/>
                    <a:pt x="2060" y="1454"/>
                  </a:cubicBezTo>
                  <a:lnTo>
                    <a:pt x="1608" y="1454"/>
                  </a:lnTo>
                  <a:cubicBezTo>
                    <a:pt x="1096" y="1454"/>
                    <a:pt x="679" y="1870"/>
                    <a:pt x="679" y="2370"/>
                  </a:cubicBezTo>
                  <a:cubicBezTo>
                    <a:pt x="679" y="2882"/>
                    <a:pt x="1096" y="3299"/>
                    <a:pt x="1608" y="3299"/>
                  </a:cubicBezTo>
                  <a:lnTo>
                    <a:pt x="1917" y="3299"/>
                  </a:lnTo>
                  <a:cubicBezTo>
                    <a:pt x="2620" y="3299"/>
                    <a:pt x="3191" y="3859"/>
                    <a:pt x="3191" y="4573"/>
                  </a:cubicBezTo>
                  <a:cubicBezTo>
                    <a:pt x="3191" y="5216"/>
                    <a:pt x="2715" y="5764"/>
                    <a:pt x="2084" y="5835"/>
                  </a:cubicBezTo>
                  <a:cubicBezTo>
                    <a:pt x="2001" y="5859"/>
                    <a:pt x="1941" y="5918"/>
                    <a:pt x="1941" y="5990"/>
                  </a:cubicBezTo>
                  <a:lnTo>
                    <a:pt x="1941" y="6454"/>
                  </a:lnTo>
                  <a:cubicBezTo>
                    <a:pt x="1941" y="6538"/>
                    <a:pt x="1870" y="6633"/>
                    <a:pt x="1762" y="6633"/>
                  </a:cubicBezTo>
                  <a:cubicBezTo>
                    <a:pt x="1667" y="6633"/>
                    <a:pt x="1584" y="6549"/>
                    <a:pt x="1584" y="6454"/>
                  </a:cubicBezTo>
                  <a:lnTo>
                    <a:pt x="1584" y="6002"/>
                  </a:lnTo>
                  <a:cubicBezTo>
                    <a:pt x="1584" y="5918"/>
                    <a:pt x="1512" y="5859"/>
                    <a:pt x="1441" y="5859"/>
                  </a:cubicBezTo>
                  <a:cubicBezTo>
                    <a:pt x="834" y="5835"/>
                    <a:pt x="334" y="5347"/>
                    <a:pt x="334" y="4740"/>
                  </a:cubicBezTo>
                  <a:cubicBezTo>
                    <a:pt x="334" y="4644"/>
                    <a:pt x="417" y="4561"/>
                    <a:pt x="512" y="4561"/>
                  </a:cubicBezTo>
                  <a:cubicBezTo>
                    <a:pt x="608" y="4561"/>
                    <a:pt x="691" y="4633"/>
                    <a:pt x="691" y="4740"/>
                  </a:cubicBezTo>
                  <a:cubicBezTo>
                    <a:pt x="691" y="5156"/>
                    <a:pt x="1036" y="5502"/>
                    <a:pt x="1453" y="5502"/>
                  </a:cubicBezTo>
                  <a:lnTo>
                    <a:pt x="1929" y="5502"/>
                  </a:lnTo>
                  <a:cubicBezTo>
                    <a:pt x="2441" y="5502"/>
                    <a:pt x="2858" y="5085"/>
                    <a:pt x="2858" y="4573"/>
                  </a:cubicBezTo>
                  <a:cubicBezTo>
                    <a:pt x="2858" y="4073"/>
                    <a:pt x="2441" y="3656"/>
                    <a:pt x="1929" y="3656"/>
                  </a:cubicBezTo>
                  <a:lnTo>
                    <a:pt x="1608" y="3656"/>
                  </a:lnTo>
                  <a:cubicBezTo>
                    <a:pt x="905" y="3656"/>
                    <a:pt x="322" y="3085"/>
                    <a:pt x="322" y="2370"/>
                  </a:cubicBezTo>
                  <a:cubicBezTo>
                    <a:pt x="322" y="1727"/>
                    <a:pt x="798" y="1180"/>
                    <a:pt x="1441" y="1108"/>
                  </a:cubicBezTo>
                  <a:cubicBezTo>
                    <a:pt x="1512" y="1096"/>
                    <a:pt x="1572" y="1037"/>
                    <a:pt x="1572" y="953"/>
                  </a:cubicBezTo>
                  <a:lnTo>
                    <a:pt x="1572" y="501"/>
                  </a:lnTo>
                  <a:cubicBezTo>
                    <a:pt x="1572" y="406"/>
                    <a:pt x="1643" y="322"/>
                    <a:pt x="1751" y="322"/>
                  </a:cubicBezTo>
                  <a:close/>
                  <a:moveTo>
                    <a:pt x="1762" y="1"/>
                  </a:moveTo>
                  <a:cubicBezTo>
                    <a:pt x="1500" y="1"/>
                    <a:pt x="1274" y="227"/>
                    <a:pt x="1274" y="501"/>
                  </a:cubicBezTo>
                  <a:lnTo>
                    <a:pt x="1274" y="823"/>
                  </a:lnTo>
                  <a:cubicBezTo>
                    <a:pt x="548" y="977"/>
                    <a:pt x="24" y="1608"/>
                    <a:pt x="24" y="2370"/>
                  </a:cubicBezTo>
                  <a:cubicBezTo>
                    <a:pt x="24" y="3251"/>
                    <a:pt x="738" y="3954"/>
                    <a:pt x="1608" y="3954"/>
                  </a:cubicBezTo>
                  <a:lnTo>
                    <a:pt x="1917" y="3954"/>
                  </a:lnTo>
                  <a:cubicBezTo>
                    <a:pt x="2262" y="3954"/>
                    <a:pt x="2524" y="4216"/>
                    <a:pt x="2524" y="4561"/>
                  </a:cubicBezTo>
                  <a:cubicBezTo>
                    <a:pt x="2524" y="4906"/>
                    <a:pt x="2262" y="5168"/>
                    <a:pt x="1917" y="5168"/>
                  </a:cubicBezTo>
                  <a:lnTo>
                    <a:pt x="1441" y="5168"/>
                  </a:lnTo>
                  <a:cubicBezTo>
                    <a:pt x="1191" y="5168"/>
                    <a:pt x="977" y="4966"/>
                    <a:pt x="977" y="4704"/>
                  </a:cubicBezTo>
                  <a:cubicBezTo>
                    <a:pt x="977" y="4442"/>
                    <a:pt x="750" y="4216"/>
                    <a:pt x="488" y="4216"/>
                  </a:cubicBezTo>
                  <a:cubicBezTo>
                    <a:pt x="215" y="4216"/>
                    <a:pt x="0" y="4442"/>
                    <a:pt x="0" y="4704"/>
                  </a:cubicBezTo>
                  <a:cubicBezTo>
                    <a:pt x="0" y="5442"/>
                    <a:pt x="548" y="6037"/>
                    <a:pt x="1250" y="6121"/>
                  </a:cubicBezTo>
                  <a:lnTo>
                    <a:pt x="1250" y="6418"/>
                  </a:lnTo>
                  <a:cubicBezTo>
                    <a:pt x="1250" y="6692"/>
                    <a:pt x="1465" y="6907"/>
                    <a:pt x="1739" y="6907"/>
                  </a:cubicBezTo>
                  <a:cubicBezTo>
                    <a:pt x="2001" y="6907"/>
                    <a:pt x="2227" y="6692"/>
                    <a:pt x="2227" y="6418"/>
                  </a:cubicBezTo>
                  <a:lnTo>
                    <a:pt x="2227" y="6121"/>
                  </a:lnTo>
                  <a:cubicBezTo>
                    <a:pt x="2953" y="5978"/>
                    <a:pt x="3477" y="5335"/>
                    <a:pt x="3477" y="4573"/>
                  </a:cubicBezTo>
                  <a:cubicBezTo>
                    <a:pt x="3477" y="3692"/>
                    <a:pt x="2763" y="3001"/>
                    <a:pt x="1905" y="3001"/>
                  </a:cubicBezTo>
                  <a:lnTo>
                    <a:pt x="1608" y="3001"/>
                  </a:lnTo>
                  <a:cubicBezTo>
                    <a:pt x="1262" y="3001"/>
                    <a:pt x="989" y="2728"/>
                    <a:pt x="989" y="2382"/>
                  </a:cubicBezTo>
                  <a:cubicBezTo>
                    <a:pt x="989" y="2037"/>
                    <a:pt x="1262" y="1775"/>
                    <a:pt x="1608" y="1775"/>
                  </a:cubicBezTo>
                  <a:lnTo>
                    <a:pt x="2084" y="1775"/>
                  </a:lnTo>
                  <a:cubicBezTo>
                    <a:pt x="2334" y="1775"/>
                    <a:pt x="2536" y="1989"/>
                    <a:pt x="2536" y="2239"/>
                  </a:cubicBezTo>
                  <a:lnTo>
                    <a:pt x="2536" y="2549"/>
                  </a:lnTo>
                  <a:cubicBezTo>
                    <a:pt x="2524" y="2799"/>
                    <a:pt x="2751" y="3013"/>
                    <a:pt x="3013" y="3013"/>
                  </a:cubicBezTo>
                  <a:cubicBezTo>
                    <a:pt x="3286" y="3013"/>
                    <a:pt x="3513" y="2787"/>
                    <a:pt x="3513" y="2525"/>
                  </a:cubicBezTo>
                  <a:lnTo>
                    <a:pt x="3513" y="2204"/>
                  </a:lnTo>
                  <a:cubicBezTo>
                    <a:pt x="3513" y="1477"/>
                    <a:pt x="2953" y="882"/>
                    <a:pt x="2262" y="799"/>
                  </a:cubicBezTo>
                  <a:lnTo>
                    <a:pt x="2262" y="501"/>
                  </a:lnTo>
                  <a:cubicBezTo>
                    <a:pt x="2262" y="227"/>
                    <a:pt x="2036" y="1"/>
                    <a:pt x="17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5243;p55"/>
            <p:cNvSpPr/>
            <p:nvPr/>
          </p:nvSpPr>
          <p:spPr>
            <a:xfrm>
              <a:off x="4226894" y="4523485"/>
              <a:ext cx="52324" cy="51942"/>
            </a:xfrm>
            <a:custGeom>
              <a:avLst/>
              <a:gdLst/>
              <a:ahLst/>
              <a:cxnLst/>
              <a:rect l="l" t="t" r="r" b="b"/>
              <a:pathLst>
                <a:path w="1644" h="1632" extrusionOk="0">
                  <a:moveTo>
                    <a:pt x="822" y="310"/>
                  </a:moveTo>
                  <a:cubicBezTo>
                    <a:pt x="1108" y="310"/>
                    <a:pt x="1322" y="536"/>
                    <a:pt x="1322" y="822"/>
                  </a:cubicBezTo>
                  <a:cubicBezTo>
                    <a:pt x="1322" y="1096"/>
                    <a:pt x="1108" y="1322"/>
                    <a:pt x="822" y="1322"/>
                  </a:cubicBezTo>
                  <a:cubicBezTo>
                    <a:pt x="536" y="1322"/>
                    <a:pt x="310" y="1096"/>
                    <a:pt x="310" y="822"/>
                  </a:cubicBezTo>
                  <a:cubicBezTo>
                    <a:pt x="310" y="536"/>
                    <a:pt x="536" y="310"/>
                    <a:pt x="822" y="310"/>
                  </a:cubicBezTo>
                  <a:close/>
                  <a:moveTo>
                    <a:pt x="822" y="0"/>
                  </a:moveTo>
                  <a:cubicBezTo>
                    <a:pt x="370" y="0"/>
                    <a:pt x="0" y="370"/>
                    <a:pt x="0" y="822"/>
                  </a:cubicBezTo>
                  <a:cubicBezTo>
                    <a:pt x="0" y="1263"/>
                    <a:pt x="370" y="1632"/>
                    <a:pt x="822" y="1632"/>
                  </a:cubicBezTo>
                  <a:cubicBezTo>
                    <a:pt x="1263" y="1632"/>
                    <a:pt x="1644" y="1263"/>
                    <a:pt x="1644" y="822"/>
                  </a:cubicBezTo>
                  <a:cubicBezTo>
                    <a:pt x="1644" y="370"/>
                    <a:pt x="1263" y="0"/>
                    <a:pt x="8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5244;p55"/>
            <p:cNvSpPr/>
            <p:nvPr/>
          </p:nvSpPr>
          <p:spPr>
            <a:xfrm>
              <a:off x="3996113" y="4291176"/>
              <a:ext cx="336512" cy="335048"/>
            </a:xfrm>
            <a:custGeom>
              <a:avLst/>
              <a:gdLst/>
              <a:ahLst/>
              <a:cxnLst/>
              <a:rect l="l" t="t" r="r" b="b"/>
              <a:pathLst>
                <a:path w="10573" h="10527" extrusionOk="0">
                  <a:moveTo>
                    <a:pt x="8216" y="5930"/>
                  </a:moveTo>
                  <a:lnTo>
                    <a:pt x="8335" y="6537"/>
                  </a:lnTo>
                  <a:cubicBezTo>
                    <a:pt x="8359" y="6597"/>
                    <a:pt x="8394" y="6645"/>
                    <a:pt x="8442" y="6657"/>
                  </a:cubicBezTo>
                  <a:cubicBezTo>
                    <a:pt x="8502" y="6668"/>
                    <a:pt x="8549" y="6692"/>
                    <a:pt x="8609" y="6716"/>
                  </a:cubicBezTo>
                  <a:cubicBezTo>
                    <a:pt x="8631" y="6729"/>
                    <a:pt x="8653" y="6734"/>
                    <a:pt x="8674" y="6734"/>
                  </a:cubicBezTo>
                  <a:cubicBezTo>
                    <a:pt x="8710" y="6734"/>
                    <a:pt x="8745" y="6719"/>
                    <a:pt x="8775" y="6704"/>
                  </a:cubicBezTo>
                  <a:lnTo>
                    <a:pt x="9252" y="6311"/>
                  </a:lnTo>
                  <a:lnTo>
                    <a:pt x="9561" y="6585"/>
                  </a:lnTo>
                  <a:lnTo>
                    <a:pt x="9264" y="7121"/>
                  </a:lnTo>
                  <a:cubicBezTo>
                    <a:pt x="9228" y="7157"/>
                    <a:pt x="9228" y="7216"/>
                    <a:pt x="9264" y="7276"/>
                  </a:cubicBezTo>
                  <a:cubicBezTo>
                    <a:pt x="9287" y="7323"/>
                    <a:pt x="9323" y="7371"/>
                    <a:pt x="9347" y="7430"/>
                  </a:cubicBezTo>
                  <a:cubicBezTo>
                    <a:pt x="9383" y="7478"/>
                    <a:pt x="9430" y="7514"/>
                    <a:pt x="9490" y="7514"/>
                  </a:cubicBezTo>
                  <a:lnTo>
                    <a:pt x="10109" y="7538"/>
                  </a:lnTo>
                  <a:lnTo>
                    <a:pt x="10180" y="7942"/>
                  </a:lnTo>
                  <a:lnTo>
                    <a:pt x="9645" y="8157"/>
                  </a:lnTo>
                  <a:cubicBezTo>
                    <a:pt x="9585" y="8181"/>
                    <a:pt x="9561" y="8240"/>
                    <a:pt x="9549" y="8276"/>
                  </a:cubicBezTo>
                  <a:cubicBezTo>
                    <a:pt x="9549" y="8335"/>
                    <a:pt x="9526" y="8383"/>
                    <a:pt x="9514" y="8442"/>
                  </a:cubicBezTo>
                  <a:cubicBezTo>
                    <a:pt x="9502" y="8502"/>
                    <a:pt x="9514" y="8562"/>
                    <a:pt x="9561" y="8597"/>
                  </a:cubicBezTo>
                  <a:lnTo>
                    <a:pt x="10014" y="8990"/>
                  </a:lnTo>
                  <a:lnTo>
                    <a:pt x="9811" y="9347"/>
                  </a:lnTo>
                  <a:lnTo>
                    <a:pt x="9228" y="9157"/>
                  </a:lnTo>
                  <a:cubicBezTo>
                    <a:pt x="9213" y="9154"/>
                    <a:pt x="9198" y="9152"/>
                    <a:pt x="9184" y="9152"/>
                  </a:cubicBezTo>
                  <a:cubicBezTo>
                    <a:pt x="9141" y="9152"/>
                    <a:pt x="9103" y="9166"/>
                    <a:pt x="9085" y="9193"/>
                  </a:cubicBezTo>
                  <a:cubicBezTo>
                    <a:pt x="9037" y="9228"/>
                    <a:pt x="8990" y="9264"/>
                    <a:pt x="8954" y="9288"/>
                  </a:cubicBezTo>
                  <a:cubicBezTo>
                    <a:pt x="8906" y="9324"/>
                    <a:pt x="8871" y="9383"/>
                    <a:pt x="8895" y="9443"/>
                  </a:cubicBezTo>
                  <a:lnTo>
                    <a:pt x="8978" y="10050"/>
                  </a:lnTo>
                  <a:lnTo>
                    <a:pt x="8597" y="10181"/>
                  </a:lnTo>
                  <a:lnTo>
                    <a:pt x="8264" y="9669"/>
                  </a:lnTo>
                  <a:cubicBezTo>
                    <a:pt x="8228" y="9621"/>
                    <a:pt x="8192" y="9585"/>
                    <a:pt x="8133" y="9585"/>
                  </a:cubicBezTo>
                  <a:lnTo>
                    <a:pt x="7954" y="9585"/>
                  </a:lnTo>
                  <a:cubicBezTo>
                    <a:pt x="7894" y="9585"/>
                    <a:pt x="7847" y="9621"/>
                    <a:pt x="7811" y="9669"/>
                  </a:cubicBezTo>
                  <a:lnTo>
                    <a:pt x="7490" y="10181"/>
                  </a:lnTo>
                  <a:lnTo>
                    <a:pt x="7097" y="10050"/>
                  </a:lnTo>
                  <a:lnTo>
                    <a:pt x="7192" y="9443"/>
                  </a:lnTo>
                  <a:cubicBezTo>
                    <a:pt x="7204" y="9383"/>
                    <a:pt x="7180" y="9324"/>
                    <a:pt x="7132" y="9288"/>
                  </a:cubicBezTo>
                  <a:cubicBezTo>
                    <a:pt x="7085" y="9264"/>
                    <a:pt x="7037" y="9216"/>
                    <a:pt x="7001" y="9193"/>
                  </a:cubicBezTo>
                  <a:cubicBezTo>
                    <a:pt x="6970" y="9161"/>
                    <a:pt x="6933" y="9145"/>
                    <a:pt x="6897" y="9145"/>
                  </a:cubicBezTo>
                  <a:cubicBezTo>
                    <a:pt x="6880" y="9145"/>
                    <a:pt x="6863" y="9149"/>
                    <a:pt x="6847" y="9157"/>
                  </a:cubicBezTo>
                  <a:lnTo>
                    <a:pt x="6275" y="9347"/>
                  </a:lnTo>
                  <a:lnTo>
                    <a:pt x="6061" y="8990"/>
                  </a:lnTo>
                  <a:lnTo>
                    <a:pt x="6525" y="8597"/>
                  </a:lnTo>
                  <a:cubicBezTo>
                    <a:pt x="6573" y="8550"/>
                    <a:pt x="6585" y="8502"/>
                    <a:pt x="6573" y="8442"/>
                  </a:cubicBezTo>
                  <a:cubicBezTo>
                    <a:pt x="6549" y="8383"/>
                    <a:pt x="6537" y="8335"/>
                    <a:pt x="6537" y="8276"/>
                  </a:cubicBezTo>
                  <a:cubicBezTo>
                    <a:pt x="6537" y="8216"/>
                    <a:pt x="6489" y="8169"/>
                    <a:pt x="6430" y="8157"/>
                  </a:cubicBezTo>
                  <a:lnTo>
                    <a:pt x="5847" y="7942"/>
                  </a:lnTo>
                  <a:lnTo>
                    <a:pt x="5930" y="7538"/>
                  </a:lnTo>
                  <a:lnTo>
                    <a:pt x="6549" y="7514"/>
                  </a:lnTo>
                  <a:cubicBezTo>
                    <a:pt x="6609" y="7514"/>
                    <a:pt x="6656" y="7490"/>
                    <a:pt x="6680" y="7430"/>
                  </a:cubicBezTo>
                  <a:cubicBezTo>
                    <a:pt x="6716" y="7383"/>
                    <a:pt x="6740" y="7323"/>
                    <a:pt x="6775" y="7276"/>
                  </a:cubicBezTo>
                  <a:cubicBezTo>
                    <a:pt x="6811" y="7240"/>
                    <a:pt x="6811" y="7180"/>
                    <a:pt x="6775" y="7121"/>
                  </a:cubicBezTo>
                  <a:lnTo>
                    <a:pt x="6478" y="6585"/>
                  </a:lnTo>
                  <a:lnTo>
                    <a:pt x="6787" y="6311"/>
                  </a:lnTo>
                  <a:lnTo>
                    <a:pt x="7263" y="6704"/>
                  </a:lnTo>
                  <a:cubicBezTo>
                    <a:pt x="7293" y="6719"/>
                    <a:pt x="7327" y="6729"/>
                    <a:pt x="7363" y="6729"/>
                  </a:cubicBezTo>
                  <a:cubicBezTo>
                    <a:pt x="7385" y="6729"/>
                    <a:pt x="7407" y="6725"/>
                    <a:pt x="7430" y="6716"/>
                  </a:cubicBezTo>
                  <a:cubicBezTo>
                    <a:pt x="7478" y="6704"/>
                    <a:pt x="7537" y="6668"/>
                    <a:pt x="7597" y="6657"/>
                  </a:cubicBezTo>
                  <a:cubicBezTo>
                    <a:pt x="7656" y="6645"/>
                    <a:pt x="7680" y="6597"/>
                    <a:pt x="7704" y="6537"/>
                  </a:cubicBezTo>
                  <a:lnTo>
                    <a:pt x="7823" y="5930"/>
                  </a:lnTo>
                  <a:close/>
                  <a:moveTo>
                    <a:pt x="4454" y="1"/>
                  </a:moveTo>
                  <a:cubicBezTo>
                    <a:pt x="3739" y="1"/>
                    <a:pt x="3025" y="180"/>
                    <a:pt x="2382" y="513"/>
                  </a:cubicBezTo>
                  <a:cubicBezTo>
                    <a:pt x="2310" y="561"/>
                    <a:pt x="2287" y="644"/>
                    <a:pt x="2322" y="715"/>
                  </a:cubicBezTo>
                  <a:cubicBezTo>
                    <a:pt x="2354" y="770"/>
                    <a:pt x="2405" y="799"/>
                    <a:pt x="2458" y="799"/>
                  </a:cubicBezTo>
                  <a:cubicBezTo>
                    <a:pt x="2485" y="799"/>
                    <a:pt x="2512" y="791"/>
                    <a:pt x="2537" y="775"/>
                  </a:cubicBezTo>
                  <a:cubicBezTo>
                    <a:pt x="3132" y="465"/>
                    <a:pt x="3787" y="299"/>
                    <a:pt x="4454" y="299"/>
                  </a:cubicBezTo>
                  <a:cubicBezTo>
                    <a:pt x="6728" y="299"/>
                    <a:pt x="8597" y="2168"/>
                    <a:pt x="8597" y="4442"/>
                  </a:cubicBezTo>
                  <a:cubicBezTo>
                    <a:pt x="8597" y="4847"/>
                    <a:pt x="8537" y="5228"/>
                    <a:pt x="8430" y="5621"/>
                  </a:cubicBezTo>
                  <a:lnTo>
                    <a:pt x="7740" y="5621"/>
                  </a:lnTo>
                  <a:cubicBezTo>
                    <a:pt x="7668" y="5621"/>
                    <a:pt x="7609" y="5656"/>
                    <a:pt x="7597" y="5728"/>
                  </a:cubicBezTo>
                  <a:lnTo>
                    <a:pt x="7466" y="6371"/>
                  </a:lnTo>
                  <a:lnTo>
                    <a:pt x="7442" y="6371"/>
                  </a:lnTo>
                  <a:lnTo>
                    <a:pt x="6942" y="5966"/>
                  </a:lnTo>
                  <a:cubicBezTo>
                    <a:pt x="6912" y="5948"/>
                    <a:pt x="6879" y="5939"/>
                    <a:pt x="6847" y="5939"/>
                  </a:cubicBezTo>
                  <a:cubicBezTo>
                    <a:pt x="6814" y="5939"/>
                    <a:pt x="6781" y="5948"/>
                    <a:pt x="6751" y="5966"/>
                  </a:cubicBezTo>
                  <a:lnTo>
                    <a:pt x="6239" y="6407"/>
                  </a:lnTo>
                  <a:cubicBezTo>
                    <a:pt x="6180" y="6442"/>
                    <a:pt x="6168" y="6537"/>
                    <a:pt x="6216" y="6597"/>
                  </a:cubicBezTo>
                  <a:lnTo>
                    <a:pt x="6525" y="7180"/>
                  </a:lnTo>
                  <a:cubicBezTo>
                    <a:pt x="6525" y="7180"/>
                    <a:pt x="6525" y="7192"/>
                    <a:pt x="6513" y="7192"/>
                  </a:cubicBezTo>
                  <a:lnTo>
                    <a:pt x="5858" y="7204"/>
                  </a:lnTo>
                  <a:cubicBezTo>
                    <a:pt x="5775" y="7204"/>
                    <a:pt x="5716" y="7264"/>
                    <a:pt x="5704" y="7335"/>
                  </a:cubicBezTo>
                  <a:lnTo>
                    <a:pt x="5585" y="7990"/>
                  </a:lnTo>
                  <a:cubicBezTo>
                    <a:pt x="5573" y="8073"/>
                    <a:pt x="5620" y="8145"/>
                    <a:pt x="5680" y="8157"/>
                  </a:cubicBezTo>
                  <a:lnTo>
                    <a:pt x="6013" y="8288"/>
                  </a:lnTo>
                  <a:cubicBezTo>
                    <a:pt x="5525" y="8502"/>
                    <a:pt x="5001" y="8585"/>
                    <a:pt x="4454" y="8585"/>
                  </a:cubicBezTo>
                  <a:cubicBezTo>
                    <a:pt x="2179" y="8585"/>
                    <a:pt x="322" y="6728"/>
                    <a:pt x="322" y="4454"/>
                  </a:cubicBezTo>
                  <a:cubicBezTo>
                    <a:pt x="322" y="3168"/>
                    <a:pt x="894" y="2001"/>
                    <a:pt x="1894" y="1203"/>
                  </a:cubicBezTo>
                  <a:cubicBezTo>
                    <a:pt x="1965" y="1144"/>
                    <a:pt x="1965" y="1061"/>
                    <a:pt x="1929" y="989"/>
                  </a:cubicBezTo>
                  <a:cubicBezTo>
                    <a:pt x="1895" y="942"/>
                    <a:pt x="1850" y="921"/>
                    <a:pt x="1804" y="921"/>
                  </a:cubicBezTo>
                  <a:cubicBezTo>
                    <a:pt x="1769" y="921"/>
                    <a:pt x="1734" y="933"/>
                    <a:pt x="1703" y="953"/>
                  </a:cubicBezTo>
                  <a:cubicBezTo>
                    <a:pt x="632" y="1799"/>
                    <a:pt x="1" y="3085"/>
                    <a:pt x="1" y="4454"/>
                  </a:cubicBezTo>
                  <a:cubicBezTo>
                    <a:pt x="1" y="5645"/>
                    <a:pt x="465" y="6764"/>
                    <a:pt x="1298" y="7597"/>
                  </a:cubicBezTo>
                  <a:cubicBezTo>
                    <a:pt x="2132" y="8431"/>
                    <a:pt x="3251" y="8883"/>
                    <a:pt x="4442" y="8883"/>
                  </a:cubicBezTo>
                  <a:cubicBezTo>
                    <a:pt x="5001" y="8883"/>
                    <a:pt x="5537" y="8788"/>
                    <a:pt x="6049" y="8585"/>
                  </a:cubicBezTo>
                  <a:lnTo>
                    <a:pt x="6049" y="8585"/>
                  </a:lnTo>
                  <a:lnTo>
                    <a:pt x="5775" y="8823"/>
                  </a:lnTo>
                  <a:cubicBezTo>
                    <a:pt x="5716" y="8871"/>
                    <a:pt x="5704" y="8966"/>
                    <a:pt x="5751" y="9026"/>
                  </a:cubicBezTo>
                  <a:lnTo>
                    <a:pt x="6073" y="9585"/>
                  </a:lnTo>
                  <a:cubicBezTo>
                    <a:pt x="6101" y="9632"/>
                    <a:pt x="6158" y="9664"/>
                    <a:pt x="6211" y="9664"/>
                  </a:cubicBezTo>
                  <a:cubicBezTo>
                    <a:pt x="6225" y="9664"/>
                    <a:pt x="6239" y="9662"/>
                    <a:pt x="6251" y="9657"/>
                  </a:cubicBezTo>
                  <a:lnTo>
                    <a:pt x="6882" y="9455"/>
                  </a:lnTo>
                  <a:cubicBezTo>
                    <a:pt x="6882" y="9455"/>
                    <a:pt x="6894" y="9455"/>
                    <a:pt x="6894" y="9466"/>
                  </a:cubicBezTo>
                  <a:lnTo>
                    <a:pt x="6787" y="10121"/>
                  </a:lnTo>
                  <a:cubicBezTo>
                    <a:pt x="6775" y="10193"/>
                    <a:pt x="6823" y="10276"/>
                    <a:pt x="6894" y="10288"/>
                  </a:cubicBezTo>
                  <a:lnTo>
                    <a:pt x="7525" y="10514"/>
                  </a:lnTo>
                  <a:cubicBezTo>
                    <a:pt x="7537" y="10514"/>
                    <a:pt x="7549" y="10526"/>
                    <a:pt x="7585" y="10526"/>
                  </a:cubicBezTo>
                  <a:cubicBezTo>
                    <a:pt x="7644" y="10526"/>
                    <a:pt x="7680" y="10490"/>
                    <a:pt x="7716" y="10455"/>
                  </a:cubicBezTo>
                  <a:lnTo>
                    <a:pt x="8061" y="9883"/>
                  </a:lnTo>
                  <a:lnTo>
                    <a:pt x="8073" y="9883"/>
                  </a:lnTo>
                  <a:lnTo>
                    <a:pt x="8418" y="10455"/>
                  </a:lnTo>
                  <a:cubicBezTo>
                    <a:pt x="8445" y="10499"/>
                    <a:pt x="8497" y="10523"/>
                    <a:pt x="8547" y="10523"/>
                  </a:cubicBezTo>
                  <a:cubicBezTo>
                    <a:pt x="8565" y="10523"/>
                    <a:pt x="8582" y="10520"/>
                    <a:pt x="8597" y="10514"/>
                  </a:cubicBezTo>
                  <a:lnTo>
                    <a:pt x="9216" y="10288"/>
                  </a:lnTo>
                  <a:cubicBezTo>
                    <a:pt x="9287" y="10252"/>
                    <a:pt x="9323" y="10193"/>
                    <a:pt x="9323" y="10121"/>
                  </a:cubicBezTo>
                  <a:lnTo>
                    <a:pt x="9216" y="9466"/>
                  </a:lnTo>
                  <a:cubicBezTo>
                    <a:pt x="9216" y="9466"/>
                    <a:pt x="9228" y="9466"/>
                    <a:pt x="9228" y="9455"/>
                  </a:cubicBezTo>
                  <a:lnTo>
                    <a:pt x="9859" y="9657"/>
                  </a:lnTo>
                  <a:cubicBezTo>
                    <a:pt x="9878" y="9666"/>
                    <a:pt x="9897" y="9671"/>
                    <a:pt x="9916" y="9671"/>
                  </a:cubicBezTo>
                  <a:cubicBezTo>
                    <a:pt x="9966" y="9671"/>
                    <a:pt x="10011" y="9638"/>
                    <a:pt x="10038" y="9585"/>
                  </a:cubicBezTo>
                  <a:lnTo>
                    <a:pt x="10359" y="9026"/>
                  </a:lnTo>
                  <a:cubicBezTo>
                    <a:pt x="10395" y="8966"/>
                    <a:pt x="10395" y="8871"/>
                    <a:pt x="10335" y="8823"/>
                  </a:cubicBezTo>
                  <a:lnTo>
                    <a:pt x="9847" y="8395"/>
                  </a:lnTo>
                  <a:lnTo>
                    <a:pt x="9847" y="8383"/>
                  </a:lnTo>
                  <a:lnTo>
                    <a:pt x="10454" y="8145"/>
                  </a:lnTo>
                  <a:cubicBezTo>
                    <a:pt x="10460" y="8146"/>
                    <a:pt x="10465" y="8146"/>
                    <a:pt x="10470" y="8146"/>
                  </a:cubicBezTo>
                  <a:cubicBezTo>
                    <a:pt x="10532" y="8146"/>
                    <a:pt x="10572" y="8080"/>
                    <a:pt x="10561" y="8014"/>
                  </a:cubicBezTo>
                  <a:lnTo>
                    <a:pt x="10442" y="7359"/>
                  </a:lnTo>
                  <a:cubicBezTo>
                    <a:pt x="10419" y="7288"/>
                    <a:pt x="10359" y="7240"/>
                    <a:pt x="10288" y="7228"/>
                  </a:cubicBezTo>
                  <a:lnTo>
                    <a:pt x="9633" y="7204"/>
                  </a:lnTo>
                  <a:cubicBezTo>
                    <a:pt x="9633" y="7204"/>
                    <a:pt x="9633" y="7192"/>
                    <a:pt x="9621" y="7192"/>
                  </a:cubicBezTo>
                  <a:lnTo>
                    <a:pt x="9930" y="6609"/>
                  </a:lnTo>
                  <a:cubicBezTo>
                    <a:pt x="9966" y="6549"/>
                    <a:pt x="9942" y="6466"/>
                    <a:pt x="9907" y="6418"/>
                  </a:cubicBezTo>
                  <a:lnTo>
                    <a:pt x="9395" y="5990"/>
                  </a:lnTo>
                  <a:cubicBezTo>
                    <a:pt x="9365" y="5966"/>
                    <a:pt x="9332" y="5954"/>
                    <a:pt x="9299" y="5954"/>
                  </a:cubicBezTo>
                  <a:cubicBezTo>
                    <a:pt x="9267" y="5954"/>
                    <a:pt x="9234" y="5966"/>
                    <a:pt x="9204" y="5990"/>
                  </a:cubicBezTo>
                  <a:lnTo>
                    <a:pt x="8692" y="6395"/>
                  </a:lnTo>
                  <a:lnTo>
                    <a:pt x="8680" y="6395"/>
                  </a:lnTo>
                  <a:lnTo>
                    <a:pt x="8609" y="6049"/>
                  </a:lnTo>
                  <a:lnTo>
                    <a:pt x="8609" y="6037"/>
                  </a:lnTo>
                  <a:cubicBezTo>
                    <a:pt x="8799" y="5525"/>
                    <a:pt x="8895" y="5002"/>
                    <a:pt x="8895" y="4454"/>
                  </a:cubicBezTo>
                  <a:cubicBezTo>
                    <a:pt x="8895" y="3263"/>
                    <a:pt x="8430" y="2144"/>
                    <a:pt x="7597" y="1311"/>
                  </a:cubicBezTo>
                  <a:cubicBezTo>
                    <a:pt x="6763" y="477"/>
                    <a:pt x="5644" y="1"/>
                    <a:pt x="445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2789568" y="1807858"/>
            <a:ext cx="916264" cy="476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t-EE" sz="1100" dirty="0" smtClean="0">
                <a:solidFill>
                  <a:schemeClr val="accent4"/>
                </a:solidFill>
              </a:rPr>
              <a:t>Extended </a:t>
            </a:r>
            <a:br>
              <a:rPr lang="et-EE" sz="1100" dirty="0" smtClean="0">
                <a:solidFill>
                  <a:schemeClr val="accent4"/>
                </a:solidFill>
              </a:rPr>
            </a:br>
            <a:r>
              <a:rPr lang="et-EE" sz="1100" dirty="0" smtClean="0">
                <a:solidFill>
                  <a:schemeClr val="accent4"/>
                </a:solidFill>
              </a:rPr>
              <a:t>time</a:t>
            </a:r>
            <a:endParaRPr sz="1100" dirty="0">
              <a:solidFill>
                <a:schemeClr val="accent4"/>
              </a:solidFill>
            </a:endParaRPr>
          </a:p>
        </p:txBody>
      </p:sp>
      <p:sp>
        <p:nvSpPr>
          <p:cNvPr id="35" name="Google Shape;2175;p69"/>
          <p:cNvSpPr/>
          <p:nvPr/>
        </p:nvSpPr>
        <p:spPr>
          <a:xfrm>
            <a:off x="2926274" y="2206203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" name="Google Shape;5426;p55"/>
          <p:cNvGrpSpPr>
            <a:grpSpLocks noChangeAspect="1"/>
          </p:cNvGrpSpPr>
          <p:nvPr/>
        </p:nvGrpSpPr>
        <p:grpSpPr>
          <a:xfrm>
            <a:off x="3100447" y="2294645"/>
            <a:ext cx="311054" cy="315752"/>
            <a:chOff x="4874902" y="3808799"/>
            <a:chExt cx="345615" cy="350835"/>
          </a:xfrm>
          <a:solidFill>
            <a:schemeClr val="accent4"/>
          </a:solidFill>
        </p:grpSpPr>
        <p:sp>
          <p:nvSpPr>
            <p:cNvPr id="38" name="Google Shape;5427;p55"/>
            <p:cNvSpPr/>
            <p:nvPr/>
          </p:nvSpPr>
          <p:spPr>
            <a:xfrm>
              <a:off x="4874902" y="3808799"/>
              <a:ext cx="345615" cy="350835"/>
            </a:xfrm>
            <a:custGeom>
              <a:avLst/>
              <a:gdLst/>
              <a:ahLst/>
              <a:cxnLst/>
              <a:rect l="l" t="t" r="r" b="b"/>
              <a:pathLst>
                <a:path w="10859" h="11023" extrusionOk="0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428;p55"/>
            <p:cNvSpPr/>
            <p:nvPr/>
          </p:nvSpPr>
          <p:spPr>
            <a:xfrm>
              <a:off x="4939321" y="4009630"/>
              <a:ext cx="145929" cy="123618"/>
            </a:xfrm>
            <a:custGeom>
              <a:avLst/>
              <a:gdLst/>
              <a:ahLst/>
              <a:cxnLst/>
              <a:rect l="l" t="t" r="r" b="b"/>
              <a:pathLst>
                <a:path w="4585" h="3884" extrusionOk="0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429;p55"/>
            <p:cNvSpPr/>
            <p:nvPr/>
          </p:nvSpPr>
          <p:spPr>
            <a:xfrm>
              <a:off x="4942344" y="3897629"/>
              <a:ext cx="205033" cy="101816"/>
            </a:xfrm>
            <a:custGeom>
              <a:avLst/>
              <a:gdLst/>
              <a:ahLst/>
              <a:cxnLst/>
              <a:rect l="l" t="t" r="r" b="b"/>
              <a:pathLst>
                <a:path w="6442" h="3199" extrusionOk="0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430;p55"/>
            <p:cNvSpPr/>
            <p:nvPr/>
          </p:nvSpPr>
          <p:spPr>
            <a:xfrm>
              <a:off x="5092729" y="3950240"/>
              <a:ext cx="84597" cy="175465"/>
            </a:xfrm>
            <a:custGeom>
              <a:avLst/>
              <a:gdLst/>
              <a:ahLst/>
              <a:cxnLst/>
              <a:rect l="l" t="t" r="r" b="b"/>
              <a:pathLst>
                <a:path w="2658" h="5513" extrusionOk="0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431;p55"/>
            <p:cNvSpPr/>
            <p:nvPr/>
          </p:nvSpPr>
          <p:spPr>
            <a:xfrm>
              <a:off x="5004886" y="3993717"/>
              <a:ext cx="81478" cy="55348"/>
            </a:xfrm>
            <a:custGeom>
              <a:avLst/>
              <a:gdLst/>
              <a:ahLst/>
              <a:cxnLst/>
              <a:rect l="l" t="t" r="r" b="b"/>
              <a:pathLst>
                <a:path w="2560" h="1739" extrusionOk="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432;p55"/>
            <p:cNvSpPr/>
            <p:nvPr/>
          </p:nvSpPr>
          <p:spPr>
            <a:xfrm>
              <a:off x="5053391" y="3915262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433;p55"/>
            <p:cNvSpPr/>
            <p:nvPr/>
          </p:nvSpPr>
          <p:spPr>
            <a:xfrm>
              <a:off x="5005236" y="3928216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434;p55"/>
            <p:cNvSpPr/>
            <p:nvPr/>
          </p:nvSpPr>
          <p:spPr>
            <a:xfrm>
              <a:off x="4970766" y="3962876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435;p55"/>
            <p:cNvSpPr/>
            <p:nvPr/>
          </p:nvSpPr>
          <p:spPr>
            <a:xfrm>
              <a:off x="4958258" y="4010012"/>
              <a:ext cx="29982" cy="10248"/>
            </a:xfrm>
            <a:custGeom>
              <a:avLst/>
              <a:gdLst/>
              <a:ahLst/>
              <a:cxnLst/>
              <a:rect l="l" t="t" r="r" b="b"/>
              <a:pathLst>
                <a:path w="942" h="322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436;p55"/>
            <p:cNvSpPr/>
            <p:nvPr/>
          </p:nvSpPr>
          <p:spPr>
            <a:xfrm>
              <a:off x="4969239" y="4047601"/>
              <a:ext cx="30363" cy="20051"/>
            </a:xfrm>
            <a:custGeom>
              <a:avLst/>
              <a:gdLst/>
              <a:ahLst/>
              <a:cxnLst/>
              <a:rect l="l" t="t" r="r" b="b"/>
              <a:pathLst>
                <a:path w="954" h="630" extrusionOk="0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437;p55"/>
            <p:cNvSpPr/>
            <p:nvPr/>
          </p:nvSpPr>
          <p:spPr>
            <a:xfrm>
              <a:off x="5005236" y="4075641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438;p55"/>
            <p:cNvSpPr/>
            <p:nvPr/>
          </p:nvSpPr>
          <p:spPr>
            <a:xfrm>
              <a:off x="5053391" y="4085794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439;p55"/>
            <p:cNvSpPr/>
            <p:nvPr/>
          </p:nvSpPr>
          <p:spPr>
            <a:xfrm>
              <a:off x="5090501" y="4075641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440;p55"/>
            <p:cNvSpPr/>
            <p:nvPr/>
          </p:nvSpPr>
          <p:spPr>
            <a:xfrm>
              <a:off x="5117809" y="4048142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441;p55"/>
            <p:cNvSpPr/>
            <p:nvPr/>
          </p:nvSpPr>
          <p:spPr>
            <a:xfrm>
              <a:off x="5128790" y="4010012"/>
              <a:ext cx="29950" cy="10248"/>
            </a:xfrm>
            <a:custGeom>
              <a:avLst/>
              <a:gdLst/>
              <a:ahLst/>
              <a:cxnLst/>
              <a:rect l="l" t="t" r="r" b="b"/>
              <a:pathLst>
                <a:path w="941" h="32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442;p55"/>
            <p:cNvSpPr/>
            <p:nvPr/>
          </p:nvSpPr>
          <p:spPr>
            <a:xfrm>
              <a:off x="5117809" y="3962717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43;p55"/>
            <p:cNvSpPr/>
            <p:nvPr/>
          </p:nvSpPr>
          <p:spPr>
            <a:xfrm>
              <a:off x="5090501" y="3928152"/>
              <a:ext cx="20879" cy="26958"/>
            </a:xfrm>
            <a:custGeom>
              <a:avLst/>
              <a:gdLst/>
              <a:ahLst/>
              <a:cxnLst/>
              <a:rect l="l" t="t" r="r" b="b"/>
              <a:pathLst>
                <a:path w="656" h="847" extrusionOk="0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9709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69"/>
          <p:cNvSpPr txBox="1">
            <a:spLocks noGrp="1"/>
          </p:cNvSpPr>
          <p:nvPr>
            <p:ph type="ctrTitle"/>
          </p:nvPr>
        </p:nvSpPr>
        <p:spPr>
          <a:xfrm>
            <a:off x="615263" y="391698"/>
            <a:ext cx="3042337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t-EE" dirty="0" smtClean="0"/>
              <a:t>TARGET AND TIMELINE</a:t>
            </a:r>
            <a:endParaRPr dirty="0"/>
          </a:p>
        </p:txBody>
      </p:sp>
      <p:sp>
        <p:nvSpPr>
          <p:cNvPr id="2167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624884" y="1911299"/>
            <a:ext cx="1129376" cy="25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t-EE" sz="1100" dirty="0" smtClean="0"/>
              <a:t>BACKEND DEV</a:t>
            </a:r>
            <a:endParaRPr sz="1100" dirty="0"/>
          </a:p>
        </p:txBody>
      </p:sp>
      <p:cxnSp>
        <p:nvCxnSpPr>
          <p:cNvPr id="2174" name="Google Shape;2174;p69"/>
          <p:cNvCxnSpPr/>
          <p:nvPr/>
        </p:nvCxnSpPr>
        <p:spPr>
          <a:xfrm>
            <a:off x="524178" y="2668475"/>
            <a:ext cx="7194672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75" name="Google Shape;2175;p69"/>
          <p:cNvSpPr/>
          <p:nvPr/>
        </p:nvSpPr>
        <p:spPr>
          <a:xfrm>
            <a:off x="778336" y="2210075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7" name="Google Shape;2177;p69"/>
          <p:cNvSpPr/>
          <p:nvPr/>
        </p:nvSpPr>
        <p:spPr>
          <a:xfrm>
            <a:off x="693599" y="791034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2167;p69"/>
          <p:cNvSpPr txBox="1">
            <a:spLocks/>
          </p:cNvSpPr>
          <p:nvPr/>
        </p:nvSpPr>
        <p:spPr>
          <a:xfrm>
            <a:off x="2151748" y="1911300"/>
            <a:ext cx="1237932" cy="25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8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pPr algn="l"/>
            <a:r>
              <a:rPr lang="et-EE" sz="1100" dirty="0" smtClean="0"/>
              <a:t>FULL STACK DEV</a:t>
            </a:r>
            <a:endParaRPr lang="et-EE" sz="1100" dirty="0"/>
          </a:p>
        </p:txBody>
      </p:sp>
      <p:sp>
        <p:nvSpPr>
          <p:cNvPr id="58" name="Google Shape;2175;p69"/>
          <p:cNvSpPr/>
          <p:nvPr/>
        </p:nvSpPr>
        <p:spPr>
          <a:xfrm>
            <a:off x="2316848" y="2193579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2167;p69"/>
          <p:cNvSpPr txBox="1">
            <a:spLocks/>
          </p:cNvSpPr>
          <p:nvPr/>
        </p:nvSpPr>
        <p:spPr>
          <a:xfrm>
            <a:off x="3780569" y="1911299"/>
            <a:ext cx="1237932" cy="25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8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pPr algn="l"/>
            <a:r>
              <a:rPr lang="et-EE" sz="1100" dirty="0" smtClean="0"/>
              <a:t>BUSINESS</a:t>
            </a:r>
            <a:endParaRPr lang="et-EE" sz="1100" dirty="0"/>
          </a:p>
        </p:txBody>
      </p:sp>
      <p:sp>
        <p:nvSpPr>
          <p:cNvPr id="67" name="Google Shape;2175;p69"/>
          <p:cNvSpPr/>
          <p:nvPr/>
        </p:nvSpPr>
        <p:spPr>
          <a:xfrm>
            <a:off x="3878656" y="2206203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2167;p69"/>
          <p:cNvSpPr txBox="1">
            <a:spLocks/>
          </p:cNvSpPr>
          <p:nvPr/>
        </p:nvSpPr>
        <p:spPr>
          <a:xfrm>
            <a:off x="6973232" y="1891987"/>
            <a:ext cx="1237932" cy="25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8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pPr algn="l"/>
            <a:r>
              <a:rPr lang="et-EE" sz="1100" dirty="0" smtClean="0"/>
              <a:t>DEV OPS</a:t>
            </a:r>
            <a:endParaRPr lang="et-EE" sz="1100" dirty="0"/>
          </a:p>
        </p:txBody>
      </p:sp>
      <p:sp>
        <p:nvSpPr>
          <p:cNvPr id="73" name="Google Shape;2175;p69"/>
          <p:cNvSpPr/>
          <p:nvPr/>
        </p:nvSpPr>
        <p:spPr>
          <a:xfrm>
            <a:off x="7042199" y="2201562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2167;p69"/>
          <p:cNvSpPr txBox="1">
            <a:spLocks/>
          </p:cNvSpPr>
          <p:nvPr/>
        </p:nvSpPr>
        <p:spPr>
          <a:xfrm>
            <a:off x="5519049" y="1905380"/>
            <a:ext cx="1237932" cy="25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8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pPr algn="l"/>
            <a:r>
              <a:rPr lang="et-EE" sz="1100" dirty="0"/>
              <a:t>QA</a:t>
            </a:r>
          </a:p>
        </p:txBody>
      </p:sp>
      <p:sp>
        <p:nvSpPr>
          <p:cNvPr id="78" name="Google Shape;2175;p69"/>
          <p:cNvSpPr/>
          <p:nvPr/>
        </p:nvSpPr>
        <p:spPr>
          <a:xfrm>
            <a:off x="5454064" y="2203307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7059;p89"/>
          <p:cNvGrpSpPr>
            <a:grpSpLocks noChangeAspect="1"/>
          </p:cNvGrpSpPr>
          <p:nvPr/>
        </p:nvGrpSpPr>
        <p:grpSpPr>
          <a:xfrm>
            <a:off x="4055337" y="2323117"/>
            <a:ext cx="306038" cy="262778"/>
            <a:chOff x="848978" y="4297637"/>
            <a:chExt cx="377824" cy="324418"/>
          </a:xfrm>
          <a:solidFill>
            <a:schemeClr val="bg1"/>
          </a:solidFill>
        </p:grpSpPr>
        <p:sp>
          <p:nvSpPr>
            <p:cNvPr id="114" name="Google Shape;7060;p89"/>
            <p:cNvSpPr/>
            <p:nvPr/>
          </p:nvSpPr>
          <p:spPr>
            <a:xfrm>
              <a:off x="848978" y="4297637"/>
              <a:ext cx="377824" cy="324418"/>
            </a:xfrm>
            <a:custGeom>
              <a:avLst/>
              <a:gdLst/>
              <a:ahLst/>
              <a:cxnLst/>
              <a:rect l="l" t="t" r="r" b="b"/>
              <a:pathLst>
                <a:path w="11871" h="10193" extrusionOk="0">
                  <a:moveTo>
                    <a:pt x="6787" y="358"/>
                  </a:moveTo>
                  <a:cubicBezTo>
                    <a:pt x="6965" y="358"/>
                    <a:pt x="7132" y="465"/>
                    <a:pt x="7168" y="655"/>
                  </a:cubicBezTo>
                  <a:lnTo>
                    <a:pt x="7382" y="1679"/>
                  </a:lnTo>
                  <a:lnTo>
                    <a:pt x="4465" y="1679"/>
                  </a:lnTo>
                  <a:lnTo>
                    <a:pt x="4703" y="655"/>
                  </a:lnTo>
                  <a:cubicBezTo>
                    <a:pt x="4751" y="465"/>
                    <a:pt x="4906" y="358"/>
                    <a:pt x="5084" y="358"/>
                  </a:cubicBezTo>
                  <a:close/>
                  <a:moveTo>
                    <a:pt x="2786" y="2024"/>
                  </a:moveTo>
                  <a:lnTo>
                    <a:pt x="2786" y="5751"/>
                  </a:lnTo>
                  <a:lnTo>
                    <a:pt x="2381" y="5751"/>
                  </a:lnTo>
                  <a:lnTo>
                    <a:pt x="2381" y="2024"/>
                  </a:lnTo>
                  <a:close/>
                  <a:moveTo>
                    <a:pt x="9478" y="2024"/>
                  </a:moveTo>
                  <a:lnTo>
                    <a:pt x="9478" y="5751"/>
                  </a:lnTo>
                  <a:lnTo>
                    <a:pt x="9085" y="5751"/>
                  </a:lnTo>
                  <a:lnTo>
                    <a:pt x="9085" y="2024"/>
                  </a:lnTo>
                  <a:close/>
                  <a:moveTo>
                    <a:pt x="2048" y="2024"/>
                  </a:moveTo>
                  <a:lnTo>
                    <a:pt x="2048" y="5751"/>
                  </a:lnTo>
                  <a:lnTo>
                    <a:pt x="2024" y="5751"/>
                  </a:lnTo>
                  <a:cubicBezTo>
                    <a:pt x="1834" y="5751"/>
                    <a:pt x="1667" y="5918"/>
                    <a:pt x="1667" y="6108"/>
                  </a:cubicBezTo>
                  <a:lnTo>
                    <a:pt x="1667" y="6501"/>
                  </a:lnTo>
                  <a:lnTo>
                    <a:pt x="1655" y="6501"/>
                  </a:lnTo>
                  <a:cubicBezTo>
                    <a:pt x="929" y="6501"/>
                    <a:pt x="345" y="5906"/>
                    <a:pt x="345" y="5191"/>
                  </a:cubicBezTo>
                  <a:lnTo>
                    <a:pt x="345" y="2584"/>
                  </a:lnTo>
                  <a:cubicBezTo>
                    <a:pt x="345" y="2274"/>
                    <a:pt x="595" y="2024"/>
                    <a:pt x="917" y="2024"/>
                  </a:cubicBezTo>
                  <a:close/>
                  <a:moveTo>
                    <a:pt x="8727" y="2024"/>
                  </a:moveTo>
                  <a:lnTo>
                    <a:pt x="8727" y="5751"/>
                  </a:lnTo>
                  <a:lnTo>
                    <a:pt x="8716" y="5751"/>
                  </a:lnTo>
                  <a:cubicBezTo>
                    <a:pt x="8513" y="5751"/>
                    <a:pt x="8358" y="5918"/>
                    <a:pt x="8358" y="6108"/>
                  </a:cubicBezTo>
                  <a:lnTo>
                    <a:pt x="8358" y="6501"/>
                  </a:lnTo>
                  <a:lnTo>
                    <a:pt x="3501" y="6501"/>
                  </a:lnTo>
                  <a:lnTo>
                    <a:pt x="3501" y="6108"/>
                  </a:lnTo>
                  <a:cubicBezTo>
                    <a:pt x="3501" y="5918"/>
                    <a:pt x="3334" y="5751"/>
                    <a:pt x="3143" y="5751"/>
                  </a:cubicBezTo>
                  <a:lnTo>
                    <a:pt x="3132" y="5751"/>
                  </a:lnTo>
                  <a:lnTo>
                    <a:pt x="3132" y="2024"/>
                  </a:lnTo>
                  <a:close/>
                  <a:moveTo>
                    <a:pt x="10942" y="2024"/>
                  </a:moveTo>
                  <a:cubicBezTo>
                    <a:pt x="11252" y="2024"/>
                    <a:pt x="11514" y="2274"/>
                    <a:pt x="11514" y="2584"/>
                  </a:cubicBezTo>
                  <a:lnTo>
                    <a:pt x="11514" y="5191"/>
                  </a:lnTo>
                  <a:cubicBezTo>
                    <a:pt x="11514" y="5906"/>
                    <a:pt x="10930" y="6501"/>
                    <a:pt x="10204" y="6501"/>
                  </a:cubicBezTo>
                  <a:lnTo>
                    <a:pt x="10180" y="6108"/>
                  </a:lnTo>
                  <a:cubicBezTo>
                    <a:pt x="10180" y="5918"/>
                    <a:pt x="10025" y="5751"/>
                    <a:pt x="9823" y="5751"/>
                  </a:cubicBezTo>
                  <a:lnTo>
                    <a:pt x="9811" y="5751"/>
                  </a:lnTo>
                  <a:lnTo>
                    <a:pt x="9811" y="2024"/>
                  </a:lnTo>
                  <a:close/>
                  <a:moveTo>
                    <a:pt x="3143" y="6096"/>
                  </a:moveTo>
                  <a:cubicBezTo>
                    <a:pt x="3143" y="6096"/>
                    <a:pt x="3155" y="6096"/>
                    <a:pt x="3155" y="6108"/>
                  </a:cubicBezTo>
                  <a:lnTo>
                    <a:pt x="3155" y="7037"/>
                  </a:lnTo>
                  <a:cubicBezTo>
                    <a:pt x="3155" y="7037"/>
                    <a:pt x="3155" y="7049"/>
                    <a:pt x="3143" y="7049"/>
                  </a:cubicBezTo>
                  <a:lnTo>
                    <a:pt x="2024" y="7049"/>
                  </a:lnTo>
                  <a:cubicBezTo>
                    <a:pt x="2024" y="7049"/>
                    <a:pt x="2012" y="7049"/>
                    <a:pt x="2012" y="7037"/>
                  </a:cubicBezTo>
                  <a:lnTo>
                    <a:pt x="2012" y="6108"/>
                  </a:lnTo>
                  <a:cubicBezTo>
                    <a:pt x="2012" y="6108"/>
                    <a:pt x="2012" y="6096"/>
                    <a:pt x="2024" y="6096"/>
                  </a:cubicBezTo>
                  <a:lnTo>
                    <a:pt x="2417" y="6096"/>
                  </a:lnTo>
                  <a:lnTo>
                    <a:pt x="2417" y="6489"/>
                  </a:lnTo>
                  <a:cubicBezTo>
                    <a:pt x="2417" y="6585"/>
                    <a:pt x="2489" y="6668"/>
                    <a:pt x="2584" y="6668"/>
                  </a:cubicBezTo>
                  <a:cubicBezTo>
                    <a:pt x="2667" y="6668"/>
                    <a:pt x="2762" y="6585"/>
                    <a:pt x="2762" y="6489"/>
                  </a:cubicBezTo>
                  <a:lnTo>
                    <a:pt x="2762" y="6096"/>
                  </a:lnTo>
                  <a:close/>
                  <a:moveTo>
                    <a:pt x="9847" y="6108"/>
                  </a:moveTo>
                  <a:cubicBezTo>
                    <a:pt x="9847" y="6108"/>
                    <a:pt x="9859" y="6108"/>
                    <a:pt x="9859" y="6120"/>
                  </a:cubicBezTo>
                  <a:lnTo>
                    <a:pt x="9847" y="7049"/>
                  </a:lnTo>
                  <a:lnTo>
                    <a:pt x="8716" y="7061"/>
                  </a:lnTo>
                  <a:cubicBezTo>
                    <a:pt x="8716" y="7061"/>
                    <a:pt x="8692" y="7061"/>
                    <a:pt x="8692" y="7049"/>
                  </a:cubicBezTo>
                  <a:lnTo>
                    <a:pt x="8692" y="6120"/>
                  </a:lnTo>
                  <a:cubicBezTo>
                    <a:pt x="8692" y="6120"/>
                    <a:pt x="8692" y="6108"/>
                    <a:pt x="8716" y="6108"/>
                  </a:cubicBezTo>
                  <a:lnTo>
                    <a:pt x="9097" y="6108"/>
                  </a:lnTo>
                  <a:lnTo>
                    <a:pt x="9097" y="6501"/>
                  </a:lnTo>
                  <a:cubicBezTo>
                    <a:pt x="9097" y="6585"/>
                    <a:pt x="9168" y="6680"/>
                    <a:pt x="9275" y="6680"/>
                  </a:cubicBezTo>
                  <a:cubicBezTo>
                    <a:pt x="9370" y="6680"/>
                    <a:pt x="9454" y="6608"/>
                    <a:pt x="9454" y="6501"/>
                  </a:cubicBezTo>
                  <a:lnTo>
                    <a:pt x="9454" y="6108"/>
                  </a:lnTo>
                  <a:close/>
                  <a:moveTo>
                    <a:pt x="703" y="6561"/>
                  </a:moveTo>
                  <a:cubicBezTo>
                    <a:pt x="976" y="6739"/>
                    <a:pt x="1298" y="6858"/>
                    <a:pt x="1643" y="6858"/>
                  </a:cubicBezTo>
                  <a:lnTo>
                    <a:pt x="1655" y="6858"/>
                  </a:lnTo>
                  <a:lnTo>
                    <a:pt x="1655" y="7049"/>
                  </a:lnTo>
                  <a:cubicBezTo>
                    <a:pt x="1655" y="7239"/>
                    <a:pt x="1822" y="7406"/>
                    <a:pt x="2012" y="7406"/>
                  </a:cubicBezTo>
                  <a:lnTo>
                    <a:pt x="2774" y="7406"/>
                  </a:lnTo>
                  <a:lnTo>
                    <a:pt x="2774" y="9847"/>
                  </a:lnTo>
                  <a:lnTo>
                    <a:pt x="2381" y="9847"/>
                  </a:lnTo>
                  <a:lnTo>
                    <a:pt x="2381" y="7978"/>
                  </a:lnTo>
                  <a:cubicBezTo>
                    <a:pt x="2381" y="7882"/>
                    <a:pt x="2310" y="7799"/>
                    <a:pt x="2203" y="7799"/>
                  </a:cubicBezTo>
                  <a:cubicBezTo>
                    <a:pt x="2108" y="7799"/>
                    <a:pt x="2024" y="7870"/>
                    <a:pt x="2024" y="7978"/>
                  </a:cubicBezTo>
                  <a:lnTo>
                    <a:pt x="2024" y="9847"/>
                  </a:lnTo>
                  <a:lnTo>
                    <a:pt x="1096" y="9847"/>
                  </a:lnTo>
                  <a:cubicBezTo>
                    <a:pt x="881" y="9847"/>
                    <a:pt x="703" y="9668"/>
                    <a:pt x="703" y="9466"/>
                  </a:cubicBezTo>
                  <a:lnTo>
                    <a:pt x="703" y="6561"/>
                  </a:lnTo>
                  <a:close/>
                  <a:moveTo>
                    <a:pt x="8335" y="6858"/>
                  </a:moveTo>
                  <a:lnTo>
                    <a:pt x="8335" y="7049"/>
                  </a:lnTo>
                  <a:cubicBezTo>
                    <a:pt x="8335" y="7239"/>
                    <a:pt x="8501" y="7406"/>
                    <a:pt x="8692" y="7406"/>
                  </a:cubicBezTo>
                  <a:lnTo>
                    <a:pt x="9454" y="7406"/>
                  </a:lnTo>
                  <a:lnTo>
                    <a:pt x="9466" y="9847"/>
                  </a:lnTo>
                  <a:lnTo>
                    <a:pt x="9073" y="9847"/>
                  </a:lnTo>
                  <a:lnTo>
                    <a:pt x="9073" y="7978"/>
                  </a:lnTo>
                  <a:cubicBezTo>
                    <a:pt x="9073" y="7882"/>
                    <a:pt x="8989" y="7799"/>
                    <a:pt x="8894" y="7799"/>
                  </a:cubicBezTo>
                  <a:cubicBezTo>
                    <a:pt x="8787" y="7799"/>
                    <a:pt x="8716" y="7870"/>
                    <a:pt x="8716" y="7978"/>
                  </a:cubicBezTo>
                  <a:lnTo>
                    <a:pt x="8716" y="9847"/>
                  </a:lnTo>
                  <a:lnTo>
                    <a:pt x="3120" y="9847"/>
                  </a:lnTo>
                  <a:lnTo>
                    <a:pt x="3120" y="7406"/>
                  </a:lnTo>
                  <a:lnTo>
                    <a:pt x="3132" y="7406"/>
                  </a:lnTo>
                  <a:cubicBezTo>
                    <a:pt x="3322" y="7406"/>
                    <a:pt x="3489" y="7239"/>
                    <a:pt x="3489" y="7049"/>
                  </a:cubicBezTo>
                  <a:lnTo>
                    <a:pt x="3489" y="6858"/>
                  </a:lnTo>
                  <a:close/>
                  <a:moveTo>
                    <a:pt x="11133" y="6561"/>
                  </a:moveTo>
                  <a:lnTo>
                    <a:pt x="11133" y="9466"/>
                  </a:lnTo>
                  <a:cubicBezTo>
                    <a:pt x="11133" y="9668"/>
                    <a:pt x="10954" y="9847"/>
                    <a:pt x="10752" y="9847"/>
                  </a:cubicBezTo>
                  <a:lnTo>
                    <a:pt x="9811" y="9847"/>
                  </a:lnTo>
                  <a:lnTo>
                    <a:pt x="9811" y="7406"/>
                  </a:lnTo>
                  <a:lnTo>
                    <a:pt x="9823" y="7406"/>
                  </a:lnTo>
                  <a:cubicBezTo>
                    <a:pt x="10025" y="7406"/>
                    <a:pt x="10180" y="7239"/>
                    <a:pt x="10180" y="7049"/>
                  </a:cubicBezTo>
                  <a:lnTo>
                    <a:pt x="10180" y="6858"/>
                  </a:lnTo>
                  <a:lnTo>
                    <a:pt x="10204" y="6858"/>
                  </a:lnTo>
                  <a:cubicBezTo>
                    <a:pt x="10537" y="6858"/>
                    <a:pt x="10871" y="6751"/>
                    <a:pt x="11133" y="6561"/>
                  </a:cubicBezTo>
                  <a:close/>
                  <a:moveTo>
                    <a:pt x="5084" y="0"/>
                  </a:moveTo>
                  <a:cubicBezTo>
                    <a:pt x="4739" y="0"/>
                    <a:pt x="4441" y="238"/>
                    <a:pt x="4358" y="560"/>
                  </a:cubicBezTo>
                  <a:lnTo>
                    <a:pt x="4120" y="1667"/>
                  </a:lnTo>
                  <a:lnTo>
                    <a:pt x="929" y="1667"/>
                  </a:lnTo>
                  <a:cubicBezTo>
                    <a:pt x="417" y="1667"/>
                    <a:pt x="0" y="2084"/>
                    <a:pt x="0" y="2584"/>
                  </a:cubicBezTo>
                  <a:lnTo>
                    <a:pt x="0" y="5191"/>
                  </a:lnTo>
                  <a:cubicBezTo>
                    <a:pt x="0" y="5596"/>
                    <a:pt x="143" y="5953"/>
                    <a:pt x="381" y="6227"/>
                  </a:cubicBezTo>
                  <a:lnTo>
                    <a:pt x="381" y="9466"/>
                  </a:lnTo>
                  <a:cubicBezTo>
                    <a:pt x="381" y="9859"/>
                    <a:pt x="703" y="10192"/>
                    <a:pt x="1107" y="10192"/>
                  </a:cubicBezTo>
                  <a:lnTo>
                    <a:pt x="10763" y="10192"/>
                  </a:lnTo>
                  <a:cubicBezTo>
                    <a:pt x="11168" y="10192"/>
                    <a:pt x="11490" y="9859"/>
                    <a:pt x="11490" y="9466"/>
                  </a:cubicBezTo>
                  <a:lnTo>
                    <a:pt x="11490" y="6227"/>
                  </a:lnTo>
                  <a:cubicBezTo>
                    <a:pt x="11728" y="5953"/>
                    <a:pt x="11871" y="5572"/>
                    <a:pt x="11871" y="5191"/>
                  </a:cubicBezTo>
                  <a:lnTo>
                    <a:pt x="11871" y="2584"/>
                  </a:lnTo>
                  <a:cubicBezTo>
                    <a:pt x="11871" y="2084"/>
                    <a:pt x="11454" y="1667"/>
                    <a:pt x="10942" y="1667"/>
                  </a:cubicBezTo>
                  <a:lnTo>
                    <a:pt x="7739" y="1667"/>
                  </a:lnTo>
                  <a:lnTo>
                    <a:pt x="7501" y="560"/>
                  </a:lnTo>
                  <a:cubicBezTo>
                    <a:pt x="7430" y="215"/>
                    <a:pt x="7132" y="0"/>
                    <a:pt x="67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7061;p89"/>
            <p:cNvSpPr/>
            <p:nvPr/>
          </p:nvSpPr>
          <p:spPr>
            <a:xfrm>
              <a:off x="1002450" y="4457157"/>
              <a:ext cx="70116" cy="34533"/>
            </a:xfrm>
            <a:custGeom>
              <a:avLst/>
              <a:gdLst/>
              <a:ahLst/>
              <a:cxnLst/>
              <a:rect l="l" t="t" r="r" b="b"/>
              <a:pathLst>
                <a:path w="2203" h="1085" extrusionOk="0">
                  <a:moveTo>
                    <a:pt x="357" y="1"/>
                  </a:moveTo>
                  <a:cubicBezTo>
                    <a:pt x="167" y="1"/>
                    <a:pt x="0" y="168"/>
                    <a:pt x="0" y="358"/>
                  </a:cubicBezTo>
                  <a:lnTo>
                    <a:pt x="0" y="727"/>
                  </a:lnTo>
                  <a:cubicBezTo>
                    <a:pt x="0" y="918"/>
                    <a:pt x="167" y="1084"/>
                    <a:pt x="357" y="1084"/>
                  </a:cubicBezTo>
                  <a:lnTo>
                    <a:pt x="1846" y="1084"/>
                  </a:lnTo>
                  <a:cubicBezTo>
                    <a:pt x="2048" y="1084"/>
                    <a:pt x="2203" y="918"/>
                    <a:pt x="2203" y="727"/>
                  </a:cubicBezTo>
                  <a:lnTo>
                    <a:pt x="2203" y="358"/>
                  </a:lnTo>
                  <a:cubicBezTo>
                    <a:pt x="2203" y="168"/>
                    <a:pt x="2048" y="1"/>
                    <a:pt x="1846" y="1"/>
                  </a:cubicBezTo>
                  <a:lnTo>
                    <a:pt x="1667" y="1"/>
                  </a:lnTo>
                  <a:cubicBezTo>
                    <a:pt x="1584" y="1"/>
                    <a:pt x="1488" y="72"/>
                    <a:pt x="1488" y="179"/>
                  </a:cubicBezTo>
                  <a:cubicBezTo>
                    <a:pt x="1488" y="287"/>
                    <a:pt x="1572" y="358"/>
                    <a:pt x="1667" y="358"/>
                  </a:cubicBezTo>
                  <a:lnTo>
                    <a:pt x="1846" y="358"/>
                  </a:lnTo>
                  <a:cubicBezTo>
                    <a:pt x="1846" y="358"/>
                    <a:pt x="1869" y="358"/>
                    <a:pt x="1869" y="370"/>
                  </a:cubicBezTo>
                  <a:lnTo>
                    <a:pt x="1869" y="739"/>
                  </a:lnTo>
                  <a:cubicBezTo>
                    <a:pt x="1869" y="739"/>
                    <a:pt x="1869" y="763"/>
                    <a:pt x="1846" y="763"/>
                  </a:cubicBezTo>
                  <a:lnTo>
                    <a:pt x="357" y="763"/>
                  </a:lnTo>
                  <a:cubicBezTo>
                    <a:pt x="357" y="763"/>
                    <a:pt x="345" y="763"/>
                    <a:pt x="345" y="739"/>
                  </a:cubicBezTo>
                  <a:lnTo>
                    <a:pt x="345" y="370"/>
                  </a:lnTo>
                  <a:cubicBezTo>
                    <a:pt x="345" y="370"/>
                    <a:pt x="345" y="358"/>
                    <a:pt x="357" y="358"/>
                  </a:cubicBezTo>
                  <a:lnTo>
                    <a:pt x="917" y="358"/>
                  </a:lnTo>
                  <a:cubicBezTo>
                    <a:pt x="1000" y="358"/>
                    <a:pt x="1084" y="287"/>
                    <a:pt x="1084" y="179"/>
                  </a:cubicBezTo>
                  <a:cubicBezTo>
                    <a:pt x="1084" y="72"/>
                    <a:pt x="1012" y="1"/>
                    <a:pt x="9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" name="Google Shape;9234;p93"/>
          <p:cNvGrpSpPr>
            <a:grpSpLocks noChangeAspect="1"/>
          </p:cNvGrpSpPr>
          <p:nvPr/>
        </p:nvGrpSpPr>
        <p:grpSpPr>
          <a:xfrm>
            <a:off x="962553" y="2333615"/>
            <a:ext cx="315518" cy="252409"/>
            <a:chOff x="7500054" y="2934735"/>
            <a:chExt cx="350576" cy="280454"/>
          </a:xfrm>
          <a:solidFill>
            <a:schemeClr val="bg1"/>
          </a:solidFill>
        </p:grpSpPr>
        <p:sp>
          <p:nvSpPr>
            <p:cNvPr id="117" name="Google Shape;9235;p93"/>
            <p:cNvSpPr/>
            <p:nvPr/>
          </p:nvSpPr>
          <p:spPr>
            <a:xfrm>
              <a:off x="7571671" y="2959371"/>
              <a:ext cx="191426" cy="10249"/>
            </a:xfrm>
            <a:custGeom>
              <a:avLst/>
              <a:gdLst/>
              <a:ahLst/>
              <a:cxnLst/>
              <a:rect l="l" t="t" r="r" b="b"/>
              <a:pathLst>
                <a:path w="6014" h="322" extrusionOk="0">
                  <a:moveTo>
                    <a:pt x="156" y="0"/>
                  </a:moveTo>
                  <a:cubicBezTo>
                    <a:pt x="72" y="0"/>
                    <a:pt x="1" y="71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5847" y="322"/>
                  </a:lnTo>
                  <a:cubicBezTo>
                    <a:pt x="5930" y="322"/>
                    <a:pt x="6014" y="250"/>
                    <a:pt x="6014" y="167"/>
                  </a:cubicBezTo>
                  <a:cubicBezTo>
                    <a:pt x="6014" y="71"/>
                    <a:pt x="5930" y="0"/>
                    <a:pt x="58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9236;p93"/>
            <p:cNvSpPr/>
            <p:nvPr/>
          </p:nvSpPr>
          <p:spPr>
            <a:xfrm>
              <a:off x="7500054" y="2934735"/>
              <a:ext cx="350576" cy="280454"/>
            </a:xfrm>
            <a:custGeom>
              <a:avLst/>
              <a:gdLst/>
              <a:ahLst/>
              <a:cxnLst/>
              <a:rect l="l" t="t" r="r" b="b"/>
              <a:pathLst>
                <a:path w="11014" h="8811" extrusionOk="0">
                  <a:moveTo>
                    <a:pt x="1501" y="310"/>
                  </a:moveTo>
                  <a:lnTo>
                    <a:pt x="1501" y="1560"/>
                  </a:lnTo>
                  <a:lnTo>
                    <a:pt x="310" y="1560"/>
                  </a:lnTo>
                  <a:lnTo>
                    <a:pt x="310" y="417"/>
                  </a:lnTo>
                  <a:cubicBezTo>
                    <a:pt x="310" y="357"/>
                    <a:pt x="358" y="310"/>
                    <a:pt x="417" y="310"/>
                  </a:cubicBezTo>
                  <a:close/>
                  <a:moveTo>
                    <a:pt x="8990" y="310"/>
                  </a:moveTo>
                  <a:cubicBezTo>
                    <a:pt x="9049" y="310"/>
                    <a:pt x="9097" y="357"/>
                    <a:pt x="9097" y="417"/>
                  </a:cubicBezTo>
                  <a:lnTo>
                    <a:pt x="9097" y="1560"/>
                  </a:lnTo>
                  <a:lnTo>
                    <a:pt x="1834" y="1560"/>
                  </a:lnTo>
                  <a:lnTo>
                    <a:pt x="1834" y="310"/>
                  </a:lnTo>
                  <a:close/>
                  <a:moveTo>
                    <a:pt x="10419" y="3453"/>
                  </a:moveTo>
                  <a:cubicBezTo>
                    <a:pt x="10561" y="3453"/>
                    <a:pt x="10704" y="3572"/>
                    <a:pt x="10704" y="3739"/>
                  </a:cubicBezTo>
                  <a:cubicBezTo>
                    <a:pt x="10704" y="3893"/>
                    <a:pt x="10561" y="4013"/>
                    <a:pt x="10419" y="4013"/>
                  </a:cubicBezTo>
                  <a:cubicBezTo>
                    <a:pt x="10264" y="4013"/>
                    <a:pt x="10133" y="3893"/>
                    <a:pt x="10133" y="3739"/>
                  </a:cubicBezTo>
                  <a:cubicBezTo>
                    <a:pt x="10133" y="3572"/>
                    <a:pt x="10252" y="3453"/>
                    <a:pt x="10419" y="3453"/>
                  </a:cubicBezTo>
                  <a:close/>
                  <a:moveTo>
                    <a:pt x="6537" y="4786"/>
                  </a:moveTo>
                  <a:cubicBezTo>
                    <a:pt x="6680" y="4786"/>
                    <a:pt x="6811" y="4906"/>
                    <a:pt x="6811" y="5072"/>
                  </a:cubicBezTo>
                  <a:cubicBezTo>
                    <a:pt x="6811" y="5239"/>
                    <a:pt x="6680" y="5358"/>
                    <a:pt x="6537" y="5358"/>
                  </a:cubicBezTo>
                  <a:cubicBezTo>
                    <a:pt x="6382" y="5358"/>
                    <a:pt x="6251" y="5239"/>
                    <a:pt x="6251" y="5072"/>
                  </a:cubicBezTo>
                  <a:cubicBezTo>
                    <a:pt x="6251" y="4906"/>
                    <a:pt x="6370" y="4786"/>
                    <a:pt x="6537" y="4786"/>
                  </a:cubicBezTo>
                  <a:close/>
                  <a:moveTo>
                    <a:pt x="8240" y="6156"/>
                  </a:moveTo>
                  <a:cubicBezTo>
                    <a:pt x="8394" y="6156"/>
                    <a:pt x="8525" y="6275"/>
                    <a:pt x="8525" y="6441"/>
                  </a:cubicBezTo>
                  <a:cubicBezTo>
                    <a:pt x="8525" y="6608"/>
                    <a:pt x="8394" y="6727"/>
                    <a:pt x="8240" y="6727"/>
                  </a:cubicBezTo>
                  <a:cubicBezTo>
                    <a:pt x="8097" y="6727"/>
                    <a:pt x="7966" y="6608"/>
                    <a:pt x="7966" y="6441"/>
                  </a:cubicBezTo>
                  <a:cubicBezTo>
                    <a:pt x="7966" y="6299"/>
                    <a:pt x="8073" y="6156"/>
                    <a:pt x="8240" y="6156"/>
                  </a:cubicBezTo>
                  <a:close/>
                  <a:moveTo>
                    <a:pt x="4811" y="6382"/>
                  </a:moveTo>
                  <a:cubicBezTo>
                    <a:pt x="4954" y="6382"/>
                    <a:pt x="5085" y="6501"/>
                    <a:pt x="5085" y="6668"/>
                  </a:cubicBezTo>
                  <a:cubicBezTo>
                    <a:pt x="5085" y="6834"/>
                    <a:pt x="4954" y="6953"/>
                    <a:pt x="4811" y="6953"/>
                  </a:cubicBezTo>
                  <a:cubicBezTo>
                    <a:pt x="4656" y="6953"/>
                    <a:pt x="4525" y="6834"/>
                    <a:pt x="4525" y="6668"/>
                  </a:cubicBezTo>
                  <a:cubicBezTo>
                    <a:pt x="4525" y="6501"/>
                    <a:pt x="4644" y="6382"/>
                    <a:pt x="4811" y="6382"/>
                  </a:cubicBezTo>
                  <a:close/>
                  <a:moveTo>
                    <a:pt x="417" y="0"/>
                  </a:moveTo>
                  <a:cubicBezTo>
                    <a:pt x="179" y="0"/>
                    <a:pt x="1" y="143"/>
                    <a:pt x="1" y="417"/>
                  </a:cubicBezTo>
                  <a:lnTo>
                    <a:pt x="1" y="8382"/>
                  </a:lnTo>
                  <a:cubicBezTo>
                    <a:pt x="1" y="8620"/>
                    <a:pt x="191" y="8787"/>
                    <a:pt x="417" y="8787"/>
                  </a:cubicBezTo>
                  <a:lnTo>
                    <a:pt x="4513" y="8787"/>
                  </a:lnTo>
                  <a:cubicBezTo>
                    <a:pt x="4596" y="8787"/>
                    <a:pt x="4668" y="8715"/>
                    <a:pt x="4668" y="8632"/>
                  </a:cubicBezTo>
                  <a:cubicBezTo>
                    <a:pt x="4668" y="8537"/>
                    <a:pt x="4596" y="8465"/>
                    <a:pt x="4513" y="8465"/>
                  </a:cubicBezTo>
                  <a:lnTo>
                    <a:pt x="417" y="8465"/>
                  </a:lnTo>
                  <a:cubicBezTo>
                    <a:pt x="358" y="8465"/>
                    <a:pt x="310" y="8418"/>
                    <a:pt x="310" y="8358"/>
                  </a:cubicBezTo>
                  <a:lnTo>
                    <a:pt x="310" y="1869"/>
                  </a:lnTo>
                  <a:lnTo>
                    <a:pt x="9073" y="1869"/>
                  </a:lnTo>
                  <a:lnTo>
                    <a:pt x="9073" y="5144"/>
                  </a:lnTo>
                  <a:lnTo>
                    <a:pt x="8502" y="5894"/>
                  </a:lnTo>
                  <a:cubicBezTo>
                    <a:pt x="8418" y="5846"/>
                    <a:pt x="8335" y="5834"/>
                    <a:pt x="8240" y="5834"/>
                  </a:cubicBezTo>
                  <a:cubicBezTo>
                    <a:pt x="8109" y="5834"/>
                    <a:pt x="7978" y="5870"/>
                    <a:pt x="7871" y="5965"/>
                  </a:cubicBezTo>
                  <a:lnTo>
                    <a:pt x="7073" y="5322"/>
                  </a:lnTo>
                  <a:cubicBezTo>
                    <a:pt x="7109" y="5251"/>
                    <a:pt x="7132" y="5156"/>
                    <a:pt x="7132" y="5060"/>
                  </a:cubicBezTo>
                  <a:cubicBezTo>
                    <a:pt x="7132" y="4727"/>
                    <a:pt x="6859" y="4441"/>
                    <a:pt x="6513" y="4441"/>
                  </a:cubicBezTo>
                  <a:cubicBezTo>
                    <a:pt x="6192" y="4441"/>
                    <a:pt x="5906" y="4715"/>
                    <a:pt x="5906" y="5060"/>
                  </a:cubicBezTo>
                  <a:cubicBezTo>
                    <a:pt x="5906" y="5167"/>
                    <a:pt x="5942" y="5263"/>
                    <a:pt x="5978" y="5358"/>
                  </a:cubicBezTo>
                  <a:lnTo>
                    <a:pt x="5108" y="6144"/>
                  </a:lnTo>
                  <a:cubicBezTo>
                    <a:pt x="5013" y="6084"/>
                    <a:pt x="4906" y="6049"/>
                    <a:pt x="4787" y="6049"/>
                  </a:cubicBezTo>
                  <a:cubicBezTo>
                    <a:pt x="4465" y="6049"/>
                    <a:pt x="4180" y="6322"/>
                    <a:pt x="4180" y="6668"/>
                  </a:cubicBezTo>
                  <a:cubicBezTo>
                    <a:pt x="4180" y="6989"/>
                    <a:pt x="4454" y="7275"/>
                    <a:pt x="4787" y="7275"/>
                  </a:cubicBezTo>
                  <a:cubicBezTo>
                    <a:pt x="5132" y="7275"/>
                    <a:pt x="5406" y="7001"/>
                    <a:pt x="5406" y="6668"/>
                  </a:cubicBezTo>
                  <a:cubicBezTo>
                    <a:pt x="5406" y="6560"/>
                    <a:pt x="5370" y="6465"/>
                    <a:pt x="5323" y="6382"/>
                  </a:cubicBezTo>
                  <a:lnTo>
                    <a:pt x="6204" y="5572"/>
                  </a:lnTo>
                  <a:cubicBezTo>
                    <a:pt x="6299" y="5620"/>
                    <a:pt x="6394" y="5656"/>
                    <a:pt x="6501" y="5656"/>
                  </a:cubicBezTo>
                  <a:cubicBezTo>
                    <a:pt x="6620" y="5656"/>
                    <a:pt x="6740" y="5620"/>
                    <a:pt x="6835" y="5548"/>
                  </a:cubicBezTo>
                  <a:lnTo>
                    <a:pt x="7644" y="6203"/>
                  </a:lnTo>
                  <a:cubicBezTo>
                    <a:pt x="7621" y="6263"/>
                    <a:pt x="7609" y="6334"/>
                    <a:pt x="7609" y="6406"/>
                  </a:cubicBezTo>
                  <a:cubicBezTo>
                    <a:pt x="7609" y="6739"/>
                    <a:pt x="7871" y="7025"/>
                    <a:pt x="8216" y="7025"/>
                  </a:cubicBezTo>
                  <a:cubicBezTo>
                    <a:pt x="8561" y="7025"/>
                    <a:pt x="8823" y="6751"/>
                    <a:pt x="8823" y="6406"/>
                  </a:cubicBezTo>
                  <a:cubicBezTo>
                    <a:pt x="8823" y="6287"/>
                    <a:pt x="8799" y="6168"/>
                    <a:pt x="8716" y="6084"/>
                  </a:cubicBezTo>
                  <a:lnTo>
                    <a:pt x="9061" y="5656"/>
                  </a:lnTo>
                  <a:lnTo>
                    <a:pt x="9061" y="8382"/>
                  </a:lnTo>
                  <a:cubicBezTo>
                    <a:pt x="9061" y="8442"/>
                    <a:pt x="9014" y="8477"/>
                    <a:pt x="8954" y="8477"/>
                  </a:cubicBezTo>
                  <a:lnTo>
                    <a:pt x="5227" y="8477"/>
                  </a:lnTo>
                  <a:cubicBezTo>
                    <a:pt x="5132" y="8477"/>
                    <a:pt x="5061" y="8561"/>
                    <a:pt x="5061" y="8644"/>
                  </a:cubicBezTo>
                  <a:cubicBezTo>
                    <a:pt x="5061" y="8739"/>
                    <a:pt x="5132" y="8811"/>
                    <a:pt x="5227" y="8811"/>
                  </a:cubicBezTo>
                  <a:lnTo>
                    <a:pt x="8954" y="8811"/>
                  </a:lnTo>
                  <a:cubicBezTo>
                    <a:pt x="9192" y="8811"/>
                    <a:pt x="9371" y="8620"/>
                    <a:pt x="9371" y="8394"/>
                  </a:cubicBezTo>
                  <a:lnTo>
                    <a:pt x="9371" y="5287"/>
                  </a:lnTo>
                  <a:lnTo>
                    <a:pt x="10145" y="4298"/>
                  </a:lnTo>
                  <a:cubicBezTo>
                    <a:pt x="10228" y="4334"/>
                    <a:pt x="10299" y="4346"/>
                    <a:pt x="10383" y="4346"/>
                  </a:cubicBezTo>
                  <a:cubicBezTo>
                    <a:pt x="10716" y="4346"/>
                    <a:pt x="10990" y="4072"/>
                    <a:pt x="10990" y="3739"/>
                  </a:cubicBezTo>
                  <a:cubicBezTo>
                    <a:pt x="11014" y="3405"/>
                    <a:pt x="10740" y="3131"/>
                    <a:pt x="10419" y="3131"/>
                  </a:cubicBezTo>
                  <a:cubicBezTo>
                    <a:pt x="10085" y="3131"/>
                    <a:pt x="9811" y="3405"/>
                    <a:pt x="9811" y="3751"/>
                  </a:cubicBezTo>
                  <a:cubicBezTo>
                    <a:pt x="9811" y="3882"/>
                    <a:pt x="9847" y="4001"/>
                    <a:pt x="9930" y="4108"/>
                  </a:cubicBezTo>
                  <a:lnTo>
                    <a:pt x="9407" y="4763"/>
                  </a:lnTo>
                  <a:lnTo>
                    <a:pt x="9407" y="381"/>
                  </a:lnTo>
                  <a:cubicBezTo>
                    <a:pt x="9407" y="191"/>
                    <a:pt x="9276" y="0"/>
                    <a:pt x="89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9237;p93"/>
            <p:cNvSpPr/>
            <p:nvPr/>
          </p:nvSpPr>
          <p:spPr>
            <a:xfrm>
              <a:off x="7539459" y="3074564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9238;p93"/>
            <p:cNvSpPr/>
            <p:nvPr/>
          </p:nvSpPr>
          <p:spPr>
            <a:xfrm>
              <a:off x="7539459" y="3099582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9239;p93"/>
            <p:cNvSpPr/>
            <p:nvPr/>
          </p:nvSpPr>
          <p:spPr>
            <a:xfrm>
              <a:off x="7539459" y="3124601"/>
              <a:ext cx="82663" cy="10631"/>
            </a:xfrm>
            <a:custGeom>
              <a:avLst/>
              <a:gdLst/>
              <a:ahLst/>
              <a:cxnLst/>
              <a:rect l="l" t="t" r="r" b="b"/>
              <a:pathLst>
                <a:path w="2597" h="334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9240;p93"/>
            <p:cNvSpPr/>
            <p:nvPr/>
          </p:nvSpPr>
          <p:spPr>
            <a:xfrm>
              <a:off x="7539459" y="3149587"/>
              <a:ext cx="82663" cy="10663"/>
            </a:xfrm>
            <a:custGeom>
              <a:avLst/>
              <a:gdLst/>
              <a:ahLst/>
              <a:cxnLst/>
              <a:rect l="l" t="t" r="r" b="b"/>
              <a:pathLst>
                <a:path w="2597" h="335" extrusionOk="0">
                  <a:moveTo>
                    <a:pt x="156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63"/>
                    <a:pt x="2596" y="168"/>
                  </a:cubicBezTo>
                  <a:cubicBezTo>
                    <a:pt x="2596" y="84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9241;p93"/>
            <p:cNvSpPr/>
            <p:nvPr/>
          </p:nvSpPr>
          <p:spPr>
            <a:xfrm>
              <a:off x="7539459" y="3174988"/>
              <a:ext cx="82663" cy="10281"/>
            </a:xfrm>
            <a:custGeom>
              <a:avLst/>
              <a:gdLst/>
              <a:ahLst/>
              <a:cxnLst/>
              <a:rect l="l" t="t" r="r" b="b"/>
              <a:pathLst>
                <a:path w="2597" h="323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9242;p93"/>
            <p:cNvSpPr/>
            <p:nvPr/>
          </p:nvSpPr>
          <p:spPr>
            <a:xfrm>
              <a:off x="7539459" y="3011286"/>
              <a:ext cx="220614" cy="47395"/>
            </a:xfrm>
            <a:custGeom>
              <a:avLst/>
              <a:gdLst/>
              <a:ahLst/>
              <a:cxnLst/>
              <a:rect l="l" t="t" r="r" b="b"/>
              <a:pathLst>
                <a:path w="6931" h="1489" extrusionOk="0">
                  <a:moveTo>
                    <a:pt x="418" y="0"/>
                  </a:moveTo>
                  <a:cubicBezTo>
                    <a:pt x="179" y="0"/>
                    <a:pt x="1" y="191"/>
                    <a:pt x="1" y="417"/>
                  </a:cubicBezTo>
                  <a:lnTo>
                    <a:pt x="1" y="1072"/>
                  </a:lnTo>
                  <a:cubicBezTo>
                    <a:pt x="1" y="1310"/>
                    <a:pt x="191" y="1488"/>
                    <a:pt x="418" y="1488"/>
                  </a:cubicBezTo>
                  <a:lnTo>
                    <a:pt x="3251" y="1488"/>
                  </a:lnTo>
                  <a:cubicBezTo>
                    <a:pt x="3346" y="1488"/>
                    <a:pt x="3418" y="1417"/>
                    <a:pt x="3418" y="1322"/>
                  </a:cubicBezTo>
                  <a:cubicBezTo>
                    <a:pt x="3418" y="1238"/>
                    <a:pt x="3346" y="1167"/>
                    <a:pt x="3251" y="1167"/>
                  </a:cubicBezTo>
                  <a:lnTo>
                    <a:pt x="418" y="1167"/>
                  </a:lnTo>
                  <a:cubicBezTo>
                    <a:pt x="358" y="1167"/>
                    <a:pt x="310" y="1119"/>
                    <a:pt x="310" y="1060"/>
                  </a:cubicBezTo>
                  <a:lnTo>
                    <a:pt x="310" y="405"/>
                  </a:lnTo>
                  <a:cubicBezTo>
                    <a:pt x="310" y="345"/>
                    <a:pt x="358" y="298"/>
                    <a:pt x="418" y="298"/>
                  </a:cubicBezTo>
                  <a:lnTo>
                    <a:pt x="6502" y="298"/>
                  </a:lnTo>
                  <a:cubicBezTo>
                    <a:pt x="6561" y="298"/>
                    <a:pt x="6609" y="345"/>
                    <a:pt x="6609" y="405"/>
                  </a:cubicBezTo>
                  <a:lnTo>
                    <a:pt x="6609" y="1060"/>
                  </a:lnTo>
                  <a:cubicBezTo>
                    <a:pt x="6609" y="1119"/>
                    <a:pt x="6561" y="1167"/>
                    <a:pt x="6502" y="1167"/>
                  </a:cubicBezTo>
                  <a:lnTo>
                    <a:pt x="4013" y="1167"/>
                  </a:lnTo>
                  <a:cubicBezTo>
                    <a:pt x="3930" y="1167"/>
                    <a:pt x="3847" y="1238"/>
                    <a:pt x="3847" y="1322"/>
                  </a:cubicBezTo>
                  <a:cubicBezTo>
                    <a:pt x="3847" y="1417"/>
                    <a:pt x="3930" y="1488"/>
                    <a:pt x="4013" y="1488"/>
                  </a:cubicBezTo>
                  <a:lnTo>
                    <a:pt x="6502" y="1488"/>
                  </a:lnTo>
                  <a:cubicBezTo>
                    <a:pt x="6740" y="1488"/>
                    <a:pt x="6918" y="1298"/>
                    <a:pt x="6918" y="1072"/>
                  </a:cubicBezTo>
                  <a:lnTo>
                    <a:pt x="6918" y="417"/>
                  </a:lnTo>
                  <a:cubicBezTo>
                    <a:pt x="6930" y="203"/>
                    <a:pt x="6740" y="0"/>
                    <a:pt x="650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" name="Google Shape;7073;p89"/>
          <p:cNvGrpSpPr>
            <a:grpSpLocks noChangeAspect="1"/>
          </p:cNvGrpSpPr>
          <p:nvPr/>
        </p:nvGrpSpPr>
        <p:grpSpPr>
          <a:xfrm>
            <a:off x="7182009" y="2312129"/>
            <a:ext cx="357773" cy="313803"/>
            <a:chOff x="2179081" y="4285511"/>
            <a:chExt cx="397525" cy="348670"/>
          </a:xfrm>
          <a:solidFill>
            <a:schemeClr val="bg1"/>
          </a:solidFill>
        </p:grpSpPr>
        <p:sp>
          <p:nvSpPr>
            <p:cNvPr id="126" name="Google Shape;7074;p89"/>
            <p:cNvSpPr/>
            <p:nvPr/>
          </p:nvSpPr>
          <p:spPr>
            <a:xfrm>
              <a:off x="2262437" y="4354322"/>
              <a:ext cx="230813" cy="210507"/>
            </a:xfrm>
            <a:custGeom>
              <a:avLst/>
              <a:gdLst/>
              <a:ahLst/>
              <a:cxnLst/>
              <a:rect l="l" t="t" r="r" b="b"/>
              <a:pathLst>
                <a:path w="7252" h="6614" extrusionOk="0">
                  <a:moveTo>
                    <a:pt x="3627" y="376"/>
                  </a:moveTo>
                  <a:cubicBezTo>
                    <a:pt x="4070" y="376"/>
                    <a:pt x="4516" y="477"/>
                    <a:pt x="4930" y="684"/>
                  </a:cubicBezTo>
                  <a:lnTo>
                    <a:pt x="4132" y="2065"/>
                  </a:lnTo>
                  <a:cubicBezTo>
                    <a:pt x="3965" y="2006"/>
                    <a:pt x="3799" y="1958"/>
                    <a:pt x="3620" y="1958"/>
                  </a:cubicBezTo>
                  <a:cubicBezTo>
                    <a:pt x="3441" y="1958"/>
                    <a:pt x="3263" y="1994"/>
                    <a:pt x="3120" y="2065"/>
                  </a:cubicBezTo>
                  <a:lnTo>
                    <a:pt x="2322" y="684"/>
                  </a:lnTo>
                  <a:cubicBezTo>
                    <a:pt x="2730" y="480"/>
                    <a:pt x="3177" y="376"/>
                    <a:pt x="3627" y="376"/>
                  </a:cubicBezTo>
                  <a:close/>
                  <a:moveTo>
                    <a:pt x="1989" y="863"/>
                  </a:moveTo>
                  <a:lnTo>
                    <a:pt x="2787" y="2244"/>
                  </a:lnTo>
                  <a:cubicBezTo>
                    <a:pt x="2513" y="2458"/>
                    <a:pt x="2322" y="2768"/>
                    <a:pt x="2286" y="3137"/>
                  </a:cubicBezTo>
                  <a:lnTo>
                    <a:pt x="691" y="3137"/>
                  </a:lnTo>
                  <a:lnTo>
                    <a:pt x="691" y="3125"/>
                  </a:lnTo>
                  <a:cubicBezTo>
                    <a:pt x="739" y="2422"/>
                    <a:pt x="1013" y="1756"/>
                    <a:pt x="1536" y="1232"/>
                  </a:cubicBezTo>
                  <a:cubicBezTo>
                    <a:pt x="1667" y="1101"/>
                    <a:pt x="1834" y="970"/>
                    <a:pt x="1989" y="863"/>
                  </a:cubicBezTo>
                  <a:close/>
                  <a:moveTo>
                    <a:pt x="3620" y="2339"/>
                  </a:moveTo>
                  <a:cubicBezTo>
                    <a:pt x="4156" y="2339"/>
                    <a:pt x="4608" y="2779"/>
                    <a:pt x="4608" y="3315"/>
                  </a:cubicBezTo>
                  <a:cubicBezTo>
                    <a:pt x="4608" y="3851"/>
                    <a:pt x="4156" y="4303"/>
                    <a:pt x="3620" y="4303"/>
                  </a:cubicBezTo>
                  <a:cubicBezTo>
                    <a:pt x="3072" y="4303"/>
                    <a:pt x="2644" y="3851"/>
                    <a:pt x="2644" y="3315"/>
                  </a:cubicBezTo>
                  <a:cubicBezTo>
                    <a:pt x="2644" y="2768"/>
                    <a:pt x="3084" y="2339"/>
                    <a:pt x="3620" y="2339"/>
                  </a:cubicBezTo>
                  <a:close/>
                  <a:moveTo>
                    <a:pt x="6549" y="3482"/>
                  </a:moveTo>
                  <a:cubicBezTo>
                    <a:pt x="6513" y="4184"/>
                    <a:pt x="6227" y="4863"/>
                    <a:pt x="5704" y="5387"/>
                  </a:cubicBezTo>
                  <a:cubicBezTo>
                    <a:pt x="5573" y="5518"/>
                    <a:pt x="5406" y="5661"/>
                    <a:pt x="5263" y="5756"/>
                  </a:cubicBezTo>
                  <a:lnTo>
                    <a:pt x="4453" y="4375"/>
                  </a:lnTo>
                  <a:cubicBezTo>
                    <a:pt x="4727" y="4172"/>
                    <a:pt x="4918" y="3851"/>
                    <a:pt x="4965" y="3482"/>
                  </a:cubicBezTo>
                  <a:close/>
                  <a:moveTo>
                    <a:pt x="4120" y="4553"/>
                  </a:moveTo>
                  <a:lnTo>
                    <a:pt x="4918" y="5935"/>
                  </a:lnTo>
                  <a:cubicBezTo>
                    <a:pt x="4510" y="6138"/>
                    <a:pt x="4063" y="6243"/>
                    <a:pt x="3613" y="6243"/>
                  </a:cubicBezTo>
                  <a:cubicBezTo>
                    <a:pt x="3170" y="6243"/>
                    <a:pt x="2724" y="6141"/>
                    <a:pt x="2310" y="5935"/>
                  </a:cubicBezTo>
                  <a:lnTo>
                    <a:pt x="3120" y="4553"/>
                  </a:lnTo>
                  <a:cubicBezTo>
                    <a:pt x="3275" y="4613"/>
                    <a:pt x="3441" y="4661"/>
                    <a:pt x="3620" y="4661"/>
                  </a:cubicBezTo>
                  <a:cubicBezTo>
                    <a:pt x="3799" y="4661"/>
                    <a:pt x="3977" y="4625"/>
                    <a:pt x="4120" y="4553"/>
                  </a:cubicBezTo>
                  <a:close/>
                  <a:moveTo>
                    <a:pt x="3636" y="0"/>
                  </a:moveTo>
                  <a:cubicBezTo>
                    <a:pt x="2787" y="0"/>
                    <a:pt x="1940" y="328"/>
                    <a:pt x="1298" y="970"/>
                  </a:cubicBezTo>
                  <a:cubicBezTo>
                    <a:pt x="120" y="2137"/>
                    <a:pt x="0" y="4018"/>
                    <a:pt x="1036" y="5327"/>
                  </a:cubicBezTo>
                  <a:cubicBezTo>
                    <a:pt x="1060" y="5375"/>
                    <a:pt x="1120" y="5399"/>
                    <a:pt x="1179" y="5399"/>
                  </a:cubicBezTo>
                  <a:cubicBezTo>
                    <a:pt x="1227" y="5399"/>
                    <a:pt x="1251" y="5387"/>
                    <a:pt x="1298" y="5351"/>
                  </a:cubicBezTo>
                  <a:cubicBezTo>
                    <a:pt x="1370" y="5292"/>
                    <a:pt x="1394" y="5173"/>
                    <a:pt x="1334" y="5101"/>
                  </a:cubicBezTo>
                  <a:cubicBezTo>
                    <a:pt x="953" y="4625"/>
                    <a:pt x="751" y="4065"/>
                    <a:pt x="715" y="3482"/>
                  </a:cubicBezTo>
                  <a:lnTo>
                    <a:pt x="2310" y="3482"/>
                  </a:lnTo>
                  <a:cubicBezTo>
                    <a:pt x="2358" y="3839"/>
                    <a:pt x="2548" y="4149"/>
                    <a:pt x="2810" y="4375"/>
                  </a:cubicBezTo>
                  <a:lnTo>
                    <a:pt x="2013" y="5756"/>
                  </a:lnTo>
                  <a:lnTo>
                    <a:pt x="1834" y="5625"/>
                  </a:lnTo>
                  <a:cubicBezTo>
                    <a:pt x="1803" y="5599"/>
                    <a:pt x="1763" y="5587"/>
                    <a:pt x="1723" y="5587"/>
                  </a:cubicBezTo>
                  <a:cubicBezTo>
                    <a:pt x="1671" y="5587"/>
                    <a:pt x="1618" y="5608"/>
                    <a:pt x="1584" y="5649"/>
                  </a:cubicBezTo>
                  <a:cubicBezTo>
                    <a:pt x="1524" y="5732"/>
                    <a:pt x="1536" y="5851"/>
                    <a:pt x="1608" y="5911"/>
                  </a:cubicBezTo>
                  <a:cubicBezTo>
                    <a:pt x="2203" y="6375"/>
                    <a:pt x="2918" y="6613"/>
                    <a:pt x="3632" y="6613"/>
                  </a:cubicBezTo>
                  <a:cubicBezTo>
                    <a:pt x="4489" y="6613"/>
                    <a:pt x="5334" y="6280"/>
                    <a:pt x="5977" y="5637"/>
                  </a:cubicBezTo>
                  <a:cubicBezTo>
                    <a:pt x="7132" y="4470"/>
                    <a:pt x="7251" y="2589"/>
                    <a:pt x="6227" y="1279"/>
                  </a:cubicBezTo>
                  <a:cubicBezTo>
                    <a:pt x="6194" y="1239"/>
                    <a:pt x="6141" y="1217"/>
                    <a:pt x="6088" y="1217"/>
                  </a:cubicBezTo>
                  <a:cubicBezTo>
                    <a:pt x="6048" y="1217"/>
                    <a:pt x="6008" y="1230"/>
                    <a:pt x="5977" y="1255"/>
                  </a:cubicBezTo>
                  <a:cubicBezTo>
                    <a:pt x="5894" y="1315"/>
                    <a:pt x="5882" y="1434"/>
                    <a:pt x="5942" y="1505"/>
                  </a:cubicBezTo>
                  <a:cubicBezTo>
                    <a:pt x="6311" y="1982"/>
                    <a:pt x="6525" y="2541"/>
                    <a:pt x="6549" y="3125"/>
                  </a:cubicBezTo>
                  <a:lnTo>
                    <a:pt x="4965" y="3125"/>
                  </a:lnTo>
                  <a:cubicBezTo>
                    <a:pt x="4918" y="2768"/>
                    <a:pt x="4727" y="2458"/>
                    <a:pt x="4453" y="2232"/>
                  </a:cubicBezTo>
                  <a:lnTo>
                    <a:pt x="5263" y="851"/>
                  </a:lnTo>
                  <a:lnTo>
                    <a:pt x="5442" y="982"/>
                  </a:lnTo>
                  <a:cubicBezTo>
                    <a:pt x="5473" y="1007"/>
                    <a:pt x="5512" y="1020"/>
                    <a:pt x="5552" y="1020"/>
                  </a:cubicBezTo>
                  <a:cubicBezTo>
                    <a:pt x="5605" y="1020"/>
                    <a:pt x="5658" y="998"/>
                    <a:pt x="5692" y="958"/>
                  </a:cubicBezTo>
                  <a:cubicBezTo>
                    <a:pt x="5751" y="874"/>
                    <a:pt x="5739" y="755"/>
                    <a:pt x="5656" y="696"/>
                  </a:cubicBezTo>
                  <a:cubicBezTo>
                    <a:pt x="5059" y="229"/>
                    <a:pt x="4347" y="0"/>
                    <a:pt x="36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7075;p89"/>
            <p:cNvSpPr/>
            <p:nvPr/>
          </p:nvSpPr>
          <p:spPr>
            <a:xfrm>
              <a:off x="2179081" y="4285511"/>
              <a:ext cx="397525" cy="348670"/>
            </a:xfrm>
            <a:custGeom>
              <a:avLst/>
              <a:gdLst/>
              <a:ahLst/>
              <a:cxnLst/>
              <a:rect l="l" t="t" r="r" b="b"/>
              <a:pathLst>
                <a:path w="12490" h="10955" extrusionOk="0">
                  <a:moveTo>
                    <a:pt x="3493" y="346"/>
                  </a:moveTo>
                  <a:cubicBezTo>
                    <a:pt x="3526" y="346"/>
                    <a:pt x="3560" y="350"/>
                    <a:pt x="3596" y="358"/>
                  </a:cubicBezTo>
                  <a:cubicBezTo>
                    <a:pt x="3679" y="393"/>
                    <a:pt x="3751" y="465"/>
                    <a:pt x="3798" y="548"/>
                  </a:cubicBezTo>
                  <a:lnTo>
                    <a:pt x="4310" y="1655"/>
                  </a:lnTo>
                  <a:cubicBezTo>
                    <a:pt x="4167" y="1727"/>
                    <a:pt x="4036" y="1798"/>
                    <a:pt x="3917" y="1882"/>
                  </a:cubicBezTo>
                  <a:lnTo>
                    <a:pt x="3203" y="893"/>
                  </a:lnTo>
                  <a:cubicBezTo>
                    <a:pt x="3143" y="822"/>
                    <a:pt x="3131" y="715"/>
                    <a:pt x="3143" y="619"/>
                  </a:cubicBezTo>
                  <a:cubicBezTo>
                    <a:pt x="3155" y="512"/>
                    <a:pt x="3215" y="441"/>
                    <a:pt x="3310" y="393"/>
                  </a:cubicBezTo>
                  <a:cubicBezTo>
                    <a:pt x="3366" y="362"/>
                    <a:pt x="3426" y="346"/>
                    <a:pt x="3493" y="346"/>
                  </a:cubicBezTo>
                  <a:close/>
                  <a:moveTo>
                    <a:pt x="8984" y="346"/>
                  </a:moveTo>
                  <a:cubicBezTo>
                    <a:pt x="9046" y="346"/>
                    <a:pt x="9112" y="362"/>
                    <a:pt x="9168" y="393"/>
                  </a:cubicBezTo>
                  <a:cubicBezTo>
                    <a:pt x="9263" y="441"/>
                    <a:pt x="9323" y="524"/>
                    <a:pt x="9335" y="619"/>
                  </a:cubicBezTo>
                  <a:cubicBezTo>
                    <a:pt x="9347" y="715"/>
                    <a:pt x="9335" y="810"/>
                    <a:pt x="9275" y="893"/>
                  </a:cubicBezTo>
                  <a:lnTo>
                    <a:pt x="8561" y="1882"/>
                  </a:lnTo>
                  <a:cubicBezTo>
                    <a:pt x="8442" y="1810"/>
                    <a:pt x="8311" y="1715"/>
                    <a:pt x="8180" y="1655"/>
                  </a:cubicBezTo>
                  <a:lnTo>
                    <a:pt x="8680" y="560"/>
                  </a:lnTo>
                  <a:cubicBezTo>
                    <a:pt x="8727" y="465"/>
                    <a:pt x="8799" y="393"/>
                    <a:pt x="8894" y="358"/>
                  </a:cubicBezTo>
                  <a:cubicBezTo>
                    <a:pt x="8922" y="350"/>
                    <a:pt x="8952" y="346"/>
                    <a:pt x="8984" y="346"/>
                  </a:cubicBezTo>
                  <a:close/>
                  <a:moveTo>
                    <a:pt x="11780" y="5137"/>
                  </a:moveTo>
                  <a:cubicBezTo>
                    <a:pt x="11858" y="5137"/>
                    <a:pt x="11924" y="5171"/>
                    <a:pt x="11990" y="5227"/>
                  </a:cubicBezTo>
                  <a:cubicBezTo>
                    <a:pt x="12061" y="5287"/>
                    <a:pt x="12097" y="5394"/>
                    <a:pt x="12097" y="5477"/>
                  </a:cubicBezTo>
                  <a:cubicBezTo>
                    <a:pt x="12097" y="5572"/>
                    <a:pt x="12061" y="5656"/>
                    <a:pt x="11990" y="5739"/>
                  </a:cubicBezTo>
                  <a:cubicBezTo>
                    <a:pt x="11917" y="5791"/>
                    <a:pt x="11845" y="5825"/>
                    <a:pt x="11756" y="5825"/>
                  </a:cubicBezTo>
                  <a:cubicBezTo>
                    <a:pt x="11743" y="5825"/>
                    <a:pt x="11730" y="5824"/>
                    <a:pt x="11716" y="5823"/>
                  </a:cubicBezTo>
                  <a:lnTo>
                    <a:pt x="10513" y="5703"/>
                  </a:lnTo>
                  <a:lnTo>
                    <a:pt x="10513" y="5477"/>
                  </a:lnTo>
                  <a:lnTo>
                    <a:pt x="10513" y="5263"/>
                  </a:lnTo>
                  <a:lnTo>
                    <a:pt x="11716" y="5144"/>
                  </a:lnTo>
                  <a:cubicBezTo>
                    <a:pt x="11738" y="5139"/>
                    <a:pt x="11760" y="5137"/>
                    <a:pt x="11780" y="5137"/>
                  </a:cubicBezTo>
                  <a:close/>
                  <a:moveTo>
                    <a:pt x="729" y="5130"/>
                  </a:moveTo>
                  <a:cubicBezTo>
                    <a:pt x="740" y="5130"/>
                    <a:pt x="751" y="5131"/>
                    <a:pt x="762" y="5132"/>
                  </a:cubicBezTo>
                  <a:lnTo>
                    <a:pt x="1965" y="5251"/>
                  </a:lnTo>
                  <a:lnTo>
                    <a:pt x="1965" y="5477"/>
                  </a:lnTo>
                  <a:lnTo>
                    <a:pt x="1965" y="5703"/>
                  </a:lnTo>
                  <a:lnTo>
                    <a:pt x="762" y="5823"/>
                  </a:lnTo>
                  <a:cubicBezTo>
                    <a:pt x="745" y="5824"/>
                    <a:pt x="728" y="5825"/>
                    <a:pt x="712" y="5825"/>
                  </a:cubicBezTo>
                  <a:cubicBezTo>
                    <a:pt x="628" y="5825"/>
                    <a:pt x="558" y="5799"/>
                    <a:pt x="488" y="5739"/>
                  </a:cubicBezTo>
                  <a:cubicBezTo>
                    <a:pt x="417" y="5680"/>
                    <a:pt x="369" y="5572"/>
                    <a:pt x="369" y="5477"/>
                  </a:cubicBezTo>
                  <a:cubicBezTo>
                    <a:pt x="369" y="5370"/>
                    <a:pt x="417" y="5287"/>
                    <a:pt x="488" y="5227"/>
                  </a:cubicBezTo>
                  <a:cubicBezTo>
                    <a:pt x="563" y="5174"/>
                    <a:pt x="638" y="5130"/>
                    <a:pt x="729" y="5130"/>
                  </a:cubicBezTo>
                  <a:close/>
                  <a:moveTo>
                    <a:pt x="6239" y="1548"/>
                  </a:moveTo>
                  <a:cubicBezTo>
                    <a:pt x="8394" y="1548"/>
                    <a:pt x="10156" y="3310"/>
                    <a:pt x="10156" y="5465"/>
                  </a:cubicBezTo>
                  <a:cubicBezTo>
                    <a:pt x="10156" y="7620"/>
                    <a:pt x="8394" y="9382"/>
                    <a:pt x="6239" y="9382"/>
                  </a:cubicBezTo>
                  <a:cubicBezTo>
                    <a:pt x="4084" y="9382"/>
                    <a:pt x="2322" y="7620"/>
                    <a:pt x="2322" y="5465"/>
                  </a:cubicBezTo>
                  <a:cubicBezTo>
                    <a:pt x="2322" y="3310"/>
                    <a:pt x="4084" y="1548"/>
                    <a:pt x="6239" y="1548"/>
                  </a:cubicBezTo>
                  <a:close/>
                  <a:moveTo>
                    <a:pt x="3917" y="9073"/>
                  </a:moveTo>
                  <a:cubicBezTo>
                    <a:pt x="4036" y="9144"/>
                    <a:pt x="4167" y="9228"/>
                    <a:pt x="4310" y="9287"/>
                  </a:cubicBezTo>
                  <a:lnTo>
                    <a:pt x="3798" y="10395"/>
                  </a:lnTo>
                  <a:cubicBezTo>
                    <a:pt x="3751" y="10478"/>
                    <a:pt x="3679" y="10561"/>
                    <a:pt x="3596" y="10585"/>
                  </a:cubicBezTo>
                  <a:cubicBezTo>
                    <a:pt x="3563" y="10597"/>
                    <a:pt x="3528" y="10603"/>
                    <a:pt x="3493" y="10603"/>
                  </a:cubicBezTo>
                  <a:cubicBezTo>
                    <a:pt x="3429" y="10603"/>
                    <a:pt x="3364" y="10584"/>
                    <a:pt x="3310" y="10561"/>
                  </a:cubicBezTo>
                  <a:cubicBezTo>
                    <a:pt x="3215" y="10514"/>
                    <a:pt x="3155" y="10418"/>
                    <a:pt x="3143" y="10335"/>
                  </a:cubicBezTo>
                  <a:cubicBezTo>
                    <a:pt x="3131" y="10228"/>
                    <a:pt x="3143" y="10144"/>
                    <a:pt x="3203" y="10049"/>
                  </a:cubicBezTo>
                  <a:lnTo>
                    <a:pt x="3917" y="9073"/>
                  </a:lnTo>
                  <a:close/>
                  <a:moveTo>
                    <a:pt x="8561" y="9073"/>
                  </a:moveTo>
                  <a:lnTo>
                    <a:pt x="9275" y="10049"/>
                  </a:lnTo>
                  <a:cubicBezTo>
                    <a:pt x="9335" y="10121"/>
                    <a:pt x="9347" y="10228"/>
                    <a:pt x="9335" y="10335"/>
                  </a:cubicBezTo>
                  <a:cubicBezTo>
                    <a:pt x="9323" y="10442"/>
                    <a:pt x="9263" y="10514"/>
                    <a:pt x="9168" y="10561"/>
                  </a:cubicBezTo>
                  <a:cubicBezTo>
                    <a:pt x="9114" y="10584"/>
                    <a:pt x="9054" y="10603"/>
                    <a:pt x="8990" y="10603"/>
                  </a:cubicBezTo>
                  <a:cubicBezTo>
                    <a:pt x="8955" y="10603"/>
                    <a:pt x="8920" y="10597"/>
                    <a:pt x="8882" y="10585"/>
                  </a:cubicBezTo>
                  <a:cubicBezTo>
                    <a:pt x="8799" y="10561"/>
                    <a:pt x="8727" y="10478"/>
                    <a:pt x="8680" y="10395"/>
                  </a:cubicBezTo>
                  <a:lnTo>
                    <a:pt x="8180" y="9287"/>
                  </a:lnTo>
                  <a:cubicBezTo>
                    <a:pt x="8311" y="9216"/>
                    <a:pt x="8442" y="9144"/>
                    <a:pt x="8561" y="9073"/>
                  </a:cubicBezTo>
                  <a:close/>
                  <a:moveTo>
                    <a:pt x="3464" y="0"/>
                  </a:moveTo>
                  <a:cubicBezTo>
                    <a:pt x="3346" y="0"/>
                    <a:pt x="3228" y="30"/>
                    <a:pt x="3120" y="96"/>
                  </a:cubicBezTo>
                  <a:cubicBezTo>
                    <a:pt x="2941" y="203"/>
                    <a:pt x="2822" y="358"/>
                    <a:pt x="2774" y="548"/>
                  </a:cubicBezTo>
                  <a:cubicBezTo>
                    <a:pt x="2727" y="750"/>
                    <a:pt x="2774" y="953"/>
                    <a:pt x="2893" y="1120"/>
                  </a:cubicBezTo>
                  <a:lnTo>
                    <a:pt x="3608" y="2096"/>
                  </a:lnTo>
                  <a:cubicBezTo>
                    <a:pt x="2739" y="2775"/>
                    <a:pt x="2143" y="3751"/>
                    <a:pt x="2000" y="4882"/>
                  </a:cubicBezTo>
                  <a:lnTo>
                    <a:pt x="798" y="4763"/>
                  </a:lnTo>
                  <a:cubicBezTo>
                    <a:pt x="781" y="4762"/>
                    <a:pt x="764" y="4761"/>
                    <a:pt x="747" y="4761"/>
                  </a:cubicBezTo>
                  <a:cubicBezTo>
                    <a:pt x="562" y="4761"/>
                    <a:pt x="380" y="4821"/>
                    <a:pt x="238" y="4941"/>
                  </a:cubicBezTo>
                  <a:cubicBezTo>
                    <a:pt x="95" y="5084"/>
                    <a:pt x="0" y="5275"/>
                    <a:pt x="0" y="5465"/>
                  </a:cubicBezTo>
                  <a:cubicBezTo>
                    <a:pt x="0" y="5656"/>
                    <a:pt x="95" y="5858"/>
                    <a:pt x="238" y="5989"/>
                  </a:cubicBezTo>
                  <a:cubicBezTo>
                    <a:pt x="381" y="6108"/>
                    <a:pt x="536" y="6168"/>
                    <a:pt x="714" y="6168"/>
                  </a:cubicBezTo>
                  <a:lnTo>
                    <a:pt x="798" y="6168"/>
                  </a:lnTo>
                  <a:lnTo>
                    <a:pt x="2000" y="6049"/>
                  </a:lnTo>
                  <a:cubicBezTo>
                    <a:pt x="2143" y="7180"/>
                    <a:pt x="2762" y="8156"/>
                    <a:pt x="3608" y="8835"/>
                  </a:cubicBezTo>
                  <a:lnTo>
                    <a:pt x="2905" y="9847"/>
                  </a:lnTo>
                  <a:cubicBezTo>
                    <a:pt x="2786" y="10002"/>
                    <a:pt x="2739" y="10216"/>
                    <a:pt x="2786" y="10406"/>
                  </a:cubicBezTo>
                  <a:cubicBezTo>
                    <a:pt x="2834" y="10597"/>
                    <a:pt x="2953" y="10776"/>
                    <a:pt x="3131" y="10871"/>
                  </a:cubicBezTo>
                  <a:cubicBezTo>
                    <a:pt x="3239" y="10930"/>
                    <a:pt x="3370" y="10954"/>
                    <a:pt x="3489" y="10954"/>
                  </a:cubicBezTo>
                  <a:cubicBezTo>
                    <a:pt x="3560" y="10954"/>
                    <a:pt x="3632" y="10942"/>
                    <a:pt x="3715" y="10930"/>
                  </a:cubicBezTo>
                  <a:cubicBezTo>
                    <a:pt x="3905" y="10871"/>
                    <a:pt x="4048" y="10716"/>
                    <a:pt x="4143" y="10537"/>
                  </a:cubicBezTo>
                  <a:lnTo>
                    <a:pt x="4644" y="9442"/>
                  </a:lnTo>
                  <a:cubicBezTo>
                    <a:pt x="5132" y="9644"/>
                    <a:pt x="5691" y="9752"/>
                    <a:pt x="6251" y="9752"/>
                  </a:cubicBezTo>
                  <a:cubicBezTo>
                    <a:pt x="6822" y="9752"/>
                    <a:pt x="7370" y="9633"/>
                    <a:pt x="7858" y="9442"/>
                  </a:cubicBezTo>
                  <a:lnTo>
                    <a:pt x="8370" y="10537"/>
                  </a:lnTo>
                  <a:cubicBezTo>
                    <a:pt x="8454" y="10716"/>
                    <a:pt x="8608" y="10871"/>
                    <a:pt x="8799" y="10930"/>
                  </a:cubicBezTo>
                  <a:cubicBezTo>
                    <a:pt x="8870" y="10954"/>
                    <a:pt x="8942" y="10954"/>
                    <a:pt x="9025" y="10954"/>
                  </a:cubicBezTo>
                  <a:cubicBezTo>
                    <a:pt x="9144" y="10954"/>
                    <a:pt x="9275" y="10930"/>
                    <a:pt x="9382" y="10871"/>
                  </a:cubicBezTo>
                  <a:cubicBezTo>
                    <a:pt x="9561" y="10764"/>
                    <a:pt x="9680" y="10597"/>
                    <a:pt x="9716" y="10406"/>
                  </a:cubicBezTo>
                  <a:cubicBezTo>
                    <a:pt x="9763" y="10216"/>
                    <a:pt x="9716" y="10002"/>
                    <a:pt x="9597" y="9847"/>
                  </a:cubicBezTo>
                  <a:lnTo>
                    <a:pt x="8882" y="8859"/>
                  </a:lnTo>
                  <a:cubicBezTo>
                    <a:pt x="9751" y="8192"/>
                    <a:pt x="10347" y="7204"/>
                    <a:pt x="10490" y="6073"/>
                  </a:cubicBezTo>
                  <a:lnTo>
                    <a:pt x="11704" y="6192"/>
                  </a:lnTo>
                  <a:lnTo>
                    <a:pt x="11775" y="6192"/>
                  </a:lnTo>
                  <a:cubicBezTo>
                    <a:pt x="11954" y="6192"/>
                    <a:pt x="12121" y="6132"/>
                    <a:pt x="12252" y="6013"/>
                  </a:cubicBezTo>
                  <a:cubicBezTo>
                    <a:pt x="12395" y="5882"/>
                    <a:pt x="12490" y="5692"/>
                    <a:pt x="12490" y="5489"/>
                  </a:cubicBezTo>
                  <a:cubicBezTo>
                    <a:pt x="12490" y="5299"/>
                    <a:pt x="12383" y="5084"/>
                    <a:pt x="12240" y="4941"/>
                  </a:cubicBezTo>
                  <a:cubicBezTo>
                    <a:pt x="12098" y="4821"/>
                    <a:pt x="11926" y="4761"/>
                    <a:pt x="11742" y="4761"/>
                  </a:cubicBezTo>
                  <a:cubicBezTo>
                    <a:pt x="11726" y="4761"/>
                    <a:pt x="11709" y="4762"/>
                    <a:pt x="11692" y="4763"/>
                  </a:cubicBezTo>
                  <a:lnTo>
                    <a:pt x="10478" y="4882"/>
                  </a:lnTo>
                  <a:cubicBezTo>
                    <a:pt x="10335" y="3751"/>
                    <a:pt x="9716" y="2775"/>
                    <a:pt x="8870" y="2096"/>
                  </a:cubicBezTo>
                  <a:lnTo>
                    <a:pt x="9585" y="1120"/>
                  </a:lnTo>
                  <a:cubicBezTo>
                    <a:pt x="9704" y="953"/>
                    <a:pt x="9751" y="750"/>
                    <a:pt x="9704" y="548"/>
                  </a:cubicBezTo>
                  <a:cubicBezTo>
                    <a:pt x="9668" y="358"/>
                    <a:pt x="9537" y="179"/>
                    <a:pt x="9370" y="96"/>
                  </a:cubicBezTo>
                  <a:cubicBezTo>
                    <a:pt x="9254" y="30"/>
                    <a:pt x="9134" y="0"/>
                    <a:pt x="9015" y="0"/>
                  </a:cubicBezTo>
                  <a:cubicBezTo>
                    <a:pt x="8938" y="0"/>
                    <a:pt x="8861" y="13"/>
                    <a:pt x="8787" y="36"/>
                  </a:cubicBezTo>
                  <a:cubicBezTo>
                    <a:pt x="8596" y="96"/>
                    <a:pt x="8442" y="238"/>
                    <a:pt x="8358" y="417"/>
                  </a:cubicBezTo>
                  <a:lnTo>
                    <a:pt x="7846" y="1524"/>
                  </a:lnTo>
                  <a:cubicBezTo>
                    <a:pt x="7358" y="1310"/>
                    <a:pt x="6810" y="1203"/>
                    <a:pt x="6239" y="1203"/>
                  </a:cubicBezTo>
                  <a:cubicBezTo>
                    <a:pt x="5679" y="1203"/>
                    <a:pt x="5120" y="1322"/>
                    <a:pt x="4632" y="1524"/>
                  </a:cubicBezTo>
                  <a:lnTo>
                    <a:pt x="4132" y="417"/>
                  </a:lnTo>
                  <a:cubicBezTo>
                    <a:pt x="4036" y="238"/>
                    <a:pt x="3893" y="96"/>
                    <a:pt x="3691" y="36"/>
                  </a:cubicBezTo>
                  <a:cubicBezTo>
                    <a:pt x="3617" y="13"/>
                    <a:pt x="3540" y="0"/>
                    <a:pt x="34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" name="Google Shape;9150;p93"/>
          <p:cNvGrpSpPr>
            <a:grpSpLocks noChangeAspect="1"/>
          </p:cNvGrpSpPr>
          <p:nvPr/>
        </p:nvGrpSpPr>
        <p:grpSpPr>
          <a:xfrm>
            <a:off x="2474596" y="2326476"/>
            <a:ext cx="359207" cy="263825"/>
            <a:chOff x="2278533" y="2937377"/>
            <a:chExt cx="346788" cy="254704"/>
          </a:xfrm>
          <a:solidFill>
            <a:schemeClr val="bg1"/>
          </a:solidFill>
        </p:grpSpPr>
        <p:sp>
          <p:nvSpPr>
            <p:cNvPr id="129" name="Google Shape;9151;p93"/>
            <p:cNvSpPr/>
            <p:nvPr/>
          </p:nvSpPr>
          <p:spPr>
            <a:xfrm>
              <a:off x="2317557" y="2958607"/>
              <a:ext cx="270619" cy="184200"/>
            </a:xfrm>
            <a:custGeom>
              <a:avLst/>
              <a:gdLst/>
              <a:ahLst/>
              <a:cxnLst/>
              <a:rect l="l" t="t" r="r" b="b"/>
              <a:pathLst>
                <a:path w="8502" h="5787" extrusionOk="0">
                  <a:moveTo>
                    <a:pt x="2691" y="1179"/>
                  </a:moveTo>
                  <a:cubicBezTo>
                    <a:pt x="2882" y="1179"/>
                    <a:pt x="3049" y="1346"/>
                    <a:pt x="3049" y="1536"/>
                  </a:cubicBezTo>
                  <a:lnTo>
                    <a:pt x="3049" y="1881"/>
                  </a:lnTo>
                  <a:cubicBezTo>
                    <a:pt x="3049" y="2167"/>
                    <a:pt x="2810" y="2405"/>
                    <a:pt x="2525" y="2405"/>
                  </a:cubicBezTo>
                  <a:cubicBezTo>
                    <a:pt x="2227" y="2405"/>
                    <a:pt x="1989" y="2167"/>
                    <a:pt x="1989" y="1881"/>
                  </a:cubicBezTo>
                  <a:lnTo>
                    <a:pt x="1989" y="1536"/>
                  </a:lnTo>
                  <a:cubicBezTo>
                    <a:pt x="1989" y="1346"/>
                    <a:pt x="2156" y="1179"/>
                    <a:pt x="2346" y="1179"/>
                  </a:cubicBezTo>
                  <a:close/>
                  <a:moveTo>
                    <a:pt x="6787" y="1036"/>
                  </a:moveTo>
                  <a:cubicBezTo>
                    <a:pt x="6894" y="1036"/>
                    <a:pt x="6966" y="1108"/>
                    <a:pt x="6966" y="1215"/>
                  </a:cubicBezTo>
                  <a:lnTo>
                    <a:pt x="6966" y="1715"/>
                  </a:lnTo>
                  <a:cubicBezTo>
                    <a:pt x="6966" y="1774"/>
                    <a:pt x="6930" y="1834"/>
                    <a:pt x="6871" y="1870"/>
                  </a:cubicBezTo>
                  <a:cubicBezTo>
                    <a:pt x="6835" y="1893"/>
                    <a:pt x="6799" y="1941"/>
                    <a:pt x="6799" y="2000"/>
                  </a:cubicBezTo>
                  <a:lnTo>
                    <a:pt x="6799" y="2251"/>
                  </a:lnTo>
                  <a:cubicBezTo>
                    <a:pt x="6799" y="2334"/>
                    <a:pt x="6847" y="2381"/>
                    <a:pt x="6918" y="2405"/>
                  </a:cubicBezTo>
                  <a:lnTo>
                    <a:pt x="7335" y="2512"/>
                  </a:lnTo>
                  <a:cubicBezTo>
                    <a:pt x="7406" y="2524"/>
                    <a:pt x="7466" y="2596"/>
                    <a:pt x="7466" y="2691"/>
                  </a:cubicBezTo>
                  <a:lnTo>
                    <a:pt x="7466" y="2727"/>
                  </a:lnTo>
                  <a:lnTo>
                    <a:pt x="5739" y="2727"/>
                  </a:lnTo>
                  <a:lnTo>
                    <a:pt x="5739" y="2691"/>
                  </a:lnTo>
                  <a:cubicBezTo>
                    <a:pt x="5739" y="2596"/>
                    <a:pt x="5799" y="2536"/>
                    <a:pt x="5870" y="2512"/>
                  </a:cubicBezTo>
                  <a:lnTo>
                    <a:pt x="6287" y="2405"/>
                  </a:lnTo>
                  <a:cubicBezTo>
                    <a:pt x="6370" y="2381"/>
                    <a:pt x="6406" y="2334"/>
                    <a:pt x="6406" y="2251"/>
                  </a:cubicBezTo>
                  <a:lnTo>
                    <a:pt x="6406" y="2000"/>
                  </a:lnTo>
                  <a:cubicBezTo>
                    <a:pt x="6430" y="1941"/>
                    <a:pt x="6394" y="1893"/>
                    <a:pt x="6359" y="1870"/>
                  </a:cubicBezTo>
                  <a:cubicBezTo>
                    <a:pt x="6299" y="1834"/>
                    <a:pt x="6263" y="1774"/>
                    <a:pt x="6263" y="1715"/>
                  </a:cubicBezTo>
                  <a:lnTo>
                    <a:pt x="6263" y="1215"/>
                  </a:lnTo>
                  <a:cubicBezTo>
                    <a:pt x="6263" y="1108"/>
                    <a:pt x="6335" y="1036"/>
                    <a:pt x="6442" y="1036"/>
                  </a:cubicBezTo>
                  <a:close/>
                  <a:moveTo>
                    <a:pt x="8144" y="334"/>
                  </a:moveTo>
                  <a:lnTo>
                    <a:pt x="8144" y="2751"/>
                  </a:lnTo>
                  <a:lnTo>
                    <a:pt x="7787" y="2751"/>
                  </a:lnTo>
                  <a:lnTo>
                    <a:pt x="7787" y="2703"/>
                  </a:lnTo>
                  <a:cubicBezTo>
                    <a:pt x="7787" y="2477"/>
                    <a:pt x="7633" y="2274"/>
                    <a:pt x="7406" y="2215"/>
                  </a:cubicBezTo>
                  <a:lnTo>
                    <a:pt x="7109" y="2131"/>
                  </a:lnTo>
                  <a:lnTo>
                    <a:pt x="7109" y="2096"/>
                  </a:lnTo>
                  <a:cubicBezTo>
                    <a:pt x="7216" y="2000"/>
                    <a:pt x="7275" y="1870"/>
                    <a:pt x="7275" y="1715"/>
                  </a:cubicBezTo>
                  <a:lnTo>
                    <a:pt x="7275" y="1215"/>
                  </a:lnTo>
                  <a:cubicBezTo>
                    <a:pt x="7275" y="929"/>
                    <a:pt x="7049" y="703"/>
                    <a:pt x="6775" y="703"/>
                  </a:cubicBezTo>
                  <a:lnTo>
                    <a:pt x="6430" y="703"/>
                  </a:lnTo>
                  <a:cubicBezTo>
                    <a:pt x="6144" y="703"/>
                    <a:pt x="5918" y="929"/>
                    <a:pt x="5918" y="1215"/>
                  </a:cubicBezTo>
                  <a:lnTo>
                    <a:pt x="5918" y="1715"/>
                  </a:lnTo>
                  <a:cubicBezTo>
                    <a:pt x="5918" y="1870"/>
                    <a:pt x="5978" y="2000"/>
                    <a:pt x="6085" y="2096"/>
                  </a:cubicBezTo>
                  <a:lnTo>
                    <a:pt x="6085" y="2131"/>
                  </a:lnTo>
                  <a:lnTo>
                    <a:pt x="5787" y="2215"/>
                  </a:lnTo>
                  <a:cubicBezTo>
                    <a:pt x="5561" y="2274"/>
                    <a:pt x="5418" y="2465"/>
                    <a:pt x="5418" y="2703"/>
                  </a:cubicBezTo>
                  <a:lnTo>
                    <a:pt x="5418" y="2751"/>
                  </a:lnTo>
                  <a:lnTo>
                    <a:pt x="5061" y="2751"/>
                  </a:lnTo>
                  <a:lnTo>
                    <a:pt x="5061" y="334"/>
                  </a:lnTo>
                  <a:close/>
                  <a:moveTo>
                    <a:pt x="2691" y="2715"/>
                  </a:moveTo>
                  <a:lnTo>
                    <a:pt x="2691" y="2786"/>
                  </a:lnTo>
                  <a:cubicBezTo>
                    <a:pt x="2703" y="2846"/>
                    <a:pt x="2727" y="2905"/>
                    <a:pt x="2751" y="2965"/>
                  </a:cubicBezTo>
                  <a:lnTo>
                    <a:pt x="2525" y="3191"/>
                  </a:lnTo>
                  <a:lnTo>
                    <a:pt x="2513" y="3191"/>
                  </a:lnTo>
                  <a:lnTo>
                    <a:pt x="2287" y="2965"/>
                  </a:lnTo>
                  <a:cubicBezTo>
                    <a:pt x="2322" y="2929"/>
                    <a:pt x="2334" y="2870"/>
                    <a:pt x="2334" y="2810"/>
                  </a:cubicBezTo>
                  <a:lnTo>
                    <a:pt x="2334" y="2715"/>
                  </a:lnTo>
                  <a:close/>
                  <a:moveTo>
                    <a:pt x="3037" y="3143"/>
                  </a:moveTo>
                  <a:lnTo>
                    <a:pt x="3346" y="3263"/>
                  </a:lnTo>
                  <a:cubicBezTo>
                    <a:pt x="3477" y="3310"/>
                    <a:pt x="3572" y="3441"/>
                    <a:pt x="3572" y="3596"/>
                  </a:cubicBezTo>
                  <a:lnTo>
                    <a:pt x="3572" y="4608"/>
                  </a:lnTo>
                  <a:cubicBezTo>
                    <a:pt x="3572" y="4715"/>
                    <a:pt x="3501" y="4787"/>
                    <a:pt x="3394" y="4787"/>
                  </a:cubicBezTo>
                  <a:lnTo>
                    <a:pt x="2691" y="4787"/>
                  </a:lnTo>
                  <a:lnTo>
                    <a:pt x="2691" y="4596"/>
                  </a:lnTo>
                  <a:lnTo>
                    <a:pt x="3049" y="4596"/>
                  </a:lnTo>
                  <a:cubicBezTo>
                    <a:pt x="3144" y="4596"/>
                    <a:pt x="3215" y="4513"/>
                    <a:pt x="3215" y="4429"/>
                  </a:cubicBezTo>
                  <a:lnTo>
                    <a:pt x="3215" y="3917"/>
                  </a:lnTo>
                  <a:cubicBezTo>
                    <a:pt x="3215" y="3834"/>
                    <a:pt x="3144" y="3763"/>
                    <a:pt x="3049" y="3763"/>
                  </a:cubicBezTo>
                  <a:cubicBezTo>
                    <a:pt x="2965" y="3763"/>
                    <a:pt x="2882" y="3834"/>
                    <a:pt x="2882" y="3917"/>
                  </a:cubicBezTo>
                  <a:lnTo>
                    <a:pt x="2882" y="4275"/>
                  </a:lnTo>
                  <a:lnTo>
                    <a:pt x="2191" y="4275"/>
                  </a:lnTo>
                  <a:lnTo>
                    <a:pt x="2191" y="3917"/>
                  </a:lnTo>
                  <a:cubicBezTo>
                    <a:pt x="2191" y="3834"/>
                    <a:pt x="2108" y="3763"/>
                    <a:pt x="2025" y="3763"/>
                  </a:cubicBezTo>
                  <a:cubicBezTo>
                    <a:pt x="1929" y="3763"/>
                    <a:pt x="1858" y="3834"/>
                    <a:pt x="1858" y="3917"/>
                  </a:cubicBezTo>
                  <a:lnTo>
                    <a:pt x="1858" y="4429"/>
                  </a:lnTo>
                  <a:cubicBezTo>
                    <a:pt x="1858" y="4513"/>
                    <a:pt x="1929" y="4596"/>
                    <a:pt x="2025" y="4596"/>
                  </a:cubicBezTo>
                  <a:lnTo>
                    <a:pt x="2382" y="4596"/>
                  </a:lnTo>
                  <a:lnTo>
                    <a:pt x="2382" y="4787"/>
                  </a:lnTo>
                  <a:lnTo>
                    <a:pt x="1679" y="4787"/>
                  </a:lnTo>
                  <a:cubicBezTo>
                    <a:pt x="1572" y="4787"/>
                    <a:pt x="1501" y="4715"/>
                    <a:pt x="1501" y="4608"/>
                  </a:cubicBezTo>
                  <a:lnTo>
                    <a:pt x="1501" y="3596"/>
                  </a:lnTo>
                  <a:lnTo>
                    <a:pt x="1489" y="3596"/>
                  </a:lnTo>
                  <a:cubicBezTo>
                    <a:pt x="1489" y="3441"/>
                    <a:pt x="1572" y="3310"/>
                    <a:pt x="1715" y="3263"/>
                  </a:cubicBezTo>
                  <a:lnTo>
                    <a:pt x="2025" y="3143"/>
                  </a:lnTo>
                  <a:lnTo>
                    <a:pt x="2287" y="3417"/>
                  </a:lnTo>
                  <a:cubicBezTo>
                    <a:pt x="2346" y="3477"/>
                    <a:pt x="2441" y="3501"/>
                    <a:pt x="2525" y="3501"/>
                  </a:cubicBezTo>
                  <a:cubicBezTo>
                    <a:pt x="2620" y="3501"/>
                    <a:pt x="2691" y="3477"/>
                    <a:pt x="2763" y="3417"/>
                  </a:cubicBezTo>
                  <a:lnTo>
                    <a:pt x="3037" y="3143"/>
                  </a:lnTo>
                  <a:close/>
                  <a:moveTo>
                    <a:pt x="4727" y="4763"/>
                  </a:moveTo>
                  <a:lnTo>
                    <a:pt x="4727" y="5465"/>
                  </a:lnTo>
                  <a:lnTo>
                    <a:pt x="298" y="5465"/>
                  </a:lnTo>
                  <a:lnTo>
                    <a:pt x="298" y="4763"/>
                  </a:lnTo>
                  <a:lnTo>
                    <a:pt x="1191" y="4763"/>
                  </a:lnTo>
                  <a:cubicBezTo>
                    <a:pt x="1251" y="4965"/>
                    <a:pt x="1441" y="5108"/>
                    <a:pt x="1667" y="5108"/>
                  </a:cubicBezTo>
                  <a:lnTo>
                    <a:pt x="3358" y="5108"/>
                  </a:lnTo>
                  <a:cubicBezTo>
                    <a:pt x="3584" y="5108"/>
                    <a:pt x="3763" y="4965"/>
                    <a:pt x="3834" y="4763"/>
                  </a:cubicBezTo>
                  <a:close/>
                  <a:moveTo>
                    <a:pt x="6763" y="3775"/>
                  </a:moveTo>
                  <a:cubicBezTo>
                    <a:pt x="6871" y="3775"/>
                    <a:pt x="6942" y="3846"/>
                    <a:pt x="6942" y="3953"/>
                  </a:cubicBezTo>
                  <a:lnTo>
                    <a:pt x="6942" y="4453"/>
                  </a:lnTo>
                  <a:cubicBezTo>
                    <a:pt x="6942" y="4513"/>
                    <a:pt x="6918" y="4572"/>
                    <a:pt x="6859" y="4608"/>
                  </a:cubicBezTo>
                  <a:cubicBezTo>
                    <a:pt x="6811" y="4632"/>
                    <a:pt x="6787" y="4679"/>
                    <a:pt x="6787" y="4739"/>
                  </a:cubicBezTo>
                  <a:lnTo>
                    <a:pt x="6787" y="4989"/>
                  </a:lnTo>
                  <a:cubicBezTo>
                    <a:pt x="6787" y="5060"/>
                    <a:pt x="6823" y="5120"/>
                    <a:pt x="6906" y="5144"/>
                  </a:cubicBezTo>
                  <a:lnTo>
                    <a:pt x="7323" y="5251"/>
                  </a:lnTo>
                  <a:cubicBezTo>
                    <a:pt x="7394" y="5263"/>
                    <a:pt x="7454" y="5334"/>
                    <a:pt x="7454" y="5429"/>
                  </a:cubicBezTo>
                  <a:lnTo>
                    <a:pt x="7454" y="5465"/>
                  </a:lnTo>
                  <a:lnTo>
                    <a:pt x="5739" y="5465"/>
                  </a:lnTo>
                  <a:lnTo>
                    <a:pt x="5739" y="5429"/>
                  </a:lnTo>
                  <a:cubicBezTo>
                    <a:pt x="5739" y="5334"/>
                    <a:pt x="5799" y="5275"/>
                    <a:pt x="5882" y="5251"/>
                  </a:cubicBezTo>
                  <a:lnTo>
                    <a:pt x="6287" y="5144"/>
                  </a:lnTo>
                  <a:cubicBezTo>
                    <a:pt x="6370" y="5120"/>
                    <a:pt x="6406" y="5060"/>
                    <a:pt x="6406" y="4989"/>
                  </a:cubicBezTo>
                  <a:lnTo>
                    <a:pt x="6406" y="4739"/>
                  </a:lnTo>
                  <a:cubicBezTo>
                    <a:pt x="6406" y="4679"/>
                    <a:pt x="6382" y="4632"/>
                    <a:pt x="6335" y="4608"/>
                  </a:cubicBezTo>
                  <a:cubicBezTo>
                    <a:pt x="6275" y="4572"/>
                    <a:pt x="6251" y="4513"/>
                    <a:pt x="6251" y="4453"/>
                  </a:cubicBezTo>
                  <a:lnTo>
                    <a:pt x="6251" y="3953"/>
                  </a:lnTo>
                  <a:cubicBezTo>
                    <a:pt x="6251" y="3846"/>
                    <a:pt x="6323" y="3775"/>
                    <a:pt x="6430" y="3775"/>
                  </a:cubicBezTo>
                  <a:close/>
                  <a:moveTo>
                    <a:pt x="8156" y="3060"/>
                  </a:moveTo>
                  <a:lnTo>
                    <a:pt x="8156" y="5465"/>
                  </a:lnTo>
                  <a:lnTo>
                    <a:pt x="7799" y="5465"/>
                  </a:lnTo>
                  <a:lnTo>
                    <a:pt x="7799" y="5429"/>
                  </a:lnTo>
                  <a:cubicBezTo>
                    <a:pt x="7799" y="5203"/>
                    <a:pt x="7644" y="4989"/>
                    <a:pt x="7430" y="4929"/>
                  </a:cubicBezTo>
                  <a:lnTo>
                    <a:pt x="7132" y="4858"/>
                  </a:lnTo>
                  <a:lnTo>
                    <a:pt x="7132" y="4810"/>
                  </a:lnTo>
                  <a:cubicBezTo>
                    <a:pt x="7228" y="4727"/>
                    <a:pt x="7287" y="4596"/>
                    <a:pt x="7287" y="4441"/>
                  </a:cubicBezTo>
                  <a:lnTo>
                    <a:pt x="7287" y="3941"/>
                  </a:lnTo>
                  <a:cubicBezTo>
                    <a:pt x="7287" y="3655"/>
                    <a:pt x="7073" y="3429"/>
                    <a:pt x="6787" y="3429"/>
                  </a:cubicBezTo>
                  <a:lnTo>
                    <a:pt x="6442" y="3429"/>
                  </a:lnTo>
                  <a:cubicBezTo>
                    <a:pt x="6156" y="3429"/>
                    <a:pt x="5942" y="3655"/>
                    <a:pt x="5942" y="3941"/>
                  </a:cubicBezTo>
                  <a:lnTo>
                    <a:pt x="5942" y="4441"/>
                  </a:lnTo>
                  <a:cubicBezTo>
                    <a:pt x="5942" y="4596"/>
                    <a:pt x="6001" y="4727"/>
                    <a:pt x="6097" y="4810"/>
                  </a:cubicBezTo>
                  <a:lnTo>
                    <a:pt x="6097" y="4858"/>
                  </a:lnTo>
                  <a:lnTo>
                    <a:pt x="5799" y="4929"/>
                  </a:lnTo>
                  <a:cubicBezTo>
                    <a:pt x="5585" y="4989"/>
                    <a:pt x="5430" y="5191"/>
                    <a:pt x="5430" y="5429"/>
                  </a:cubicBezTo>
                  <a:lnTo>
                    <a:pt x="5430" y="5465"/>
                  </a:lnTo>
                  <a:lnTo>
                    <a:pt x="5073" y="5465"/>
                  </a:lnTo>
                  <a:lnTo>
                    <a:pt x="5073" y="3060"/>
                  </a:lnTo>
                  <a:close/>
                  <a:moveTo>
                    <a:pt x="167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5620"/>
                  </a:lnTo>
                  <a:cubicBezTo>
                    <a:pt x="1" y="5703"/>
                    <a:pt x="72" y="5787"/>
                    <a:pt x="167" y="5787"/>
                  </a:cubicBezTo>
                  <a:lnTo>
                    <a:pt x="8335" y="5787"/>
                  </a:lnTo>
                  <a:cubicBezTo>
                    <a:pt x="8418" y="5787"/>
                    <a:pt x="8502" y="5703"/>
                    <a:pt x="8502" y="5620"/>
                  </a:cubicBezTo>
                  <a:lnTo>
                    <a:pt x="8502" y="167"/>
                  </a:lnTo>
                  <a:cubicBezTo>
                    <a:pt x="8466" y="84"/>
                    <a:pt x="8395" y="24"/>
                    <a:pt x="8311" y="24"/>
                  </a:cubicBezTo>
                  <a:lnTo>
                    <a:pt x="1334" y="24"/>
                  </a:lnTo>
                  <a:cubicBezTo>
                    <a:pt x="1251" y="24"/>
                    <a:pt x="1167" y="95"/>
                    <a:pt x="1167" y="191"/>
                  </a:cubicBezTo>
                  <a:cubicBezTo>
                    <a:pt x="1167" y="274"/>
                    <a:pt x="1251" y="346"/>
                    <a:pt x="1334" y="346"/>
                  </a:cubicBezTo>
                  <a:lnTo>
                    <a:pt x="4763" y="346"/>
                  </a:lnTo>
                  <a:lnTo>
                    <a:pt x="4763" y="4453"/>
                  </a:lnTo>
                  <a:lnTo>
                    <a:pt x="3882" y="4453"/>
                  </a:lnTo>
                  <a:lnTo>
                    <a:pt x="3882" y="3608"/>
                  </a:lnTo>
                  <a:cubicBezTo>
                    <a:pt x="3882" y="3346"/>
                    <a:pt x="3703" y="3084"/>
                    <a:pt x="3453" y="2977"/>
                  </a:cubicBezTo>
                  <a:lnTo>
                    <a:pt x="3037" y="2822"/>
                  </a:lnTo>
                  <a:lnTo>
                    <a:pt x="3037" y="2798"/>
                  </a:lnTo>
                  <a:lnTo>
                    <a:pt x="3037" y="2572"/>
                  </a:lnTo>
                  <a:cubicBezTo>
                    <a:pt x="3239" y="2417"/>
                    <a:pt x="3382" y="2167"/>
                    <a:pt x="3382" y="1893"/>
                  </a:cubicBezTo>
                  <a:lnTo>
                    <a:pt x="3382" y="1560"/>
                  </a:lnTo>
                  <a:cubicBezTo>
                    <a:pt x="3382" y="1179"/>
                    <a:pt x="3084" y="881"/>
                    <a:pt x="2703" y="881"/>
                  </a:cubicBezTo>
                  <a:lnTo>
                    <a:pt x="2370" y="881"/>
                  </a:lnTo>
                  <a:cubicBezTo>
                    <a:pt x="1989" y="881"/>
                    <a:pt x="1691" y="1179"/>
                    <a:pt x="1691" y="1560"/>
                  </a:cubicBezTo>
                  <a:lnTo>
                    <a:pt x="1691" y="1893"/>
                  </a:lnTo>
                  <a:cubicBezTo>
                    <a:pt x="1691" y="2179"/>
                    <a:pt x="1834" y="2417"/>
                    <a:pt x="2037" y="2572"/>
                  </a:cubicBezTo>
                  <a:lnTo>
                    <a:pt x="2037" y="2810"/>
                  </a:lnTo>
                  <a:lnTo>
                    <a:pt x="2037" y="2822"/>
                  </a:lnTo>
                  <a:lnTo>
                    <a:pt x="1620" y="2989"/>
                  </a:lnTo>
                  <a:cubicBezTo>
                    <a:pt x="1370" y="3084"/>
                    <a:pt x="1191" y="3346"/>
                    <a:pt x="1191" y="3608"/>
                  </a:cubicBezTo>
                  <a:lnTo>
                    <a:pt x="1191" y="4453"/>
                  </a:lnTo>
                  <a:lnTo>
                    <a:pt x="310" y="4453"/>
                  </a:lnTo>
                  <a:lnTo>
                    <a:pt x="310" y="334"/>
                  </a:lnTo>
                  <a:lnTo>
                    <a:pt x="667" y="334"/>
                  </a:lnTo>
                  <a:cubicBezTo>
                    <a:pt x="763" y="334"/>
                    <a:pt x="834" y="262"/>
                    <a:pt x="834" y="167"/>
                  </a:cubicBezTo>
                  <a:cubicBezTo>
                    <a:pt x="834" y="84"/>
                    <a:pt x="763" y="0"/>
                    <a:pt x="6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9152;p93"/>
            <p:cNvSpPr/>
            <p:nvPr/>
          </p:nvSpPr>
          <p:spPr>
            <a:xfrm>
              <a:off x="2278533" y="2937377"/>
              <a:ext cx="346788" cy="254704"/>
            </a:xfrm>
            <a:custGeom>
              <a:avLst/>
              <a:gdLst/>
              <a:ahLst/>
              <a:cxnLst/>
              <a:rect l="l" t="t" r="r" b="b"/>
              <a:pathLst>
                <a:path w="10895" h="8002" extrusionOk="0">
                  <a:moveTo>
                    <a:pt x="9871" y="310"/>
                  </a:moveTo>
                  <a:cubicBezTo>
                    <a:pt x="9978" y="310"/>
                    <a:pt x="10049" y="393"/>
                    <a:pt x="10049" y="489"/>
                  </a:cubicBezTo>
                  <a:lnTo>
                    <a:pt x="10049" y="6799"/>
                  </a:lnTo>
                  <a:lnTo>
                    <a:pt x="9692" y="6799"/>
                  </a:lnTo>
                  <a:cubicBezTo>
                    <a:pt x="9609" y="6799"/>
                    <a:pt x="9525" y="6882"/>
                    <a:pt x="9525" y="6966"/>
                  </a:cubicBezTo>
                  <a:cubicBezTo>
                    <a:pt x="9525" y="7061"/>
                    <a:pt x="9609" y="7132"/>
                    <a:pt x="9692" y="7132"/>
                  </a:cubicBezTo>
                  <a:lnTo>
                    <a:pt x="10537" y="7132"/>
                  </a:lnTo>
                  <a:cubicBezTo>
                    <a:pt x="10537" y="7132"/>
                    <a:pt x="10561" y="7132"/>
                    <a:pt x="10561" y="7144"/>
                  </a:cubicBezTo>
                  <a:lnTo>
                    <a:pt x="10561" y="7490"/>
                  </a:lnTo>
                  <a:cubicBezTo>
                    <a:pt x="10573" y="7585"/>
                    <a:pt x="10478" y="7668"/>
                    <a:pt x="10394" y="7668"/>
                  </a:cubicBezTo>
                  <a:lnTo>
                    <a:pt x="512" y="7668"/>
                  </a:lnTo>
                  <a:cubicBezTo>
                    <a:pt x="405" y="7668"/>
                    <a:pt x="334" y="7597"/>
                    <a:pt x="334" y="7490"/>
                  </a:cubicBezTo>
                  <a:lnTo>
                    <a:pt x="334" y="7144"/>
                  </a:lnTo>
                  <a:cubicBezTo>
                    <a:pt x="334" y="7144"/>
                    <a:pt x="334" y="7132"/>
                    <a:pt x="346" y="7132"/>
                  </a:cubicBezTo>
                  <a:lnTo>
                    <a:pt x="9037" y="7132"/>
                  </a:lnTo>
                  <a:cubicBezTo>
                    <a:pt x="9132" y="7132"/>
                    <a:pt x="9204" y="7061"/>
                    <a:pt x="9204" y="6966"/>
                  </a:cubicBezTo>
                  <a:cubicBezTo>
                    <a:pt x="9204" y="6882"/>
                    <a:pt x="9132" y="6799"/>
                    <a:pt x="9037" y="6799"/>
                  </a:cubicBezTo>
                  <a:lnTo>
                    <a:pt x="858" y="6799"/>
                  </a:lnTo>
                  <a:lnTo>
                    <a:pt x="858" y="489"/>
                  </a:lnTo>
                  <a:cubicBezTo>
                    <a:pt x="858" y="393"/>
                    <a:pt x="929" y="310"/>
                    <a:pt x="1036" y="310"/>
                  </a:cubicBezTo>
                  <a:close/>
                  <a:moveTo>
                    <a:pt x="1012" y="0"/>
                  </a:moveTo>
                  <a:cubicBezTo>
                    <a:pt x="738" y="0"/>
                    <a:pt x="512" y="227"/>
                    <a:pt x="512" y="512"/>
                  </a:cubicBezTo>
                  <a:lnTo>
                    <a:pt x="512" y="6823"/>
                  </a:lnTo>
                  <a:lnTo>
                    <a:pt x="334" y="6823"/>
                  </a:lnTo>
                  <a:cubicBezTo>
                    <a:pt x="155" y="6823"/>
                    <a:pt x="0" y="6966"/>
                    <a:pt x="0" y="7144"/>
                  </a:cubicBezTo>
                  <a:lnTo>
                    <a:pt x="0" y="7490"/>
                  </a:lnTo>
                  <a:cubicBezTo>
                    <a:pt x="0" y="7775"/>
                    <a:pt x="226" y="8001"/>
                    <a:pt x="512" y="8001"/>
                  </a:cubicBezTo>
                  <a:lnTo>
                    <a:pt x="10394" y="8001"/>
                  </a:lnTo>
                  <a:cubicBezTo>
                    <a:pt x="10680" y="8001"/>
                    <a:pt x="10894" y="7775"/>
                    <a:pt x="10894" y="7490"/>
                  </a:cubicBezTo>
                  <a:lnTo>
                    <a:pt x="10894" y="7144"/>
                  </a:lnTo>
                  <a:cubicBezTo>
                    <a:pt x="10883" y="6966"/>
                    <a:pt x="10728" y="6823"/>
                    <a:pt x="10561" y="6823"/>
                  </a:cubicBezTo>
                  <a:lnTo>
                    <a:pt x="10383" y="6823"/>
                  </a:lnTo>
                  <a:lnTo>
                    <a:pt x="10383" y="512"/>
                  </a:lnTo>
                  <a:cubicBezTo>
                    <a:pt x="10383" y="227"/>
                    <a:pt x="10156" y="0"/>
                    <a:pt x="98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1" name="Google Shape;6662;p57"/>
          <p:cNvGrpSpPr/>
          <p:nvPr/>
        </p:nvGrpSpPr>
        <p:grpSpPr>
          <a:xfrm>
            <a:off x="5615229" y="2303209"/>
            <a:ext cx="337069" cy="302593"/>
            <a:chOff x="3441065" y="4302505"/>
            <a:chExt cx="337069" cy="302593"/>
          </a:xfrm>
          <a:solidFill>
            <a:schemeClr val="bg1"/>
          </a:solidFill>
        </p:grpSpPr>
        <p:sp>
          <p:nvSpPr>
            <p:cNvPr id="132" name="Google Shape;6663;p57"/>
            <p:cNvSpPr/>
            <p:nvPr/>
          </p:nvSpPr>
          <p:spPr>
            <a:xfrm>
              <a:off x="3441065" y="4366941"/>
              <a:ext cx="337069" cy="173655"/>
            </a:xfrm>
            <a:custGeom>
              <a:avLst/>
              <a:gdLst/>
              <a:ahLst/>
              <a:cxnLst/>
              <a:rect l="l" t="t" r="r" b="b"/>
              <a:pathLst>
                <a:path w="10598" h="5460" extrusionOk="0">
                  <a:moveTo>
                    <a:pt x="5062" y="1"/>
                  </a:moveTo>
                  <a:cubicBezTo>
                    <a:pt x="3977" y="1"/>
                    <a:pt x="2891" y="303"/>
                    <a:pt x="1834" y="951"/>
                  </a:cubicBezTo>
                  <a:cubicBezTo>
                    <a:pt x="1001" y="1463"/>
                    <a:pt x="418" y="2058"/>
                    <a:pt x="156" y="2368"/>
                  </a:cubicBezTo>
                  <a:cubicBezTo>
                    <a:pt x="1" y="2546"/>
                    <a:pt x="1" y="2808"/>
                    <a:pt x="168" y="2987"/>
                  </a:cubicBezTo>
                  <a:cubicBezTo>
                    <a:pt x="1001" y="3844"/>
                    <a:pt x="1870" y="4475"/>
                    <a:pt x="2739" y="4892"/>
                  </a:cubicBezTo>
                  <a:cubicBezTo>
                    <a:pt x="2763" y="4916"/>
                    <a:pt x="2787" y="4916"/>
                    <a:pt x="2823" y="4916"/>
                  </a:cubicBezTo>
                  <a:cubicBezTo>
                    <a:pt x="2977" y="4916"/>
                    <a:pt x="3037" y="4689"/>
                    <a:pt x="2894" y="4618"/>
                  </a:cubicBezTo>
                  <a:cubicBezTo>
                    <a:pt x="2049" y="4213"/>
                    <a:pt x="1215" y="3582"/>
                    <a:pt x="406" y="2773"/>
                  </a:cubicBezTo>
                  <a:cubicBezTo>
                    <a:pt x="346" y="2713"/>
                    <a:pt x="346" y="2630"/>
                    <a:pt x="406" y="2570"/>
                  </a:cubicBezTo>
                  <a:cubicBezTo>
                    <a:pt x="799" y="2130"/>
                    <a:pt x="2061" y="868"/>
                    <a:pt x="3918" y="451"/>
                  </a:cubicBezTo>
                  <a:lnTo>
                    <a:pt x="3918" y="451"/>
                  </a:lnTo>
                  <a:cubicBezTo>
                    <a:pt x="3561" y="665"/>
                    <a:pt x="3263" y="963"/>
                    <a:pt x="3025" y="1320"/>
                  </a:cubicBezTo>
                  <a:cubicBezTo>
                    <a:pt x="2977" y="1403"/>
                    <a:pt x="3001" y="1487"/>
                    <a:pt x="3073" y="1534"/>
                  </a:cubicBezTo>
                  <a:cubicBezTo>
                    <a:pt x="3098" y="1551"/>
                    <a:pt x="3126" y="1559"/>
                    <a:pt x="3154" y="1559"/>
                  </a:cubicBezTo>
                  <a:cubicBezTo>
                    <a:pt x="3204" y="1559"/>
                    <a:pt x="3252" y="1533"/>
                    <a:pt x="3275" y="1487"/>
                  </a:cubicBezTo>
                  <a:cubicBezTo>
                    <a:pt x="3728" y="772"/>
                    <a:pt x="4490" y="367"/>
                    <a:pt x="5299" y="367"/>
                  </a:cubicBezTo>
                  <a:cubicBezTo>
                    <a:pt x="6609" y="367"/>
                    <a:pt x="7680" y="1439"/>
                    <a:pt x="7680" y="2749"/>
                  </a:cubicBezTo>
                  <a:cubicBezTo>
                    <a:pt x="7680" y="3820"/>
                    <a:pt x="6954" y="4773"/>
                    <a:pt x="5930" y="5047"/>
                  </a:cubicBezTo>
                  <a:cubicBezTo>
                    <a:pt x="5720" y="5103"/>
                    <a:pt x="5510" y="5130"/>
                    <a:pt x="5305" y="5130"/>
                  </a:cubicBezTo>
                  <a:cubicBezTo>
                    <a:pt x="4250" y="5130"/>
                    <a:pt x="3302" y="4424"/>
                    <a:pt x="3013" y="3368"/>
                  </a:cubicBezTo>
                  <a:cubicBezTo>
                    <a:pt x="2954" y="3154"/>
                    <a:pt x="2918" y="2951"/>
                    <a:pt x="2918" y="2737"/>
                  </a:cubicBezTo>
                  <a:cubicBezTo>
                    <a:pt x="2918" y="2487"/>
                    <a:pt x="2966" y="2249"/>
                    <a:pt x="3037" y="2011"/>
                  </a:cubicBezTo>
                  <a:cubicBezTo>
                    <a:pt x="3073" y="1915"/>
                    <a:pt x="3025" y="1844"/>
                    <a:pt x="2942" y="1820"/>
                  </a:cubicBezTo>
                  <a:cubicBezTo>
                    <a:pt x="2920" y="1812"/>
                    <a:pt x="2899" y="1808"/>
                    <a:pt x="2880" y="1808"/>
                  </a:cubicBezTo>
                  <a:cubicBezTo>
                    <a:pt x="2816" y="1808"/>
                    <a:pt x="2767" y="1851"/>
                    <a:pt x="2739" y="1915"/>
                  </a:cubicBezTo>
                  <a:cubicBezTo>
                    <a:pt x="2656" y="2189"/>
                    <a:pt x="2608" y="2475"/>
                    <a:pt x="2608" y="2737"/>
                  </a:cubicBezTo>
                  <a:cubicBezTo>
                    <a:pt x="2608" y="2975"/>
                    <a:pt x="2644" y="3213"/>
                    <a:pt x="2704" y="3439"/>
                  </a:cubicBezTo>
                  <a:cubicBezTo>
                    <a:pt x="2858" y="4058"/>
                    <a:pt x="3251" y="4582"/>
                    <a:pt x="3739" y="4928"/>
                  </a:cubicBezTo>
                  <a:cubicBezTo>
                    <a:pt x="3632" y="4892"/>
                    <a:pt x="3549" y="4868"/>
                    <a:pt x="3442" y="4820"/>
                  </a:cubicBezTo>
                  <a:cubicBezTo>
                    <a:pt x="3427" y="4816"/>
                    <a:pt x="3412" y="4813"/>
                    <a:pt x="3396" y="4813"/>
                  </a:cubicBezTo>
                  <a:cubicBezTo>
                    <a:pt x="3334" y="4813"/>
                    <a:pt x="3270" y="4849"/>
                    <a:pt x="3251" y="4916"/>
                  </a:cubicBezTo>
                  <a:cubicBezTo>
                    <a:pt x="3216" y="4987"/>
                    <a:pt x="3263" y="5070"/>
                    <a:pt x="3335" y="5106"/>
                  </a:cubicBezTo>
                  <a:cubicBezTo>
                    <a:pt x="3996" y="5346"/>
                    <a:pt x="4652" y="5460"/>
                    <a:pt x="5299" y="5460"/>
                  </a:cubicBezTo>
                  <a:cubicBezTo>
                    <a:pt x="6446" y="5460"/>
                    <a:pt x="7563" y="5103"/>
                    <a:pt x="8621" y="4463"/>
                  </a:cubicBezTo>
                  <a:cubicBezTo>
                    <a:pt x="9502" y="3927"/>
                    <a:pt x="10145" y="3308"/>
                    <a:pt x="10443" y="2975"/>
                  </a:cubicBezTo>
                  <a:cubicBezTo>
                    <a:pt x="10597" y="2808"/>
                    <a:pt x="10586" y="2511"/>
                    <a:pt x="10395" y="2356"/>
                  </a:cubicBezTo>
                  <a:cubicBezTo>
                    <a:pt x="10062" y="2058"/>
                    <a:pt x="9728" y="1784"/>
                    <a:pt x="9383" y="1546"/>
                  </a:cubicBezTo>
                  <a:cubicBezTo>
                    <a:pt x="9357" y="1529"/>
                    <a:pt x="9327" y="1521"/>
                    <a:pt x="9298" y="1521"/>
                  </a:cubicBezTo>
                  <a:cubicBezTo>
                    <a:pt x="9246" y="1521"/>
                    <a:pt x="9194" y="1544"/>
                    <a:pt x="9157" y="1582"/>
                  </a:cubicBezTo>
                  <a:cubicBezTo>
                    <a:pt x="9109" y="1653"/>
                    <a:pt x="9133" y="1737"/>
                    <a:pt x="9192" y="1796"/>
                  </a:cubicBezTo>
                  <a:cubicBezTo>
                    <a:pt x="9514" y="2034"/>
                    <a:pt x="9847" y="2296"/>
                    <a:pt x="10169" y="2594"/>
                  </a:cubicBezTo>
                  <a:cubicBezTo>
                    <a:pt x="10228" y="2653"/>
                    <a:pt x="10228" y="2737"/>
                    <a:pt x="10181" y="2796"/>
                  </a:cubicBezTo>
                  <a:cubicBezTo>
                    <a:pt x="9788" y="3225"/>
                    <a:pt x="8550" y="4439"/>
                    <a:pt x="6835" y="4939"/>
                  </a:cubicBezTo>
                  <a:cubicBezTo>
                    <a:pt x="8311" y="3904"/>
                    <a:pt x="8359" y="1737"/>
                    <a:pt x="6954" y="629"/>
                  </a:cubicBezTo>
                  <a:lnTo>
                    <a:pt x="6954" y="629"/>
                  </a:lnTo>
                  <a:cubicBezTo>
                    <a:pt x="7538" y="820"/>
                    <a:pt x="8121" y="1106"/>
                    <a:pt x="8692" y="1463"/>
                  </a:cubicBezTo>
                  <a:cubicBezTo>
                    <a:pt x="8722" y="1476"/>
                    <a:pt x="8752" y="1482"/>
                    <a:pt x="8780" y="1482"/>
                  </a:cubicBezTo>
                  <a:cubicBezTo>
                    <a:pt x="8831" y="1482"/>
                    <a:pt x="8876" y="1461"/>
                    <a:pt x="8907" y="1415"/>
                  </a:cubicBezTo>
                  <a:cubicBezTo>
                    <a:pt x="8954" y="1344"/>
                    <a:pt x="8931" y="1249"/>
                    <a:pt x="8859" y="1201"/>
                  </a:cubicBezTo>
                  <a:cubicBezTo>
                    <a:pt x="7632" y="426"/>
                    <a:pt x="6348" y="1"/>
                    <a:pt x="50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6664;p57"/>
            <p:cNvSpPr/>
            <p:nvPr/>
          </p:nvSpPr>
          <p:spPr>
            <a:xfrm>
              <a:off x="3572864" y="4423300"/>
              <a:ext cx="76141" cy="61479"/>
            </a:xfrm>
            <a:custGeom>
              <a:avLst/>
              <a:gdLst/>
              <a:ahLst/>
              <a:cxnLst/>
              <a:rect l="l" t="t" r="r" b="b"/>
              <a:pathLst>
                <a:path w="2394" h="1933" extrusionOk="0">
                  <a:moveTo>
                    <a:pt x="1143" y="0"/>
                  </a:moveTo>
                  <a:cubicBezTo>
                    <a:pt x="465" y="0"/>
                    <a:pt x="0" y="679"/>
                    <a:pt x="238" y="1322"/>
                  </a:cubicBezTo>
                  <a:cubicBezTo>
                    <a:pt x="258" y="1381"/>
                    <a:pt x="326" y="1423"/>
                    <a:pt x="396" y="1423"/>
                  </a:cubicBezTo>
                  <a:cubicBezTo>
                    <a:pt x="411" y="1423"/>
                    <a:pt x="426" y="1421"/>
                    <a:pt x="441" y="1417"/>
                  </a:cubicBezTo>
                  <a:cubicBezTo>
                    <a:pt x="524" y="1382"/>
                    <a:pt x="560" y="1298"/>
                    <a:pt x="536" y="1203"/>
                  </a:cubicBezTo>
                  <a:cubicBezTo>
                    <a:pt x="354" y="738"/>
                    <a:pt x="729" y="308"/>
                    <a:pt x="1156" y="308"/>
                  </a:cubicBezTo>
                  <a:cubicBezTo>
                    <a:pt x="1287" y="308"/>
                    <a:pt x="1422" y="349"/>
                    <a:pt x="1548" y="441"/>
                  </a:cubicBezTo>
                  <a:cubicBezTo>
                    <a:pt x="2036" y="822"/>
                    <a:pt x="1774" y="1620"/>
                    <a:pt x="1143" y="1620"/>
                  </a:cubicBezTo>
                  <a:cubicBezTo>
                    <a:pt x="1048" y="1620"/>
                    <a:pt x="953" y="1608"/>
                    <a:pt x="881" y="1560"/>
                  </a:cubicBezTo>
                  <a:cubicBezTo>
                    <a:pt x="860" y="1554"/>
                    <a:pt x="840" y="1551"/>
                    <a:pt x="819" y="1551"/>
                  </a:cubicBezTo>
                  <a:cubicBezTo>
                    <a:pt x="759" y="1551"/>
                    <a:pt x="703" y="1578"/>
                    <a:pt x="667" y="1632"/>
                  </a:cubicBezTo>
                  <a:cubicBezTo>
                    <a:pt x="643" y="1715"/>
                    <a:pt x="667" y="1798"/>
                    <a:pt x="738" y="1846"/>
                  </a:cubicBezTo>
                  <a:cubicBezTo>
                    <a:pt x="869" y="1904"/>
                    <a:pt x="1009" y="1933"/>
                    <a:pt x="1148" y="1933"/>
                  </a:cubicBezTo>
                  <a:cubicBezTo>
                    <a:pt x="1438" y="1933"/>
                    <a:pt x="1724" y="1806"/>
                    <a:pt x="1917" y="1548"/>
                  </a:cubicBezTo>
                  <a:cubicBezTo>
                    <a:pt x="2393" y="917"/>
                    <a:pt x="1965" y="0"/>
                    <a:pt x="11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6665;p57"/>
            <p:cNvSpPr/>
            <p:nvPr/>
          </p:nvSpPr>
          <p:spPr>
            <a:xfrm>
              <a:off x="3619045" y="4394485"/>
              <a:ext cx="46626" cy="39088"/>
            </a:xfrm>
            <a:custGeom>
              <a:avLst/>
              <a:gdLst/>
              <a:ahLst/>
              <a:cxnLst/>
              <a:rect l="l" t="t" r="r" b="b"/>
              <a:pathLst>
                <a:path w="1466" h="1229" extrusionOk="0">
                  <a:moveTo>
                    <a:pt x="782" y="310"/>
                  </a:moveTo>
                  <a:cubicBezTo>
                    <a:pt x="917" y="310"/>
                    <a:pt x="1054" y="400"/>
                    <a:pt x="1096" y="549"/>
                  </a:cubicBezTo>
                  <a:cubicBezTo>
                    <a:pt x="1120" y="716"/>
                    <a:pt x="1013" y="871"/>
                    <a:pt x="858" y="906"/>
                  </a:cubicBezTo>
                  <a:cubicBezTo>
                    <a:pt x="834" y="912"/>
                    <a:pt x="810" y="914"/>
                    <a:pt x="788" y="914"/>
                  </a:cubicBezTo>
                  <a:cubicBezTo>
                    <a:pt x="553" y="914"/>
                    <a:pt x="406" y="648"/>
                    <a:pt x="537" y="442"/>
                  </a:cubicBezTo>
                  <a:cubicBezTo>
                    <a:pt x="599" y="351"/>
                    <a:pt x="690" y="310"/>
                    <a:pt x="782" y="310"/>
                  </a:cubicBezTo>
                  <a:close/>
                  <a:moveTo>
                    <a:pt x="791" y="1"/>
                  </a:moveTo>
                  <a:cubicBezTo>
                    <a:pt x="598" y="1"/>
                    <a:pt x="403" y="88"/>
                    <a:pt x="275" y="275"/>
                  </a:cubicBezTo>
                  <a:cubicBezTo>
                    <a:pt x="1" y="692"/>
                    <a:pt x="321" y="1229"/>
                    <a:pt x="792" y="1229"/>
                  </a:cubicBezTo>
                  <a:cubicBezTo>
                    <a:pt x="833" y="1229"/>
                    <a:pt x="875" y="1225"/>
                    <a:pt x="918" y="1216"/>
                  </a:cubicBezTo>
                  <a:cubicBezTo>
                    <a:pt x="1251" y="1145"/>
                    <a:pt x="1465" y="811"/>
                    <a:pt x="1394" y="490"/>
                  </a:cubicBezTo>
                  <a:cubicBezTo>
                    <a:pt x="1331" y="176"/>
                    <a:pt x="1064" y="1"/>
                    <a:pt x="7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6666;p57"/>
            <p:cNvSpPr/>
            <p:nvPr/>
          </p:nvSpPr>
          <p:spPr>
            <a:xfrm>
              <a:off x="3604669" y="4302505"/>
              <a:ext cx="9860" cy="42046"/>
            </a:xfrm>
            <a:custGeom>
              <a:avLst/>
              <a:gdLst/>
              <a:ahLst/>
              <a:cxnLst/>
              <a:rect l="l" t="t" r="r" b="b"/>
              <a:pathLst>
                <a:path w="310" h="1322" extrusionOk="0">
                  <a:moveTo>
                    <a:pt x="143" y="0"/>
                  </a:moveTo>
                  <a:cubicBezTo>
                    <a:pt x="60" y="0"/>
                    <a:pt x="0" y="72"/>
                    <a:pt x="0" y="155"/>
                  </a:cubicBezTo>
                  <a:lnTo>
                    <a:pt x="0" y="1179"/>
                  </a:lnTo>
                  <a:cubicBezTo>
                    <a:pt x="0" y="1262"/>
                    <a:pt x="72" y="1322"/>
                    <a:pt x="143" y="1322"/>
                  </a:cubicBezTo>
                  <a:cubicBezTo>
                    <a:pt x="238" y="1322"/>
                    <a:pt x="298" y="1250"/>
                    <a:pt x="298" y="1179"/>
                  </a:cubicBezTo>
                  <a:lnTo>
                    <a:pt x="298" y="155"/>
                  </a:lnTo>
                  <a:cubicBezTo>
                    <a:pt x="310" y="72"/>
                    <a:pt x="238" y="0"/>
                    <a:pt x="1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6667;p57"/>
            <p:cNvSpPr/>
            <p:nvPr/>
          </p:nvSpPr>
          <p:spPr>
            <a:xfrm>
              <a:off x="3528178" y="4315926"/>
              <a:ext cx="22359" cy="40742"/>
            </a:xfrm>
            <a:custGeom>
              <a:avLst/>
              <a:gdLst/>
              <a:ahLst/>
              <a:cxnLst/>
              <a:rect l="l" t="t" r="r" b="b"/>
              <a:pathLst>
                <a:path w="703" h="1281" extrusionOk="0">
                  <a:moveTo>
                    <a:pt x="163" y="1"/>
                  </a:moveTo>
                  <a:cubicBezTo>
                    <a:pt x="149" y="1"/>
                    <a:pt x="134" y="3"/>
                    <a:pt x="119" y="7"/>
                  </a:cubicBezTo>
                  <a:cubicBezTo>
                    <a:pt x="48" y="43"/>
                    <a:pt x="0" y="126"/>
                    <a:pt x="36" y="209"/>
                  </a:cubicBezTo>
                  <a:lnTo>
                    <a:pt x="393" y="1174"/>
                  </a:lnTo>
                  <a:cubicBezTo>
                    <a:pt x="417" y="1233"/>
                    <a:pt x="477" y="1281"/>
                    <a:pt x="536" y="1281"/>
                  </a:cubicBezTo>
                  <a:cubicBezTo>
                    <a:pt x="631" y="1281"/>
                    <a:pt x="703" y="1174"/>
                    <a:pt x="679" y="1067"/>
                  </a:cubicBezTo>
                  <a:lnTo>
                    <a:pt x="322" y="102"/>
                  </a:lnTo>
                  <a:cubicBezTo>
                    <a:pt x="292" y="43"/>
                    <a:pt x="231" y="1"/>
                    <a:pt x="1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6668;p57"/>
            <p:cNvSpPr/>
            <p:nvPr/>
          </p:nvSpPr>
          <p:spPr>
            <a:xfrm>
              <a:off x="3457730" y="4348590"/>
              <a:ext cx="32600" cy="35367"/>
            </a:xfrm>
            <a:custGeom>
              <a:avLst/>
              <a:gdLst/>
              <a:ahLst/>
              <a:cxnLst/>
              <a:rect l="l" t="t" r="r" b="b"/>
              <a:pathLst>
                <a:path w="1025" h="1112" extrusionOk="0">
                  <a:moveTo>
                    <a:pt x="183" y="0"/>
                  </a:moveTo>
                  <a:cubicBezTo>
                    <a:pt x="147" y="0"/>
                    <a:pt x="110" y="13"/>
                    <a:pt x="72" y="40"/>
                  </a:cubicBezTo>
                  <a:cubicBezTo>
                    <a:pt x="13" y="99"/>
                    <a:pt x="1" y="194"/>
                    <a:pt x="60" y="266"/>
                  </a:cubicBezTo>
                  <a:lnTo>
                    <a:pt x="715" y="1052"/>
                  </a:lnTo>
                  <a:cubicBezTo>
                    <a:pt x="751" y="1087"/>
                    <a:pt x="787" y="1111"/>
                    <a:pt x="834" y="1111"/>
                  </a:cubicBezTo>
                  <a:cubicBezTo>
                    <a:pt x="953" y="1099"/>
                    <a:pt x="1025" y="944"/>
                    <a:pt x="953" y="849"/>
                  </a:cubicBezTo>
                  <a:lnTo>
                    <a:pt x="298" y="51"/>
                  </a:lnTo>
                  <a:cubicBezTo>
                    <a:pt x="266" y="19"/>
                    <a:pt x="226" y="0"/>
                    <a:pt x="18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6669;p57"/>
            <p:cNvSpPr/>
            <p:nvPr/>
          </p:nvSpPr>
          <p:spPr>
            <a:xfrm>
              <a:off x="3727723" y="4351611"/>
              <a:ext cx="32218" cy="34954"/>
            </a:xfrm>
            <a:custGeom>
              <a:avLst/>
              <a:gdLst/>
              <a:ahLst/>
              <a:cxnLst/>
              <a:rect l="l" t="t" r="r" b="b"/>
              <a:pathLst>
                <a:path w="1013" h="1099" extrusionOk="0">
                  <a:moveTo>
                    <a:pt x="834" y="1"/>
                  </a:moveTo>
                  <a:cubicBezTo>
                    <a:pt x="791" y="1"/>
                    <a:pt x="748" y="19"/>
                    <a:pt x="715" y="52"/>
                  </a:cubicBezTo>
                  <a:lnTo>
                    <a:pt x="60" y="838"/>
                  </a:lnTo>
                  <a:cubicBezTo>
                    <a:pt x="1" y="897"/>
                    <a:pt x="13" y="1004"/>
                    <a:pt x="72" y="1064"/>
                  </a:cubicBezTo>
                  <a:cubicBezTo>
                    <a:pt x="96" y="1088"/>
                    <a:pt x="128" y="1098"/>
                    <a:pt x="161" y="1098"/>
                  </a:cubicBezTo>
                  <a:cubicBezTo>
                    <a:pt x="211" y="1098"/>
                    <a:pt x="263" y="1075"/>
                    <a:pt x="299" y="1040"/>
                  </a:cubicBezTo>
                  <a:lnTo>
                    <a:pt x="953" y="254"/>
                  </a:lnTo>
                  <a:cubicBezTo>
                    <a:pt x="1013" y="183"/>
                    <a:pt x="1013" y="76"/>
                    <a:pt x="930" y="40"/>
                  </a:cubicBezTo>
                  <a:cubicBezTo>
                    <a:pt x="903" y="13"/>
                    <a:pt x="869" y="1"/>
                    <a:pt x="8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6670;p57"/>
            <p:cNvSpPr/>
            <p:nvPr/>
          </p:nvSpPr>
          <p:spPr>
            <a:xfrm>
              <a:off x="3668279" y="4315926"/>
              <a:ext cx="22391" cy="40742"/>
            </a:xfrm>
            <a:custGeom>
              <a:avLst/>
              <a:gdLst/>
              <a:ahLst/>
              <a:cxnLst/>
              <a:rect l="l" t="t" r="r" b="b"/>
              <a:pathLst>
                <a:path w="704" h="1281" extrusionOk="0">
                  <a:moveTo>
                    <a:pt x="544" y="1"/>
                  </a:moveTo>
                  <a:cubicBezTo>
                    <a:pt x="481" y="1"/>
                    <a:pt x="413" y="43"/>
                    <a:pt x="394" y="102"/>
                  </a:cubicBezTo>
                  <a:lnTo>
                    <a:pt x="36" y="1067"/>
                  </a:lnTo>
                  <a:cubicBezTo>
                    <a:pt x="1" y="1174"/>
                    <a:pt x="84" y="1281"/>
                    <a:pt x="179" y="1281"/>
                  </a:cubicBezTo>
                  <a:cubicBezTo>
                    <a:pt x="239" y="1281"/>
                    <a:pt x="298" y="1233"/>
                    <a:pt x="334" y="1174"/>
                  </a:cubicBezTo>
                  <a:lnTo>
                    <a:pt x="691" y="209"/>
                  </a:lnTo>
                  <a:cubicBezTo>
                    <a:pt x="703" y="126"/>
                    <a:pt x="655" y="43"/>
                    <a:pt x="584" y="7"/>
                  </a:cubicBezTo>
                  <a:cubicBezTo>
                    <a:pt x="571" y="3"/>
                    <a:pt x="558" y="1"/>
                    <a:pt x="5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6671;p57"/>
            <p:cNvSpPr/>
            <p:nvPr/>
          </p:nvSpPr>
          <p:spPr>
            <a:xfrm>
              <a:off x="3603143" y="4563019"/>
              <a:ext cx="9891" cy="42078"/>
            </a:xfrm>
            <a:custGeom>
              <a:avLst/>
              <a:gdLst/>
              <a:ahLst/>
              <a:cxnLst/>
              <a:rect l="l" t="t" r="r" b="b"/>
              <a:pathLst>
                <a:path w="311" h="1323" extrusionOk="0">
                  <a:moveTo>
                    <a:pt x="144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1168"/>
                  </a:lnTo>
                  <a:cubicBezTo>
                    <a:pt x="1" y="1263"/>
                    <a:pt x="72" y="1322"/>
                    <a:pt x="144" y="1322"/>
                  </a:cubicBezTo>
                  <a:cubicBezTo>
                    <a:pt x="239" y="1322"/>
                    <a:pt x="298" y="1251"/>
                    <a:pt x="298" y="1168"/>
                  </a:cubicBezTo>
                  <a:lnTo>
                    <a:pt x="298" y="144"/>
                  </a:lnTo>
                  <a:cubicBezTo>
                    <a:pt x="310" y="72"/>
                    <a:pt x="239" y="1"/>
                    <a:pt x="1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6672;p57"/>
            <p:cNvSpPr/>
            <p:nvPr/>
          </p:nvSpPr>
          <p:spPr>
            <a:xfrm>
              <a:off x="3667134" y="4552206"/>
              <a:ext cx="22009" cy="40233"/>
            </a:xfrm>
            <a:custGeom>
              <a:avLst/>
              <a:gdLst/>
              <a:ahLst/>
              <a:cxnLst/>
              <a:rect l="l" t="t" r="r" b="b"/>
              <a:pathLst>
                <a:path w="692" h="1265" extrusionOk="0">
                  <a:moveTo>
                    <a:pt x="165" y="0"/>
                  </a:moveTo>
                  <a:cubicBezTo>
                    <a:pt x="150" y="0"/>
                    <a:pt x="135" y="3"/>
                    <a:pt x="120" y="7"/>
                  </a:cubicBezTo>
                  <a:cubicBezTo>
                    <a:pt x="37" y="43"/>
                    <a:pt x="1" y="126"/>
                    <a:pt x="25" y="198"/>
                  </a:cubicBezTo>
                  <a:lnTo>
                    <a:pt x="382" y="1174"/>
                  </a:lnTo>
                  <a:cubicBezTo>
                    <a:pt x="410" y="1231"/>
                    <a:pt x="468" y="1265"/>
                    <a:pt x="527" y="1265"/>
                  </a:cubicBezTo>
                  <a:cubicBezTo>
                    <a:pt x="542" y="1265"/>
                    <a:pt x="557" y="1263"/>
                    <a:pt x="572" y="1258"/>
                  </a:cubicBezTo>
                  <a:cubicBezTo>
                    <a:pt x="656" y="1234"/>
                    <a:pt x="691" y="1139"/>
                    <a:pt x="668" y="1067"/>
                  </a:cubicBezTo>
                  <a:lnTo>
                    <a:pt x="310" y="103"/>
                  </a:lnTo>
                  <a:cubicBezTo>
                    <a:pt x="282" y="36"/>
                    <a:pt x="223" y="0"/>
                    <a:pt x="1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6673;p57"/>
            <p:cNvSpPr/>
            <p:nvPr/>
          </p:nvSpPr>
          <p:spPr>
            <a:xfrm>
              <a:off x="3727723" y="4524662"/>
              <a:ext cx="32982" cy="35367"/>
            </a:xfrm>
            <a:custGeom>
              <a:avLst/>
              <a:gdLst/>
              <a:ahLst/>
              <a:cxnLst/>
              <a:rect l="l" t="t" r="r" b="b"/>
              <a:pathLst>
                <a:path w="1037" h="1112" extrusionOk="0">
                  <a:moveTo>
                    <a:pt x="178" y="1"/>
                  </a:moveTo>
                  <a:cubicBezTo>
                    <a:pt x="142" y="1"/>
                    <a:pt x="104" y="13"/>
                    <a:pt x="72" y="40"/>
                  </a:cubicBezTo>
                  <a:cubicBezTo>
                    <a:pt x="13" y="100"/>
                    <a:pt x="1" y="195"/>
                    <a:pt x="60" y="266"/>
                  </a:cubicBezTo>
                  <a:lnTo>
                    <a:pt x="715" y="1052"/>
                  </a:lnTo>
                  <a:cubicBezTo>
                    <a:pt x="739" y="1088"/>
                    <a:pt x="787" y="1112"/>
                    <a:pt x="834" y="1112"/>
                  </a:cubicBezTo>
                  <a:cubicBezTo>
                    <a:pt x="965" y="1100"/>
                    <a:pt x="1037" y="945"/>
                    <a:pt x="953" y="850"/>
                  </a:cubicBezTo>
                  <a:lnTo>
                    <a:pt x="299" y="52"/>
                  </a:lnTo>
                  <a:cubicBezTo>
                    <a:pt x="266" y="19"/>
                    <a:pt x="222" y="1"/>
                    <a:pt x="1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6674;p57"/>
            <p:cNvSpPr/>
            <p:nvPr/>
          </p:nvSpPr>
          <p:spPr>
            <a:xfrm>
              <a:off x="3457349" y="4522023"/>
              <a:ext cx="32218" cy="34954"/>
            </a:xfrm>
            <a:custGeom>
              <a:avLst/>
              <a:gdLst/>
              <a:ahLst/>
              <a:cxnLst/>
              <a:rect l="l" t="t" r="r" b="b"/>
              <a:pathLst>
                <a:path w="1013" h="1099" extrusionOk="0">
                  <a:moveTo>
                    <a:pt x="841" y="0"/>
                  </a:moveTo>
                  <a:cubicBezTo>
                    <a:pt x="795" y="0"/>
                    <a:pt x="748" y="19"/>
                    <a:pt x="715" y="52"/>
                  </a:cubicBezTo>
                  <a:lnTo>
                    <a:pt x="60" y="837"/>
                  </a:lnTo>
                  <a:cubicBezTo>
                    <a:pt x="1" y="897"/>
                    <a:pt x="13" y="1004"/>
                    <a:pt x="72" y="1064"/>
                  </a:cubicBezTo>
                  <a:cubicBezTo>
                    <a:pt x="96" y="1088"/>
                    <a:pt x="128" y="1098"/>
                    <a:pt x="161" y="1098"/>
                  </a:cubicBezTo>
                  <a:cubicBezTo>
                    <a:pt x="211" y="1098"/>
                    <a:pt x="263" y="1075"/>
                    <a:pt x="298" y="1040"/>
                  </a:cubicBezTo>
                  <a:lnTo>
                    <a:pt x="953" y="254"/>
                  </a:lnTo>
                  <a:cubicBezTo>
                    <a:pt x="1013" y="183"/>
                    <a:pt x="1013" y="99"/>
                    <a:pt x="941" y="40"/>
                  </a:cubicBezTo>
                  <a:cubicBezTo>
                    <a:pt x="915" y="13"/>
                    <a:pt x="878" y="0"/>
                    <a:pt x="8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6675;p57"/>
            <p:cNvSpPr/>
            <p:nvPr/>
          </p:nvSpPr>
          <p:spPr>
            <a:xfrm>
              <a:off x="3526270" y="4551665"/>
              <a:ext cx="22772" cy="40392"/>
            </a:xfrm>
            <a:custGeom>
              <a:avLst/>
              <a:gdLst/>
              <a:ahLst/>
              <a:cxnLst/>
              <a:rect l="l" t="t" r="r" b="b"/>
              <a:pathLst>
                <a:path w="716" h="1270" extrusionOk="0">
                  <a:moveTo>
                    <a:pt x="531" y="0"/>
                  </a:moveTo>
                  <a:cubicBezTo>
                    <a:pt x="472" y="0"/>
                    <a:pt x="412" y="41"/>
                    <a:pt x="394" y="96"/>
                  </a:cubicBezTo>
                  <a:lnTo>
                    <a:pt x="36" y="1072"/>
                  </a:lnTo>
                  <a:cubicBezTo>
                    <a:pt x="1" y="1144"/>
                    <a:pt x="48" y="1227"/>
                    <a:pt x="120" y="1263"/>
                  </a:cubicBezTo>
                  <a:cubicBezTo>
                    <a:pt x="137" y="1268"/>
                    <a:pt x="154" y="1270"/>
                    <a:pt x="170" y="1270"/>
                  </a:cubicBezTo>
                  <a:cubicBezTo>
                    <a:pt x="235" y="1270"/>
                    <a:pt x="294" y="1234"/>
                    <a:pt x="322" y="1167"/>
                  </a:cubicBezTo>
                  <a:lnTo>
                    <a:pt x="679" y="203"/>
                  </a:lnTo>
                  <a:cubicBezTo>
                    <a:pt x="715" y="132"/>
                    <a:pt x="679" y="36"/>
                    <a:pt x="584" y="13"/>
                  </a:cubicBezTo>
                  <a:cubicBezTo>
                    <a:pt x="567" y="4"/>
                    <a:pt x="549" y="0"/>
                    <a:pt x="5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1854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69"/>
          <p:cNvSpPr txBox="1">
            <a:spLocks noGrp="1"/>
          </p:cNvSpPr>
          <p:nvPr>
            <p:ph type="ctrTitle"/>
          </p:nvPr>
        </p:nvSpPr>
        <p:spPr>
          <a:xfrm>
            <a:off x="615263" y="391698"/>
            <a:ext cx="3042337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t-EE" dirty="0" smtClean="0"/>
              <a:t>TARGET AND TIMELINE</a:t>
            </a:r>
            <a:endParaRPr dirty="0"/>
          </a:p>
        </p:txBody>
      </p:sp>
      <p:sp>
        <p:nvSpPr>
          <p:cNvPr id="2167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624884" y="1911299"/>
            <a:ext cx="1129376" cy="25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t-EE" sz="1100" dirty="0" smtClean="0"/>
              <a:t>BACKEND DEV</a:t>
            </a:r>
            <a:endParaRPr sz="1100" dirty="0"/>
          </a:p>
        </p:txBody>
      </p:sp>
      <p:cxnSp>
        <p:nvCxnSpPr>
          <p:cNvPr id="2174" name="Google Shape;2174;p69"/>
          <p:cNvCxnSpPr/>
          <p:nvPr/>
        </p:nvCxnSpPr>
        <p:spPr>
          <a:xfrm>
            <a:off x="524178" y="2668475"/>
            <a:ext cx="7194672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75" name="Google Shape;2175;p69"/>
          <p:cNvSpPr/>
          <p:nvPr/>
        </p:nvSpPr>
        <p:spPr>
          <a:xfrm>
            <a:off x="778336" y="2210075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7" name="Google Shape;2177;p69"/>
          <p:cNvSpPr/>
          <p:nvPr/>
        </p:nvSpPr>
        <p:spPr>
          <a:xfrm>
            <a:off x="693599" y="791034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2167;p69"/>
          <p:cNvSpPr txBox="1">
            <a:spLocks/>
          </p:cNvSpPr>
          <p:nvPr/>
        </p:nvSpPr>
        <p:spPr>
          <a:xfrm>
            <a:off x="2151748" y="1911300"/>
            <a:ext cx="1237932" cy="25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8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pPr algn="l"/>
            <a:r>
              <a:rPr lang="et-EE" sz="1100" dirty="0" smtClean="0"/>
              <a:t>FULL STACK DEV</a:t>
            </a:r>
            <a:endParaRPr lang="et-EE" sz="1100" dirty="0"/>
          </a:p>
        </p:txBody>
      </p:sp>
      <p:sp>
        <p:nvSpPr>
          <p:cNvPr id="58" name="Google Shape;2175;p69"/>
          <p:cNvSpPr/>
          <p:nvPr/>
        </p:nvSpPr>
        <p:spPr>
          <a:xfrm>
            <a:off x="2316848" y="2193579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2167;p69"/>
          <p:cNvSpPr txBox="1">
            <a:spLocks/>
          </p:cNvSpPr>
          <p:nvPr/>
        </p:nvSpPr>
        <p:spPr>
          <a:xfrm>
            <a:off x="3780569" y="1911299"/>
            <a:ext cx="1237932" cy="25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8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pPr algn="l"/>
            <a:r>
              <a:rPr lang="et-EE" sz="1100" dirty="0" smtClean="0">
                <a:solidFill>
                  <a:schemeClr val="accent4"/>
                </a:solidFill>
              </a:rPr>
              <a:t>BUSINESS</a:t>
            </a:r>
            <a:endParaRPr lang="et-EE" sz="1100" dirty="0">
              <a:solidFill>
                <a:schemeClr val="accent4"/>
              </a:solidFill>
            </a:endParaRPr>
          </a:p>
        </p:txBody>
      </p:sp>
      <p:sp>
        <p:nvSpPr>
          <p:cNvPr id="67" name="Google Shape;2175;p69"/>
          <p:cNvSpPr/>
          <p:nvPr/>
        </p:nvSpPr>
        <p:spPr>
          <a:xfrm>
            <a:off x="3878656" y="2206203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2167;p69"/>
          <p:cNvSpPr txBox="1">
            <a:spLocks/>
          </p:cNvSpPr>
          <p:nvPr/>
        </p:nvSpPr>
        <p:spPr>
          <a:xfrm>
            <a:off x="6973232" y="1868691"/>
            <a:ext cx="1237932" cy="25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8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pPr algn="l"/>
            <a:r>
              <a:rPr lang="et-EE" sz="1100" dirty="0" smtClean="0">
                <a:solidFill>
                  <a:schemeClr val="accent4"/>
                </a:solidFill>
              </a:rPr>
              <a:t>DEV</a:t>
            </a:r>
            <a:r>
              <a:rPr lang="et-EE" sz="1100" dirty="0" smtClean="0"/>
              <a:t> </a:t>
            </a:r>
            <a:r>
              <a:rPr lang="et-EE" sz="1100" dirty="0" smtClean="0">
                <a:solidFill>
                  <a:schemeClr val="accent4"/>
                </a:solidFill>
              </a:rPr>
              <a:t>OPS</a:t>
            </a:r>
            <a:endParaRPr lang="et-EE" sz="1100" dirty="0">
              <a:solidFill>
                <a:schemeClr val="accent4"/>
              </a:solidFill>
            </a:endParaRPr>
          </a:p>
        </p:txBody>
      </p:sp>
      <p:sp>
        <p:nvSpPr>
          <p:cNvPr id="73" name="Google Shape;2175;p69"/>
          <p:cNvSpPr/>
          <p:nvPr/>
        </p:nvSpPr>
        <p:spPr>
          <a:xfrm>
            <a:off x="7042199" y="2201562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2167;p69"/>
          <p:cNvSpPr txBox="1">
            <a:spLocks/>
          </p:cNvSpPr>
          <p:nvPr/>
        </p:nvSpPr>
        <p:spPr>
          <a:xfrm>
            <a:off x="5559817" y="1870436"/>
            <a:ext cx="1237932" cy="25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8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pPr algn="l"/>
            <a:r>
              <a:rPr lang="et-EE" sz="1100" dirty="0">
                <a:solidFill>
                  <a:schemeClr val="accent4"/>
                </a:solidFill>
              </a:rPr>
              <a:t>QA</a:t>
            </a:r>
          </a:p>
        </p:txBody>
      </p:sp>
      <p:sp>
        <p:nvSpPr>
          <p:cNvPr id="78" name="Google Shape;2175;p69"/>
          <p:cNvSpPr/>
          <p:nvPr/>
        </p:nvSpPr>
        <p:spPr>
          <a:xfrm>
            <a:off x="5454064" y="2203307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7059;p89"/>
          <p:cNvGrpSpPr>
            <a:grpSpLocks noChangeAspect="1"/>
          </p:cNvGrpSpPr>
          <p:nvPr/>
        </p:nvGrpSpPr>
        <p:grpSpPr>
          <a:xfrm>
            <a:off x="4055337" y="2323117"/>
            <a:ext cx="306038" cy="262778"/>
            <a:chOff x="848978" y="4297637"/>
            <a:chExt cx="377824" cy="324418"/>
          </a:xfrm>
          <a:solidFill>
            <a:schemeClr val="accent4"/>
          </a:solidFill>
        </p:grpSpPr>
        <p:sp>
          <p:nvSpPr>
            <p:cNvPr id="114" name="Google Shape;7060;p89"/>
            <p:cNvSpPr/>
            <p:nvPr/>
          </p:nvSpPr>
          <p:spPr>
            <a:xfrm>
              <a:off x="848978" y="4297637"/>
              <a:ext cx="377824" cy="324418"/>
            </a:xfrm>
            <a:custGeom>
              <a:avLst/>
              <a:gdLst/>
              <a:ahLst/>
              <a:cxnLst/>
              <a:rect l="l" t="t" r="r" b="b"/>
              <a:pathLst>
                <a:path w="11871" h="10193" extrusionOk="0">
                  <a:moveTo>
                    <a:pt x="6787" y="358"/>
                  </a:moveTo>
                  <a:cubicBezTo>
                    <a:pt x="6965" y="358"/>
                    <a:pt x="7132" y="465"/>
                    <a:pt x="7168" y="655"/>
                  </a:cubicBezTo>
                  <a:lnTo>
                    <a:pt x="7382" y="1679"/>
                  </a:lnTo>
                  <a:lnTo>
                    <a:pt x="4465" y="1679"/>
                  </a:lnTo>
                  <a:lnTo>
                    <a:pt x="4703" y="655"/>
                  </a:lnTo>
                  <a:cubicBezTo>
                    <a:pt x="4751" y="465"/>
                    <a:pt x="4906" y="358"/>
                    <a:pt x="5084" y="358"/>
                  </a:cubicBezTo>
                  <a:close/>
                  <a:moveTo>
                    <a:pt x="2786" y="2024"/>
                  </a:moveTo>
                  <a:lnTo>
                    <a:pt x="2786" y="5751"/>
                  </a:lnTo>
                  <a:lnTo>
                    <a:pt x="2381" y="5751"/>
                  </a:lnTo>
                  <a:lnTo>
                    <a:pt x="2381" y="2024"/>
                  </a:lnTo>
                  <a:close/>
                  <a:moveTo>
                    <a:pt x="9478" y="2024"/>
                  </a:moveTo>
                  <a:lnTo>
                    <a:pt x="9478" y="5751"/>
                  </a:lnTo>
                  <a:lnTo>
                    <a:pt x="9085" y="5751"/>
                  </a:lnTo>
                  <a:lnTo>
                    <a:pt x="9085" y="2024"/>
                  </a:lnTo>
                  <a:close/>
                  <a:moveTo>
                    <a:pt x="2048" y="2024"/>
                  </a:moveTo>
                  <a:lnTo>
                    <a:pt x="2048" y="5751"/>
                  </a:lnTo>
                  <a:lnTo>
                    <a:pt x="2024" y="5751"/>
                  </a:lnTo>
                  <a:cubicBezTo>
                    <a:pt x="1834" y="5751"/>
                    <a:pt x="1667" y="5918"/>
                    <a:pt x="1667" y="6108"/>
                  </a:cubicBezTo>
                  <a:lnTo>
                    <a:pt x="1667" y="6501"/>
                  </a:lnTo>
                  <a:lnTo>
                    <a:pt x="1655" y="6501"/>
                  </a:lnTo>
                  <a:cubicBezTo>
                    <a:pt x="929" y="6501"/>
                    <a:pt x="345" y="5906"/>
                    <a:pt x="345" y="5191"/>
                  </a:cubicBezTo>
                  <a:lnTo>
                    <a:pt x="345" y="2584"/>
                  </a:lnTo>
                  <a:cubicBezTo>
                    <a:pt x="345" y="2274"/>
                    <a:pt x="595" y="2024"/>
                    <a:pt x="917" y="2024"/>
                  </a:cubicBezTo>
                  <a:close/>
                  <a:moveTo>
                    <a:pt x="8727" y="2024"/>
                  </a:moveTo>
                  <a:lnTo>
                    <a:pt x="8727" y="5751"/>
                  </a:lnTo>
                  <a:lnTo>
                    <a:pt x="8716" y="5751"/>
                  </a:lnTo>
                  <a:cubicBezTo>
                    <a:pt x="8513" y="5751"/>
                    <a:pt x="8358" y="5918"/>
                    <a:pt x="8358" y="6108"/>
                  </a:cubicBezTo>
                  <a:lnTo>
                    <a:pt x="8358" y="6501"/>
                  </a:lnTo>
                  <a:lnTo>
                    <a:pt x="3501" y="6501"/>
                  </a:lnTo>
                  <a:lnTo>
                    <a:pt x="3501" y="6108"/>
                  </a:lnTo>
                  <a:cubicBezTo>
                    <a:pt x="3501" y="5918"/>
                    <a:pt x="3334" y="5751"/>
                    <a:pt x="3143" y="5751"/>
                  </a:cubicBezTo>
                  <a:lnTo>
                    <a:pt x="3132" y="5751"/>
                  </a:lnTo>
                  <a:lnTo>
                    <a:pt x="3132" y="2024"/>
                  </a:lnTo>
                  <a:close/>
                  <a:moveTo>
                    <a:pt x="10942" y="2024"/>
                  </a:moveTo>
                  <a:cubicBezTo>
                    <a:pt x="11252" y="2024"/>
                    <a:pt x="11514" y="2274"/>
                    <a:pt x="11514" y="2584"/>
                  </a:cubicBezTo>
                  <a:lnTo>
                    <a:pt x="11514" y="5191"/>
                  </a:lnTo>
                  <a:cubicBezTo>
                    <a:pt x="11514" y="5906"/>
                    <a:pt x="10930" y="6501"/>
                    <a:pt x="10204" y="6501"/>
                  </a:cubicBezTo>
                  <a:lnTo>
                    <a:pt x="10180" y="6108"/>
                  </a:lnTo>
                  <a:cubicBezTo>
                    <a:pt x="10180" y="5918"/>
                    <a:pt x="10025" y="5751"/>
                    <a:pt x="9823" y="5751"/>
                  </a:cubicBezTo>
                  <a:lnTo>
                    <a:pt x="9811" y="5751"/>
                  </a:lnTo>
                  <a:lnTo>
                    <a:pt x="9811" y="2024"/>
                  </a:lnTo>
                  <a:close/>
                  <a:moveTo>
                    <a:pt x="3143" y="6096"/>
                  </a:moveTo>
                  <a:cubicBezTo>
                    <a:pt x="3143" y="6096"/>
                    <a:pt x="3155" y="6096"/>
                    <a:pt x="3155" y="6108"/>
                  </a:cubicBezTo>
                  <a:lnTo>
                    <a:pt x="3155" y="7037"/>
                  </a:lnTo>
                  <a:cubicBezTo>
                    <a:pt x="3155" y="7037"/>
                    <a:pt x="3155" y="7049"/>
                    <a:pt x="3143" y="7049"/>
                  </a:cubicBezTo>
                  <a:lnTo>
                    <a:pt x="2024" y="7049"/>
                  </a:lnTo>
                  <a:cubicBezTo>
                    <a:pt x="2024" y="7049"/>
                    <a:pt x="2012" y="7049"/>
                    <a:pt x="2012" y="7037"/>
                  </a:cubicBezTo>
                  <a:lnTo>
                    <a:pt x="2012" y="6108"/>
                  </a:lnTo>
                  <a:cubicBezTo>
                    <a:pt x="2012" y="6108"/>
                    <a:pt x="2012" y="6096"/>
                    <a:pt x="2024" y="6096"/>
                  </a:cubicBezTo>
                  <a:lnTo>
                    <a:pt x="2417" y="6096"/>
                  </a:lnTo>
                  <a:lnTo>
                    <a:pt x="2417" y="6489"/>
                  </a:lnTo>
                  <a:cubicBezTo>
                    <a:pt x="2417" y="6585"/>
                    <a:pt x="2489" y="6668"/>
                    <a:pt x="2584" y="6668"/>
                  </a:cubicBezTo>
                  <a:cubicBezTo>
                    <a:pt x="2667" y="6668"/>
                    <a:pt x="2762" y="6585"/>
                    <a:pt x="2762" y="6489"/>
                  </a:cubicBezTo>
                  <a:lnTo>
                    <a:pt x="2762" y="6096"/>
                  </a:lnTo>
                  <a:close/>
                  <a:moveTo>
                    <a:pt x="9847" y="6108"/>
                  </a:moveTo>
                  <a:cubicBezTo>
                    <a:pt x="9847" y="6108"/>
                    <a:pt x="9859" y="6108"/>
                    <a:pt x="9859" y="6120"/>
                  </a:cubicBezTo>
                  <a:lnTo>
                    <a:pt x="9847" y="7049"/>
                  </a:lnTo>
                  <a:lnTo>
                    <a:pt x="8716" y="7061"/>
                  </a:lnTo>
                  <a:cubicBezTo>
                    <a:pt x="8716" y="7061"/>
                    <a:pt x="8692" y="7061"/>
                    <a:pt x="8692" y="7049"/>
                  </a:cubicBezTo>
                  <a:lnTo>
                    <a:pt x="8692" y="6120"/>
                  </a:lnTo>
                  <a:cubicBezTo>
                    <a:pt x="8692" y="6120"/>
                    <a:pt x="8692" y="6108"/>
                    <a:pt x="8716" y="6108"/>
                  </a:cubicBezTo>
                  <a:lnTo>
                    <a:pt x="9097" y="6108"/>
                  </a:lnTo>
                  <a:lnTo>
                    <a:pt x="9097" y="6501"/>
                  </a:lnTo>
                  <a:cubicBezTo>
                    <a:pt x="9097" y="6585"/>
                    <a:pt x="9168" y="6680"/>
                    <a:pt x="9275" y="6680"/>
                  </a:cubicBezTo>
                  <a:cubicBezTo>
                    <a:pt x="9370" y="6680"/>
                    <a:pt x="9454" y="6608"/>
                    <a:pt x="9454" y="6501"/>
                  </a:cubicBezTo>
                  <a:lnTo>
                    <a:pt x="9454" y="6108"/>
                  </a:lnTo>
                  <a:close/>
                  <a:moveTo>
                    <a:pt x="703" y="6561"/>
                  </a:moveTo>
                  <a:cubicBezTo>
                    <a:pt x="976" y="6739"/>
                    <a:pt x="1298" y="6858"/>
                    <a:pt x="1643" y="6858"/>
                  </a:cubicBezTo>
                  <a:lnTo>
                    <a:pt x="1655" y="6858"/>
                  </a:lnTo>
                  <a:lnTo>
                    <a:pt x="1655" y="7049"/>
                  </a:lnTo>
                  <a:cubicBezTo>
                    <a:pt x="1655" y="7239"/>
                    <a:pt x="1822" y="7406"/>
                    <a:pt x="2012" y="7406"/>
                  </a:cubicBezTo>
                  <a:lnTo>
                    <a:pt x="2774" y="7406"/>
                  </a:lnTo>
                  <a:lnTo>
                    <a:pt x="2774" y="9847"/>
                  </a:lnTo>
                  <a:lnTo>
                    <a:pt x="2381" y="9847"/>
                  </a:lnTo>
                  <a:lnTo>
                    <a:pt x="2381" y="7978"/>
                  </a:lnTo>
                  <a:cubicBezTo>
                    <a:pt x="2381" y="7882"/>
                    <a:pt x="2310" y="7799"/>
                    <a:pt x="2203" y="7799"/>
                  </a:cubicBezTo>
                  <a:cubicBezTo>
                    <a:pt x="2108" y="7799"/>
                    <a:pt x="2024" y="7870"/>
                    <a:pt x="2024" y="7978"/>
                  </a:cubicBezTo>
                  <a:lnTo>
                    <a:pt x="2024" y="9847"/>
                  </a:lnTo>
                  <a:lnTo>
                    <a:pt x="1096" y="9847"/>
                  </a:lnTo>
                  <a:cubicBezTo>
                    <a:pt x="881" y="9847"/>
                    <a:pt x="703" y="9668"/>
                    <a:pt x="703" y="9466"/>
                  </a:cubicBezTo>
                  <a:lnTo>
                    <a:pt x="703" y="6561"/>
                  </a:lnTo>
                  <a:close/>
                  <a:moveTo>
                    <a:pt x="8335" y="6858"/>
                  </a:moveTo>
                  <a:lnTo>
                    <a:pt x="8335" y="7049"/>
                  </a:lnTo>
                  <a:cubicBezTo>
                    <a:pt x="8335" y="7239"/>
                    <a:pt x="8501" y="7406"/>
                    <a:pt x="8692" y="7406"/>
                  </a:cubicBezTo>
                  <a:lnTo>
                    <a:pt x="9454" y="7406"/>
                  </a:lnTo>
                  <a:lnTo>
                    <a:pt x="9466" y="9847"/>
                  </a:lnTo>
                  <a:lnTo>
                    <a:pt x="9073" y="9847"/>
                  </a:lnTo>
                  <a:lnTo>
                    <a:pt x="9073" y="7978"/>
                  </a:lnTo>
                  <a:cubicBezTo>
                    <a:pt x="9073" y="7882"/>
                    <a:pt x="8989" y="7799"/>
                    <a:pt x="8894" y="7799"/>
                  </a:cubicBezTo>
                  <a:cubicBezTo>
                    <a:pt x="8787" y="7799"/>
                    <a:pt x="8716" y="7870"/>
                    <a:pt x="8716" y="7978"/>
                  </a:cubicBezTo>
                  <a:lnTo>
                    <a:pt x="8716" y="9847"/>
                  </a:lnTo>
                  <a:lnTo>
                    <a:pt x="3120" y="9847"/>
                  </a:lnTo>
                  <a:lnTo>
                    <a:pt x="3120" y="7406"/>
                  </a:lnTo>
                  <a:lnTo>
                    <a:pt x="3132" y="7406"/>
                  </a:lnTo>
                  <a:cubicBezTo>
                    <a:pt x="3322" y="7406"/>
                    <a:pt x="3489" y="7239"/>
                    <a:pt x="3489" y="7049"/>
                  </a:cubicBezTo>
                  <a:lnTo>
                    <a:pt x="3489" y="6858"/>
                  </a:lnTo>
                  <a:close/>
                  <a:moveTo>
                    <a:pt x="11133" y="6561"/>
                  </a:moveTo>
                  <a:lnTo>
                    <a:pt x="11133" y="9466"/>
                  </a:lnTo>
                  <a:cubicBezTo>
                    <a:pt x="11133" y="9668"/>
                    <a:pt x="10954" y="9847"/>
                    <a:pt x="10752" y="9847"/>
                  </a:cubicBezTo>
                  <a:lnTo>
                    <a:pt x="9811" y="9847"/>
                  </a:lnTo>
                  <a:lnTo>
                    <a:pt x="9811" y="7406"/>
                  </a:lnTo>
                  <a:lnTo>
                    <a:pt x="9823" y="7406"/>
                  </a:lnTo>
                  <a:cubicBezTo>
                    <a:pt x="10025" y="7406"/>
                    <a:pt x="10180" y="7239"/>
                    <a:pt x="10180" y="7049"/>
                  </a:cubicBezTo>
                  <a:lnTo>
                    <a:pt x="10180" y="6858"/>
                  </a:lnTo>
                  <a:lnTo>
                    <a:pt x="10204" y="6858"/>
                  </a:lnTo>
                  <a:cubicBezTo>
                    <a:pt x="10537" y="6858"/>
                    <a:pt x="10871" y="6751"/>
                    <a:pt x="11133" y="6561"/>
                  </a:cubicBezTo>
                  <a:close/>
                  <a:moveTo>
                    <a:pt x="5084" y="0"/>
                  </a:moveTo>
                  <a:cubicBezTo>
                    <a:pt x="4739" y="0"/>
                    <a:pt x="4441" y="238"/>
                    <a:pt x="4358" y="560"/>
                  </a:cubicBezTo>
                  <a:lnTo>
                    <a:pt x="4120" y="1667"/>
                  </a:lnTo>
                  <a:lnTo>
                    <a:pt x="929" y="1667"/>
                  </a:lnTo>
                  <a:cubicBezTo>
                    <a:pt x="417" y="1667"/>
                    <a:pt x="0" y="2084"/>
                    <a:pt x="0" y="2584"/>
                  </a:cubicBezTo>
                  <a:lnTo>
                    <a:pt x="0" y="5191"/>
                  </a:lnTo>
                  <a:cubicBezTo>
                    <a:pt x="0" y="5596"/>
                    <a:pt x="143" y="5953"/>
                    <a:pt x="381" y="6227"/>
                  </a:cubicBezTo>
                  <a:lnTo>
                    <a:pt x="381" y="9466"/>
                  </a:lnTo>
                  <a:cubicBezTo>
                    <a:pt x="381" y="9859"/>
                    <a:pt x="703" y="10192"/>
                    <a:pt x="1107" y="10192"/>
                  </a:cubicBezTo>
                  <a:lnTo>
                    <a:pt x="10763" y="10192"/>
                  </a:lnTo>
                  <a:cubicBezTo>
                    <a:pt x="11168" y="10192"/>
                    <a:pt x="11490" y="9859"/>
                    <a:pt x="11490" y="9466"/>
                  </a:cubicBezTo>
                  <a:lnTo>
                    <a:pt x="11490" y="6227"/>
                  </a:lnTo>
                  <a:cubicBezTo>
                    <a:pt x="11728" y="5953"/>
                    <a:pt x="11871" y="5572"/>
                    <a:pt x="11871" y="5191"/>
                  </a:cubicBezTo>
                  <a:lnTo>
                    <a:pt x="11871" y="2584"/>
                  </a:lnTo>
                  <a:cubicBezTo>
                    <a:pt x="11871" y="2084"/>
                    <a:pt x="11454" y="1667"/>
                    <a:pt x="10942" y="1667"/>
                  </a:cubicBezTo>
                  <a:lnTo>
                    <a:pt x="7739" y="1667"/>
                  </a:lnTo>
                  <a:lnTo>
                    <a:pt x="7501" y="560"/>
                  </a:lnTo>
                  <a:cubicBezTo>
                    <a:pt x="7430" y="215"/>
                    <a:pt x="7132" y="0"/>
                    <a:pt x="67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7061;p89"/>
            <p:cNvSpPr/>
            <p:nvPr/>
          </p:nvSpPr>
          <p:spPr>
            <a:xfrm>
              <a:off x="1002450" y="4457157"/>
              <a:ext cx="70116" cy="34533"/>
            </a:xfrm>
            <a:custGeom>
              <a:avLst/>
              <a:gdLst/>
              <a:ahLst/>
              <a:cxnLst/>
              <a:rect l="l" t="t" r="r" b="b"/>
              <a:pathLst>
                <a:path w="2203" h="1085" extrusionOk="0">
                  <a:moveTo>
                    <a:pt x="357" y="1"/>
                  </a:moveTo>
                  <a:cubicBezTo>
                    <a:pt x="167" y="1"/>
                    <a:pt x="0" y="168"/>
                    <a:pt x="0" y="358"/>
                  </a:cubicBezTo>
                  <a:lnTo>
                    <a:pt x="0" y="727"/>
                  </a:lnTo>
                  <a:cubicBezTo>
                    <a:pt x="0" y="918"/>
                    <a:pt x="167" y="1084"/>
                    <a:pt x="357" y="1084"/>
                  </a:cubicBezTo>
                  <a:lnTo>
                    <a:pt x="1846" y="1084"/>
                  </a:lnTo>
                  <a:cubicBezTo>
                    <a:pt x="2048" y="1084"/>
                    <a:pt x="2203" y="918"/>
                    <a:pt x="2203" y="727"/>
                  </a:cubicBezTo>
                  <a:lnTo>
                    <a:pt x="2203" y="358"/>
                  </a:lnTo>
                  <a:cubicBezTo>
                    <a:pt x="2203" y="168"/>
                    <a:pt x="2048" y="1"/>
                    <a:pt x="1846" y="1"/>
                  </a:cubicBezTo>
                  <a:lnTo>
                    <a:pt x="1667" y="1"/>
                  </a:lnTo>
                  <a:cubicBezTo>
                    <a:pt x="1584" y="1"/>
                    <a:pt x="1488" y="72"/>
                    <a:pt x="1488" y="179"/>
                  </a:cubicBezTo>
                  <a:cubicBezTo>
                    <a:pt x="1488" y="287"/>
                    <a:pt x="1572" y="358"/>
                    <a:pt x="1667" y="358"/>
                  </a:cubicBezTo>
                  <a:lnTo>
                    <a:pt x="1846" y="358"/>
                  </a:lnTo>
                  <a:cubicBezTo>
                    <a:pt x="1846" y="358"/>
                    <a:pt x="1869" y="358"/>
                    <a:pt x="1869" y="370"/>
                  </a:cubicBezTo>
                  <a:lnTo>
                    <a:pt x="1869" y="739"/>
                  </a:lnTo>
                  <a:cubicBezTo>
                    <a:pt x="1869" y="739"/>
                    <a:pt x="1869" y="763"/>
                    <a:pt x="1846" y="763"/>
                  </a:cubicBezTo>
                  <a:lnTo>
                    <a:pt x="357" y="763"/>
                  </a:lnTo>
                  <a:cubicBezTo>
                    <a:pt x="357" y="763"/>
                    <a:pt x="345" y="763"/>
                    <a:pt x="345" y="739"/>
                  </a:cubicBezTo>
                  <a:lnTo>
                    <a:pt x="345" y="370"/>
                  </a:lnTo>
                  <a:cubicBezTo>
                    <a:pt x="345" y="370"/>
                    <a:pt x="345" y="358"/>
                    <a:pt x="357" y="358"/>
                  </a:cubicBezTo>
                  <a:lnTo>
                    <a:pt x="917" y="358"/>
                  </a:lnTo>
                  <a:cubicBezTo>
                    <a:pt x="1000" y="358"/>
                    <a:pt x="1084" y="287"/>
                    <a:pt x="1084" y="179"/>
                  </a:cubicBezTo>
                  <a:cubicBezTo>
                    <a:pt x="1084" y="72"/>
                    <a:pt x="1012" y="1"/>
                    <a:pt x="9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" name="Google Shape;9234;p93"/>
          <p:cNvGrpSpPr>
            <a:grpSpLocks noChangeAspect="1"/>
          </p:cNvGrpSpPr>
          <p:nvPr/>
        </p:nvGrpSpPr>
        <p:grpSpPr>
          <a:xfrm>
            <a:off x="962553" y="2333615"/>
            <a:ext cx="315518" cy="252409"/>
            <a:chOff x="7500054" y="2934735"/>
            <a:chExt cx="350576" cy="280454"/>
          </a:xfrm>
          <a:solidFill>
            <a:schemeClr val="bg1"/>
          </a:solidFill>
        </p:grpSpPr>
        <p:sp>
          <p:nvSpPr>
            <p:cNvPr id="117" name="Google Shape;9235;p93"/>
            <p:cNvSpPr/>
            <p:nvPr/>
          </p:nvSpPr>
          <p:spPr>
            <a:xfrm>
              <a:off x="7571671" y="2959371"/>
              <a:ext cx="191426" cy="10249"/>
            </a:xfrm>
            <a:custGeom>
              <a:avLst/>
              <a:gdLst/>
              <a:ahLst/>
              <a:cxnLst/>
              <a:rect l="l" t="t" r="r" b="b"/>
              <a:pathLst>
                <a:path w="6014" h="322" extrusionOk="0">
                  <a:moveTo>
                    <a:pt x="156" y="0"/>
                  </a:moveTo>
                  <a:cubicBezTo>
                    <a:pt x="72" y="0"/>
                    <a:pt x="1" y="71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5847" y="322"/>
                  </a:lnTo>
                  <a:cubicBezTo>
                    <a:pt x="5930" y="322"/>
                    <a:pt x="6014" y="250"/>
                    <a:pt x="6014" y="167"/>
                  </a:cubicBezTo>
                  <a:cubicBezTo>
                    <a:pt x="6014" y="71"/>
                    <a:pt x="5930" y="0"/>
                    <a:pt x="58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9236;p93"/>
            <p:cNvSpPr/>
            <p:nvPr/>
          </p:nvSpPr>
          <p:spPr>
            <a:xfrm>
              <a:off x="7500054" y="2934735"/>
              <a:ext cx="350576" cy="280454"/>
            </a:xfrm>
            <a:custGeom>
              <a:avLst/>
              <a:gdLst/>
              <a:ahLst/>
              <a:cxnLst/>
              <a:rect l="l" t="t" r="r" b="b"/>
              <a:pathLst>
                <a:path w="11014" h="8811" extrusionOk="0">
                  <a:moveTo>
                    <a:pt x="1501" y="310"/>
                  </a:moveTo>
                  <a:lnTo>
                    <a:pt x="1501" y="1560"/>
                  </a:lnTo>
                  <a:lnTo>
                    <a:pt x="310" y="1560"/>
                  </a:lnTo>
                  <a:lnTo>
                    <a:pt x="310" y="417"/>
                  </a:lnTo>
                  <a:cubicBezTo>
                    <a:pt x="310" y="357"/>
                    <a:pt x="358" y="310"/>
                    <a:pt x="417" y="310"/>
                  </a:cubicBezTo>
                  <a:close/>
                  <a:moveTo>
                    <a:pt x="8990" y="310"/>
                  </a:moveTo>
                  <a:cubicBezTo>
                    <a:pt x="9049" y="310"/>
                    <a:pt x="9097" y="357"/>
                    <a:pt x="9097" y="417"/>
                  </a:cubicBezTo>
                  <a:lnTo>
                    <a:pt x="9097" y="1560"/>
                  </a:lnTo>
                  <a:lnTo>
                    <a:pt x="1834" y="1560"/>
                  </a:lnTo>
                  <a:lnTo>
                    <a:pt x="1834" y="310"/>
                  </a:lnTo>
                  <a:close/>
                  <a:moveTo>
                    <a:pt x="10419" y="3453"/>
                  </a:moveTo>
                  <a:cubicBezTo>
                    <a:pt x="10561" y="3453"/>
                    <a:pt x="10704" y="3572"/>
                    <a:pt x="10704" y="3739"/>
                  </a:cubicBezTo>
                  <a:cubicBezTo>
                    <a:pt x="10704" y="3893"/>
                    <a:pt x="10561" y="4013"/>
                    <a:pt x="10419" y="4013"/>
                  </a:cubicBezTo>
                  <a:cubicBezTo>
                    <a:pt x="10264" y="4013"/>
                    <a:pt x="10133" y="3893"/>
                    <a:pt x="10133" y="3739"/>
                  </a:cubicBezTo>
                  <a:cubicBezTo>
                    <a:pt x="10133" y="3572"/>
                    <a:pt x="10252" y="3453"/>
                    <a:pt x="10419" y="3453"/>
                  </a:cubicBezTo>
                  <a:close/>
                  <a:moveTo>
                    <a:pt x="6537" y="4786"/>
                  </a:moveTo>
                  <a:cubicBezTo>
                    <a:pt x="6680" y="4786"/>
                    <a:pt x="6811" y="4906"/>
                    <a:pt x="6811" y="5072"/>
                  </a:cubicBezTo>
                  <a:cubicBezTo>
                    <a:pt x="6811" y="5239"/>
                    <a:pt x="6680" y="5358"/>
                    <a:pt x="6537" y="5358"/>
                  </a:cubicBezTo>
                  <a:cubicBezTo>
                    <a:pt x="6382" y="5358"/>
                    <a:pt x="6251" y="5239"/>
                    <a:pt x="6251" y="5072"/>
                  </a:cubicBezTo>
                  <a:cubicBezTo>
                    <a:pt x="6251" y="4906"/>
                    <a:pt x="6370" y="4786"/>
                    <a:pt x="6537" y="4786"/>
                  </a:cubicBezTo>
                  <a:close/>
                  <a:moveTo>
                    <a:pt x="8240" y="6156"/>
                  </a:moveTo>
                  <a:cubicBezTo>
                    <a:pt x="8394" y="6156"/>
                    <a:pt x="8525" y="6275"/>
                    <a:pt x="8525" y="6441"/>
                  </a:cubicBezTo>
                  <a:cubicBezTo>
                    <a:pt x="8525" y="6608"/>
                    <a:pt x="8394" y="6727"/>
                    <a:pt x="8240" y="6727"/>
                  </a:cubicBezTo>
                  <a:cubicBezTo>
                    <a:pt x="8097" y="6727"/>
                    <a:pt x="7966" y="6608"/>
                    <a:pt x="7966" y="6441"/>
                  </a:cubicBezTo>
                  <a:cubicBezTo>
                    <a:pt x="7966" y="6299"/>
                    <a:pt x="8073" y="6156"/>
                    <a:pt x="8240" y="6156"/>
                  </a:cubicBezTo>
                  <a:close/>
                  <a:moveTo>
                    <a:pt x="4811" y="6382"/>
                  </a:moveTo>
                  <a:cubicBezTo>
                    <a:pt x="4954" y="6382"/>
                    <a:pt x="5085" y="6501"/>
                    <a:pt x="5085" y="6668"/>
                  </a:cubicBezTo>
                  <a:cubicBezTo>
                    <a:pt x="5085" y="6834"/>
                    <a:pt x="4954" y="6953"/>
                    <a:pt x="4811" y="6953"/>
                  </a:cubicBezTo>
                  <a:cubicBezTo>
                    <a:pt x="4656" y="6953"/>
                    <a:pt x="4525" y="6834"/>
                    <a:pt x="4525" y="6668"/>
                  </a:cubicBezTo>
                  <a:cubicBezTo>
                    <a:pt x="4525" y="6501"/>
                    <a:pt x="4644" y="6382"/>
                    <a:pt x="4811" y="6382"/>
                  </a:cubicBezTo>
                  <a:close/>
                  <a:moveTo>
                    <a:pt x="417" y="0"/>
                  </a:moveTo>
                  <a:cubicBezTo>
                    <a:pt x="179" y="0"/>
                    <a:pt x="1" y="143"/>
                    <a:pt x="1" y="417"/>
                  </a:cubicBezTo>
                  <a:lnTo>
                    <a:pt x="1" y="8382"/>
                  </a:lnTo>
                  <a:cubicBezTo>
                    <a:pt x="1" y="8620"/>
                    <a:pt x="191" y="8787"/>
                    <a:pt x="417" y="8787"/>
                  </a:cubicBezTo>
                  <a:lnTo>
                    <a:pt x="4513" y="8787"/>
                  </a:lnTo>
                  <a:cubicBezTo>
                    <a:pt x="4596" y="8787"/>
                    <a:pt x="4668" y="8715"/>
                    <a:pt x="4668" y="8632"/>
                  </a:cubicBezTo>
                  <a:cubicBezTo>
                    <a:pt x="4668" y="8537"/>
                    <a:pt x="4596" y="8465"/>
                    <a:pt x="4513" y="8465"/>
                  </a:cubicBezTo>
                  <a:lnTo>
                    <a:pt x="417" y="8465"/>
                  </a:lnTo>
                  <a:cubicBezTo>
                    <a:pt x="358" y="8465"/>
                    <a:pt x="310" y="8418"/>
                    <a:pt x="310" y="8358"/>
                  </a:cubicBezTo>
                  <a:lnTo>
                    <a:pt x="310" y="1869"/>
                  </a:lnTo>
                  <a:lnTo>
                    <a:pt x="9073" y="1869"/>
                  </a:lnTo>
                  <a:lnTo>
                    <a:pt x="9073" y="5144"/>
                  </a:lnTo>
                  <a:lnTo>
                    <a:pt x="8502" y="5894"/>
                  </a:lnTo>
                  <a:cubicBezTo>
                    <a:pt x="8418" y="5846"/>
                    <a:pt x="8335" y="5834"/>
                    <a:pt x="8240" y="5834"/>
                  </a:cubicBezTo>
                  <a:cubicBezTo>
                    <a:pt x="8109" y="5834"/>
                    <a:pt x="7978" y="5870"/>
                    <a:pt x="7871" y="5965"/>
                  </a:cubicBezTo>
                  <a:lnTo>
                    <a:pt x="7073" y="5322"/>
                  </a:lnTo>
                  <a:cubicBezTo>
                    <a:pt x="7109" y="5251"/>
                    <a:pt x="7132" y="5156"/>
                    <a:pt x="7132" y="5060"/>
                  </a:cubicBezTo>
                  <a:cubicBezTo>
                    <a:pt x="7132" y="4727"/>
                    <a:pt x="6859" y="4441"/>
                    <a:pt x="6513" y="4441"/>
                  </a:cubicBezTo>
                  <a:cubicBezTo>
                    <a:pt x="6192" y="4441"/>
                    <a:pt x="5906" y="4715"/>
                    <a:pt x="5906" y="5060"/>
                  </a:cubicBezTo>
                  <a:cubicBezTo>
                    <a:pt x="5906" y="5167"/>
                    <a:pt x="5942" y="5263"/>
                    <a:pt x="5978" y="5358"/>
                  </a:cubicBezTo>
                  <a:lnTo>
                    <a:pt x="5108" y="6144"/>
                  </a:lnTo>
                  <a:cubicBezTo>
                    <a:pt x="5013" y="6084"/>
                    <a:pt x="4906" y="6049"/>
                    <a:pt x="4787" y="6049"/>
                  </a:cubicBezTo>
                  <a:cubicBezTo>
                    <a:pt x="4465" y="6049"/>
                    <a:pt x="4180" y="6322"/>
                    <a:pt x="4180" y="6668"/>
                  </a:cubicBezTo>
                  <a:cubicBezTo>
                    <a:pt x="4180" y="6989"/>
                    <a:pt x="4454" y="7275"/>
                    <a:pt x="4787" y="7275"/>
                  </a:cubicBezTo>
                  <a:cubicBezTo>
                    <a:pt x="5132" y="7275"/>
                    <a:pt x="5406" y="7001"/>
                    <a:pt x="5406" y="6668"/>
                  </a:cubicBezTo>
                  <a:cubicBezTo>
                    <a:pt x="5406" y="6560"/>
                    <a:pt x="5370" y="6465"/>
                    <a:pt x="5323" y="6382"/>
                  </a:cubicBezTo>
                  <a:lnTo>
                    <a:pt x="6204" y="5572"/>
                  </a:lnTo>
                  <a:cubicBezTo>
                    <a:pt x="6299" y="5620"/>
                    <a:pt x="6394" y="5656"/>
                    <a:pt x="6501" y="5656"/>
                  </a:cubicBezTo>
                  <a:cubicBezTo>
                    <a:pt x="6620" y="5656"/>
                    <a:pt x="6740" y="5620"/>
                    <a:pt x="6835" y="5548"/>
                  </a:cubicBezTo>
                  <a:lnTo>
                    <a:pt x="7644" y="6203"/>
                  </a:lnTo>
                  <a:cubicBezTo>
                    <a:pt x="7621" y="6263"/>
                    <a:pt x="7609" y="6334"/>
                    <a:pt x="7609" y="6406"/>
                  </a:cubicBezTo>
                  <a:cubicBezTo>
                    <a:pt x="7609" y="6739"/>
                    <a:pt x="7871" y="7025"/>
                    <a:pt x="8216" y="7025"/>
                  </a:cubicBezTo>
                  <a:cubicBezTo>
                    <a:pt x="8561" y="7025"/>
                    <a:pt x="8823" y="6751"/>
                    <a:pt x="8823" y="6406"/>
                  </a:cubicBezTo>
                  <a:cubicBezTo>
                    <a:pt x="8823" y="6287"/>
                    <a:pt x="8799" y="6168"/>
                    <a:pt x="8716" y="6084"/>
                  </a:cubicBezTo>
                  <a:lnTo>
                    <a:pt x="9061" y="5656"/>
                  </a:lnTo>
                  <a:lnTo>
                    <a:pt x="9061" y="8382"/>
                  </a:lnTo>
                  <a:cubicBezTo>
                    <a:pt x="9061" y="8442"/>
                    <a:pt x="9014" y="8477"/>
                    <a:pt x="8954" y="8477"/>
                  </a:cubicBezTo>
                  <a:lnTo>
                    <a:pt x="5227" y="8477"/>
                  </a:lnTo>
                  <a:cubicBezTo>
                    <a:pt x="5132" y="8477"/>
                    <a:pt x="5061" y="8561"/>
                    <a:pt x="5061" y="8644"/>
                  </a:cubicBezTo>
                  <a:cubicBezTo>
                    <a:pt x="5061" y="8739"/>
                    <a:pt x="5132" y="8811"/>
                    <a:pt x="5227" y="8811"/>
                  </a:cubicBezTo>
                  <a:lnTo>
                    <a:pt x="8954" y="8811"/>
                  </a:lnTo>
                  <a:cubicBezTo>
                    <a:pt x="9192" y="8811"/>
                    <a:pt x="9371" y="8620"/>
                    <a:pt x="9371" y="8394"/>
                  </a:cubicBezTo>
                  <a:lnTo>
                    <a:pt x="9371" y="5287"/>
                  </a:lnTo>
                  <a:lnTo>
                    <a:pt x="10145" y="4298"/>
                  </a:lnTo>
                  <a:cubicBezTo>
                    <a:pt x="10228" y="4334"/>
                    <a:pt x="10299" y="4346"/>
                    <a:pt x="10383" y="4346"/>
                  </a:cubicBezTo>
                  <a:cubicBezTo>
                    <a:pt x="10716" y="4346"/>
                    <a:pt x="10990" y="4072"/>
                    <a:pt x="10990" y="3739"/>
                  </a:cubicBezTo>
                  <a:cubicBezTo>
                    <a:pt x="11014" y="3405"/>
                    <a:pt x="10740" y="3131"/>
                    <a:pt x="10419" y="3131"/>
                  </a:cubicBezTo>
                  <a:cubicBezTo>
                    <a:pt x="10085" y="3131"/>
                    <a:pt x="9811" y="3405"/>
                    <a:pt x="9811" y="3751"/>
                  </a:cubicBezTo>
                  <a:cubicBezTo>
                    <a:pt x="9811" y="3882"/>
                    <a:pt x="9847" y="4001"/>
                    <a:pt x="9930" y="4108"/>
                  </a:cubicBezTo>
                  <a:lnTo>
                    <a:pt x="9407" y="4763"/>
                  </a:lnTo>
                  <a:lnTo>
                    <a:pt x="9407" y="381"/>
                  </a:lnTo>
                  <a:cubicBezTo>
                    <a:pt x="9407" y="191"/>
                    <a:pt x="9276" y="0"/>
                    <a:pt x="89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9237;p93"/>
            <p:cNvSpPr/>
            <p:nvPr/>
          </p:nvSpPr>
          <p:spPr>
            <a:xfrm>
              <a:off x="7539459" y="3074564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9238;p93"/>
            <p:cNvSpPr/>
            <p:nvPr/>
          </p:nvSpPr>
          <p:spPr>
            <a:xfrm>
              <a:off x="7539459" y="3099582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9239;p93"/>
            <p:cNvSpPr/>
            <p:nvPr/>
          </p:nvSpPr>
          <p:spPr>
            <a:xfrm>
              <a:off x="7539459" y="3124601"/>
              <a:ext cx="82663" cy="10631"/>
            </a:xfrm>
            <a:custGeom>
              <a:avLst/>
              <a:gdLst/>
              <a:ahLst/>
              <a:cxnLst/>
              <a:rect l="l" t="t" r="r" b="b"/>
              <a:pathLst>
                <a:path w="2597" h="334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9240;p93"/>
            <p:cNvSpPr/>
            <p:nvPr/>
          </p:nvSpPr>
          <p:spPr>
            <a:xfrm>
              <a:off x="7539459" y="3149587"/>
              <a:ext cx="82663" cy="10663"/>
            </a:xfrm>
            <a:custGeom>
              <a:avLst/>
              <a:gdLst/>
              <a:ahLst/>
              <a:cxnLst/>
              <a:rect l="l" t="t" r="r" b="b"/>
              <a:pathLst>
                <a:path w="2597" h="335" extrusionOk="0">
                  <a:moveTo>
                    <a:pt x="156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63"/>
                    <a:pt x="2596" y="168"/>
                  </a:cubicBezTo>
                  <a:cubicBezTo>
                    <a:pt x="2596" y="84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9241;p93"/>
            <p:cNvSpPr/>
            <p:nvPr/>
          </p:nvSpPr>
          <p:spPr>
            <a:xfrm>
              <a:off x="7539459" y="3174988"/>
              <a:ext cx="82663" cy="10281"/>
            </a:xfrm>
            <a:custGeom>
              <a:avLst/>
              <a:gdLst/>
              <a:ahLst/>
              <a:cxnLst/>
              <a:rect l="l" t="t" r="r" b="b"/>
              <a:pathLst>
                <a:path w="2597" h="323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9242;p93"/>
            <p:cNvSpPr/>
            <p:nvPr/>
          </p:nvSpPr>
          <p:spPr>
            <a:xfrm>
              <a:off x="7539459" y="3011286"/>
              <a:ext cx="220614" cy="47395"/>
            </a:xfrm>
            <a:custGeom>
              <a:avLst/>
              <a:gdLst/>
              <a:ahLst/>
              <a:cxnLst/>
              <a:rect l="l" t="t" r="r" b="b"/>
              <a:pathLst>
                <a:path w="6931" h="1489" extrusionOk="0">
                  <a:moveTo>
                    <a:pt x="418" y="0"/>
                  </a:moveTo>
                  <a:cubicBezTo>
                    <a:pt x="179" y="0"/>
                    <a:pt x="1" y="191"/>
                    <a:pt x="1" y="417"/>
                  </a:cubicBezTo>
                  <a:lnTo>
                    <a:pt x="1" y="1072"/>
                  </a:lnTo>
                  <a:cubicBezTo>
                    <a:pt x="1" y="1310"/>
                    <a:pt x="191" y="1488"/>
                    <a:pt x="418" y="1488"/>
                  </a:cubicBezTo>
                  <a:lnTo>
                    <a:pt x="3251" y="1488"/>
                  </a:lnTo>
                  <a:cubicBezTo>
                    <a:pt x="3346" y="1488"/>
                    <a:pt x="3418" y="1417"/>
                    <a:pt x="3418" y="1322"/>
                  </a:cubicBezTo>
                  <a:cubicBezTo>
                    <a:pt x="3418" y="1238"/>
                    <a:pt x="3346" y="1167"/>
                    <a:pt x="3251" y="1167"/>
                  </a:cubicBezTo>
                  <a:lnTo>
                    <a:pt x="418" y="1167"/>
                  </a:lnTo>
                  <a:cubicBezTo>
                    <a:pt x="358" y="1167"/>
                    <a:pt x="310" y="1119"/>
                    <a:pt x="310" y="1060"/>
                  </a:cubicBezTo>
                  <a:lnTo>
                    <a:pt x="310" y="405"/>
                  </a:lnTo>
                  <a:cubicBezTo>
                    <a:pt x="310" y="345"/>
                    <a:pt x="358" y="298"/>
                    <a:pt x="418" y="298"/>
                  </a:cubicBezTo>
                  <a:lnTo>
                    <a:pt x="6502" y="298"/>
                  </a:lnTo>
                  <a:cubicBezTo>
                    <a:pt x="6561" y="298"/>
                    <a:pt x="6609" y="345"/>
                    <a:pt x="6609" y="405"/>
                  </a:cubicBezTo>
                  <a:lnTo>
                    <a:pt x="6609" y="1060"/>
                  </a:lnTo>
                  <a:cubicBezTo>
                    <a:pt x="6609" y="1119"/>
                    <a:pt x="6561" y="1167"/>
                    <a:pt x="6502" y="1167"/>
                  </a:cubicBezTo>
                  <a:lnTo>
                    <a:pt x="4013" y="1167"/>
                  </a:lnTo>
                  <a:cubicBezTo>
                    <a:pt x="3930" y="1167"/>
                    <a:pt x="3847" y="1238"/>
                    <a:pt x="3847" y="1322"/>
                  </a:cubicBezTo>
                  <a:cubicBezTo>
                    <a:pt x="3847" y="1417"/>
                    <a:pt x="3930" y="1488"/>
                    <a:pt x="4013" y="1488"/>
                  </a:cubicBezTo>
                  <a:lnTo>
                    <a:pt x="6502" y="1488"/>
                  </a:lnTo>
                  <a:cubicBezTo>
                    <a:pt x="6740" y="1488"/>
                    <a:pt x="6918" y="1298"/>
                    <a:pt x="6918" y="1072"/>
                  </a:cubicBezTo>
                  <a:lnTo>
                    <a:pt x="6918" y="417"/>
                  </a:lnTo>
                  <a:cubicBezTo>
                    <a:pt x="6930" y="203"/>
                    <a:pt x="6740" y="0"/>
                    <a:pt x="650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" name="Google Shape;7073;p89"/>
          <p:cNvGrpSpPr>
            <a:grpSpLocks noChangeAspect="1"/>
          </p:cNvGrpSpPr>
          <p:nvPr/>
        </p:nvGrpSpPr>
        <p:grpSpPr>
          <a:xfrm>
            <a:off x="7182009" y="2312129"/>
            <a:ext cx="357773" cy="313803"/>
            <a:chOff x="2179081" y="4285511"/>
            <a:chExt cx="397525" cy="348670"/>
          </a:xfrm>
          <a:solidFill>
            <a:schemeClr val="accent4"/>
          </a:solidFill>
        </p:grpSpPr>
        <p:sp>
          <p:nvSpPr>
            <p:cNvPr id="126" name="Google Shape;7074;p89"/>
            <p:cNvSpPr/>
            <p:nvPr/>
          </p:nvSpPr>
          <p:spPr>
            <a:xfrm>
              <a:off x="2262437" y="4354322"/>
              <a:ext cx="230813" cy="210507"/>
            </a:xfrm>
            <a:custGeom>
              <a:avLst/>
              <a:gdLst/>
              <a:ahLst/>
              <a:cxnLst/>
              <a:rect l="l" t="t" r="r" b="b"/>
              <a:pathLst>
                <a:path w="7252" h="6614" extrusionOk="0">
                  <a:moveTo>
                    <a:pt x="3627" y="376"/>
                  </a:moveTo>
                  <a:cubicBezTo>
                    <a:pt x="4070" y="376"/>
                    <a:pt x="4516" y="477"/>
                    <a:pt x="4930" y="684"/>
                  </a:cubicBezTo>
                  <a:lnTo>
                    <a:pt x="4132" y="2065"/>
                  </a:lnTo>
                  <a:cubicBezTo>
                    <a:pt x="3965" y="2006"/>
                    <a:pt x="3799" y="1958"/>
                    <a:pt x="3620" y="1958"/>
                  </a:cubicBezTo>
                  <a:cubicBezTo>
                    <a:pt x="3441" y="1958"/>
                    <a:pt x="3263" y="1994"/>
                    <a:pt x="3120" y="2065"/>
                  </a:cubicBezTo>
                  <a:lnTo>
                    <a:pt x="2322" y="684"/>
                  </a:lnTo>
                  <a:cubicBezTo>
                    <a:pt x="2730" y="480"/>
                    <a:pt x="3177" y="376"/>
                    <a:pt x="3627" y="376"/>
                  </a:cubicBezTo>
                  <a:close/>
                  <a:moveTo>
                    <a:pt x="1989" y="863"/>
                  </a:moveTo>
                  <a:lnTo>
                    <a:pt x="2787" y="2244"/>
                  </a:lnTo>
                  <a:cubicBezTo>
                    <a:pt x="2513" y="2458"/>
                    <a:pt x="2322" y="2768"/>
                    <a:pt x="2286" y="3137"/>
                  </a:cubicBezTo>
                  <a:lnTo>
                    <a:pt x="691" y="3137"/>
                  </a:lnTo>
                  <a:lnTo>
                    <a:pt x="691" y="3125"/>
                  </a:lnTo>
                  <a:cubicBezTo>
                    <a:pt x="739" y="2422"/>
                    <a:pt x="1013" y="1756"/>
                    <a:pt x="1536" y="1232"/>
                  </a:cubicBezTo>
                  <a:cubicBezTo>
                    <a:pt x="1667" y="1101"/>
                    <a:pt x="1834" y="970"/>
                    <a:pt x="1989" y="863"/>
                  </a:cubicBezTo>
                  <a:close/>
                  <a:moveTo>
                    <a:pt x="3620" y="2339"/>
                  </a:moveTo>
                  <a:cubicBezTo>
                    <a:pt x="4156" y="2339"/>
                    <a:pt x="4608" y="2779"/>
                    <a:pt x="4608" y="3315"/>
                  </a:cubicBezTo>
                  <a:cubicBezTo>
                    <a:pt x="4608" y="3851"/>
                    <a:pt x="4156" y="4303"/>
                    <a:pt x="3620" y="4303"/>
                  </a:cubicBezTo>
                  <a:cubicBezTo>
                    <a:pt x="3072" y="4303"/>
                    <a:pt x="2644" y="3851"/>
                    <a:pt x="2644" y="3315"/>
                  </a:cubicBezTo>
                  <a:cubicBezTo>
                    <a:pt x="2644" y="2768"/>
                    <a:pt x="3084" y="2339"/>
                    <a:pt x="3620" y="2339"/>
                  </a:cubicBezTo>
                  <a:close/>
                  <a:moveTo>
                    <a:pt x="6549" y="3482"/>
                  </a:moveTo>
                  <a:cubicBezTo>
                    <a:pt x="6513" y="4184"/>
                    <a:pt x="6227" y="4863"/>
                    <a:pt x="5704" y="5387"/>
                  </a:cubicBezTo>
                  <a:cubicBezTo>
                    <a:pt x="5573" y="5518"/>
                    <a:pt x="5406" y="5661"/>
                    <a:pt x="5263" y="5756"/>
                  </a:cubicBezTo>
                  <a:lnTo>
                    <a:pt x="4453" y="4375"/>
                  </a:lnTo>
                  <a:cubicBezTo>
                    <a:pt x="4727" y="4172"/>
                    <a:pt x="4918" y="3851"/>
                    <a:pt x="4965" y="3482"/>
                  </a:cubicBezTo>
                  <a:close/>
                  <a:moveTo>
                    <a:pt x="4120" y="4553"/>
                  </a:moveTo>
                  <a:lnTo>
                    <a:pt x="4918" y="5935"/>
                  </a:lnTo>
                  <a:cubicBezTo>
                    <a:pt x="4510" y="6138"/>
                    <a:pt x="4063" y="6243"/>
                    <a:pt x="3613" y="6243"/>
                  </a:cubicBezTo>
                  <a:cubicBezTo>
                    <a:pt x="3170" y="6243"/>
                    <a:pt x="2724" y="6141"/>
                    <a:pt x="2310" y="5935"/>
                  </a:cubicBezTo>
                  <a:lnTo>
                    <a:pt x="3120" y="4553"/>
                  </a:lnTo>
                  <a:cubicBezTo>
                    <a:pt x="3275" y="4613"/>
                    <a:pt x="3441" y="4661"/>
                    <a:pt x="3620" y="4661"/>
                  </a:cubicBezTo>
                  <a:cubicBezTo>
                    <a:pt x="3799" y="4661"/>
                    <a:pt x="3977" y="4625"/>
                    <a:pt x="4120" y="4553"/>
                  </a:cubicBezTo>
                  <a:close/>
                  <a:moveTo>
                    <a:pt x="3636" y="0"/>
                  </a:moveTo>
                  <a:cubicBezTo>
                    <a:pt x="2787" y="0"/>
                    <a:pt x="1940" y="328"/>
                    <a:pt x="1298" y="970"/>
                  </a:cubicBezTo>
                  <a:cubicBezTo>
                    <a:pt x="120" y="2137"/>
                    <a:pt x="0" y="4018"/>
                    <a:pt x="1036" y="5327"/>
                  </a:cubicBezTo>
                  <a:cubicBezTo>
                    <a:pt x="1060" y="5375"/>
                    <a:pt x="1120" y="5399"/>
                    <a:pt x="1179" y="5399"/>
                  </a:cubicBezTo>
                  <a:cubicBezTo>
                    <a:pt x="1227" y="5399"/>
                    <a:pt x="1251" y="5387"/>
                    <a:pt x="1298" y="5351"/>
                  </a:cubicBezTo>
                  <a:cubicBezTo>
                    <a:pt x="1370" y="5292"/>
                    <a:pt x="1394" y="5173"/>
                    <a:pt x="1334" y="5101"/>
                  </a:cubicBezTo>
                  <a:cubicBezTo>
                    <a:pt x="953" y="4625"/>
                    <a:pt x="751" y="4065"/>
                    <a:pt x="715" y="3482"/>
                  </a:cubicBezTo>
                  <a:lnTo>
                    <a:pt x="2310" y="3482"/>
                  </a:lnTo>
                  <a:cubicBezTo>
                    <a:pt x="2358" y="3839"/>
                    <a:pt x="2548" y="4149"/>
                    <a:pt x="2810" y="4375"/>
                  </a:cubicBezTo>
                  <a:lnTo>
                    <a:pt x="2013" y="5756"/>
                  </a:lnTo>
                  <a:lnTo>
                    <a:pt x="1834" y="5625"/>
                  </a:lnTo>
                  <a:cubicBezTo>
                    <a:pt x="1803" y="5599"/>
                    <a:pt x="1763" y="5587"/>
                    <a:pt x="1723" y="5587"/>
                  </a:cubicBezTo>
                  <a:cubicBezTo>
                    <a:pt x="1671" y="5587"/>
                    <a:pt x="1618" y="5608"/>
                    <a:pt x="1584" y="5649"/>
                  </a:cubicBezTo>
                  <a:cubicBezTo>
                    <a:pt x="1524" y="5732"/>
                    <a:pt x="1536" y="5851"/>
                    <a:pt x="1608" y="5911"/>
                  </a:cubicBezTo>
                  <a:cubicBezTo>
                    <a:pt x="2203" y="6375"/>
                    <a:pt x="2918" y="6613"/>
                    <a:pt x="3632" y="6613"/>
                  </a:cubicBezTo>
                  <a:cubicBezTo>
                    <a:pt x="4489" y="6613"/>
                    <a:pt x="5334" y="6280"/>
                    <a:pt x="5977" y="5637"/>
                  </a:cubicBezTo>
                  <a:cubicBezTo>
                    <a:pt x="7132" y="4470"/>
                    <a:pt x="7251" y="2589"/>
                    <a:pt x="6227" y="1279"/>
                  </a:cubicBezTo>
                  <a:cubicBezTo>
                    <a:pt x="6194" y="1239"/>
                    <a:pt x="6141" y="1217"/>
                    <a:pt x="6088" y="1217"/>
                  </a:cubicBezTo>
                  <a:cubicBezTo>
                    <a:pt x="6048" y="1217"/>
                    <a:pt x="6008" y="1230"/>
                    <a:pt x="5977" y="1255"/>
                  </a:cubicBezTo>
                  <a:cubicBezTo>
                    <a:pt x="5894" y="1315"/>
                    <a:pt x="5882" y="1434"/>
                    <a:pt x="5942" y="1505"/>
                  </a:cubicBezTo>
                  <a:cubicBezTo>
                    <a:pt x="6311" y="1982"/>
                    <a:pt x="6525" y="2541"/>
                    <a:pt x="6549" y="3125"/>
                  </a:cubicBezTo>
                  <a:lnTo>
                    <a:pt x="4965" y="3125"/>
                  </a:lnTo>
                  <a:cubicBezTo>
                    <a:pt x="4918" y="2768"/>
                    <a:pt x="4727" y="2458"/>
                    <a:pt x="4453" y="2232"/>
                  </a:cubicBezTo>
                  <a:lnTo>
                    <a:pt x="5263" y="851"/>
                  </a:lnTo>
                  <a:lnTo>
                    <a:pt x="5442" y="982"/>
                  </a:lnTo>
                  <a:cubicBezTo>
                    <a:pt x="5473" y="1007"/>
                    <a:pt x="5512" y="1020"/>
                    <a:pt x="5552" y="1020"/>
                  </a:cubicBezTo>
                  <a:cubicBezTo>
                    <a:pt x="5605" y="1020"/>
                    <a:pt x="5658" y="998"/>
                    <a:pt x="5692" y="958"/>
                  </a:cubicBezTo>
                  <a:cubicBezTo>
                    <a:pt x="5751" y="874"/>
                    <a:pt x="5739" y="755"/>
                    <a:pt x="5656" y="696"/>
                  </a:cubicBezTo>
                  <a:cubicBezTo>
                    <a:pt x="5059" y="229"/>
                    <a:pt x="4347" y="0"/>
                    <a:pt x="36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7075;p89"/>
            <p:cNvSpPr/>
            <p:nvPr/>
          </p:nvSpPr>
          <p:spPr>
            <a:xfrm>
              <a:off x="2179081" y="4285511"/>
              <a:ext cx="397525" cy="348670"/>
            </a:xfrm>
            <a:custGeom>
              <a:avLst/>
              <a:gdLst/>
              <a:ahLst/>
              <a:cxnLst/>
              <a:rect l="l" t="t" r="r" b="b"/>
              <a:pathLst>
                <a:path w="12490" h="10955" extrusionOk="0">
                  <a:moveTo>
                    <a:pt x="3493" y="346"/>
                  </a:moveTo>
                  <a:cubicBezTo>
                    <a:pt x="3526" y="346"/>
                    <a:pt x="3560" y="350"/>
                    <a:pt x="3596" y="358"/>
                  </a:cubicBezTo>
                  <a:cubicBezTo>
                    <a:pt x="3679" y="393"/>
                    <a:pt x="3751" y="465"/>
                    <a:pt x="3798" y="548"/>
                  </a:cubicBezTo>
                  <a:lnTo>
                    <a:pt x="4310" y="1655"/>
                  </a:lnTo>
                  <a:cubicBezTo>
                    <a:pt x="4167" y="1727"/>
                    <a:pt x="4036" y="1798"/>
                    <a:pt x="3917" y="1882"/>
                  </a:cubicBezTo>
                  <a:lnTo>
                    <a:pt x="3203" y="893"/>
                  </a:lnTo>
                  <a:cubicBezTo>
                    <a:pt x="3143" y="822"/>
                    <a:pt x="3131" y="715"/>
                    <a:pt x="3143" y="619"/>
                  </a:cubicBezTo>
                  <a:cubicBezTo>
                    <a:pt x="3155" y="512"/>
                    <a:pt x="3215" y="441"/>
                    <a:pt x="3310" y="393"/>
                  </a:cubicBezTo>
                  <a:cubicBezTo>
                    <a:pt x="3366" y="362"/>
                    <a:pt x="3426" y="346"/>
                    <a:pt x="3493" y="346"/>
                  </a:cubicBezTo>
                  <a:close/>
                  <a:moveTo>
                    <a:pt x="8984" y="346"/>
                  </a:moveTo>
                  <a:cubicBezTo>
                    <a:pt x="9046" y="346"/>
                    <a:pt x="9112" y="362"/>
                    <a:pt x="9168" y="393"/>
                  </a:cubicBezTo>
                  <a:cubicBezTo>
                    <a:pt x="9263" y="441"/>
                    <a:pt x="9323" y="524"/>
                    <a:pt x="9335" y="619"/>
                  </a:cubicBezTo>
                  <a:cubicBezTo>
                    <a:pt x="9347" y="715"/>
                    <a:pt x="9335" y="810"/>
                    <a:pt x="9275" y="893"/>
                  </a:cubicBezTo>
                  <a:lnTo>
                    <a:pt x="8561" y="1882"/>
                  </a:lnTo>
                  <a:cubicBezTo>
                    <a:pt x="8442" y="1810"/>
                    <a:pt x="8311" y="1715"/>
                    <a:pt x="8180" y="1655"/>
                  </a:cubicBezTo>
                  <a:lnTo>
                    <a:pt x="8680" y="560"/>
                  </a:lnTo>
                  <a:cubicBezTo>
                    <a:pt x="8727" y="465"/>
                    <a:pt x="8799" y="393"/>
                    <a:pt x="8894" y="358"/>
                  </a:cubicBezTo>
                  <a:cubicBezTo>
                    <a:pt x="8922" y="350"/>
                    <a:pt x="8952" y="346"/>
                    <a:pt x="8984" y="346"/>
                  </a:cubicBezTo>
                  <a:close/>
                  <a:moveTo>
                    <a:pt x="11780" y="5137"/>
                  </a:moveTo>
                  <a:cubicBezTo>
                    <a:pt x="11858" y="5137"/>
                    <a:pt x="11924" y="5171"/>
                    <a:pt x="11990" y="5227"/>
                  </a:cubicBezTo>
                  <a:cubicBezTo>
                    <a:pt x="12061" y="5287"/>
                    <a:pt x="12097" y="5394"/>
                    <a:pt x="12097" y="5477"/>
                  </a:cubicBezTo>
                  <a:cubicBezTo>
                    <a:pt x="12097" y="5572"/>
                    <a:pt x="12061" y="5656"/>
                    <a:pt x="11990" y="5739"/>
                  </a:cubicBezTo>
                  <a:cubicBezTo>
                    <a:pt x="11917" y="5791"/>
                    <a:pt x="11845" y="5825"/>
                    <a:pt x="11756" y="5825"/>
                  </a:cubicBezTo>
                  <a:cubicBezTo>
                    <a:pt x="11743" y="5825"/>
                    <a:pt x="11730" y="5824"/>
                    <a:pt x="11716" y="5823"/>
                  </a:cubicBezTo>
                  <a:lnTo>
                    <a:pt x="10513" y="5703"/>
                  </a:lnTo>
                  <a:lnTo>
                    <a:pt x="10513" y="5477"/>
                  </a:lnTo>
                  <a:lnTo>
                    <a:pt x="10513" y="5263"/>
                  </a:lnTo>
                  <a:lnTo>
                    <a:pt x="11716" y="5144"/>
                  </a:lnTo>
                  <a:cubicBezTo>
                    <a:pt x="11738" y="5139"/>
                    <a:pt x="11760" y="5137"/>
                    <a:pt x="11780" y="5137"/>
                  </a:cubicBezTo>
                  <a:close/>
                  <a:moveTo>
                    <a:pt x="729" y="5130"/>
                  </a:moveTo>
                  <a:cubicBezTo>
                    <a:pt x="740" y="5130"/>
                    <a:pt x="751" y="5131"/>
                    <a:pt x="762" y="5132"/>
                  </a:cubicBezTo>
                  <a:lnTo>
                    <a:pt x="1965" y="5251"/>
                  </a:lnTo>
                  <a:lnTo>
                    <a:pt x="1965" y="5477"/>
                  </a:lnTo>
                  <a:lnTo>
                    <a:pt x="1965" y="5703"/>
                  </a:lnTo>
                  <a:lnTo>
                    <a:pt x="762" y="5823"/>
                  </a:lnTo>
                  <a:cubicBezTo>
                    <a:pt x="745" y="5824"/>
                    <a:pt x="728" y="5825"/>
                    <a:pt x="712" y="5825"/>
                  </a:cubicBezTo>
                  <a:cubicBezTo>
                    <a:pt x="628" y="5825"/>
                    <a:pt x="558" y="5799"/>
                    <a:pt x="488" y="5739"/>
                  </a:cubicBezTo>
                  <a:cubicBezTo>
                    <a:pt x="417" y="5680"/>
                    <a:pt x="369" y="5572"/>
                    <a:pt x="369" y="5477"/>
                  </a:cubicBezTo>
                  <a:cubicBezTo>
                    <a:pt x="369" y="5370"/>
                    <a:pt x="417" y="5287"/>
                    <a:pt x="488" y="5227"/>
                  </a:cubicBezTo>
                  <a:cubicBezTo>
                    <a:pt x="563" y="5174"/>
                    <a:pt x="638" y="5130"/>
                    <a:pt x="729" y="5130"/>
                  </a:cubicBezTo>
                  <a:close/>
                  <a:moveTo>
                    <a:pt x="6239" y="1548"/>
                  </a:moveTo>
                  <a:cubicBezTo>
                    <a:pt x="8394" y="1548"/>
                    <a:pt x="10156" y="3310"/>
                    <a:pt x="10156" y="5465"/>
                  </a:cubicBezTo>
                  <a:cubicBezTo>
                    <a:pt x="10156" y="7620"/>
                    <a:pt x="8394" y="9382"/>
                    <a:pt x="6239" y="9382"/>
                  </a:cubicBezTo>
                  <a:cubicBezTo>
                    <a:pt x="4084" y="9382"/>
                    <a:pt x="2322" y="7620"/>
                    <a:pt x="2322" y="5465"/>
                  </a:cubicBezTo>
                  <a:cubicBezTo>
                    <a:pt x="2322" y="3310"/>
                    <a:pt x="4084" y="1548"/>
                    <a:pt x="6239" y="1548"/>
                  </a:cubicBezTo>
                  <a:close/>
                  <a:moveTo>
                    <a:pt x="3917" y="9073"/>
                  </a:moveTo>
                  <a:cubicBezTo>
                    <a:pt x="4036" y="9144"/>
                    <a:pt x="4167" y="9228"/>
                    <a:pt x="4310" y="9287"/>
                  </a:cubicBezTo>
                  <a:lnTo>
                    <a:pt x="3798" y="10395"/>
                  </a:lnTo>
                  <a:cubicBezTo>
                    <a:pt x="3751" y="10478"/>
                    <a:pt x="3679" y="10561"/>
                    <a:pt x="3596" y="10585"/>
                  </a:cubicBezTo>
                  <a:cubicBezTo>
                    <a:pt x="3563" y="10597"/>
                    <a:pt x="3528" y="10603"/>
                    <a:pt x="3493" y="10603"/>
                  </a:cubicBezTo>
                  <a:cubicBezTo>
                    <a:pt x="3429" y="10603"/>
                    <a:pt x="3364" y="10584"/>
                    <a:pt x="3310" y="10561"/>
                  </a:cubicBezTo>
                  <a:cubicBezTo>
                    <a:pt x="3215" y="10514"/>
                    <a:pt x="3155" y="10418"/>
                    <a:pt x="3143" y="10335"/>
                  </a:cubicBezTo>
                  <a:cubicBezTo>
                    <a:pt x="3131" y="10228"/>
                    <a:pt x="3143" y="10144"/>
                    <a:pt x="3203" y="10049"/>
                  </a:cubicBezTo>
                  <a:lnTo>
                    <a:pt x="3917" y="9073"/>
                  </a:lnTo>
                  <a:close/>
                  <a:moveTo>
                    <a:pt x="8561" y="9073"/>
                  </a:moveTo>
                  <a:lnTo>
                    <a:pt x="9275" y="10049"/>
                  </a:lnTo>
                  <a:cubicBezTo>
                    <a:pt x="9335" y="10121"/>
                    <a:pt x="9347" y="10228"/>
                    <a:pt x="9335" y="10335"/>
                  </a:cubicBezTo>
                  <a:cubicBezTo>
                    <a:pt x="9323" y="10442"/>
                    <a:pt x="9263" y="10514"/>
                    <a:pt x="9168" y="10561"/>
                  </a:cubicBezTo>
                  <a:cubicBezTo>
                    <a:pt x="9114" y="10584"/>
                    <a:pt x="9054" y="10603"/>
                    <a:pt x="8990" y="10603"/>
                  </a:cubicBezTo>
                  <a:cubicBezTo>
                    <a:pt x="8955" y="10603"/>
                    <a:pt x="8920" y="10597"/>
                    <a:pt x="8882" y="10585"/>
                  </a:cubicBezTo>
                  <a:cubicBezTo>
                    <a:pt x="8799" y="10561"/>
                    <a:pt x="8727" y="10478"/>
                    <a:pt x="8680" y="10395"/>
                  </a:cubicBezTo>
                  <a:lnTo>
                    <a:pt x="8180" y="9287"/>
                  </a:lnTo>
                  <a:cubicBezTo>
                    <a:pt x="8311" y="9216"/>
                    <a:pt x="8442" y="9144"/>
                    <a:pt x="8561" y="9073"/>
                  </a:cubicBezTo>
                  <a:close/>
                  <a:moveTo>
                    <a:pt x="3464" y="0"/>
                  </a:moveTo>
                  <a:cubicBezTo>
                    <a:pt x="3346" y="0"/>
                    <a:pt x="3228" y="30"/>
                    <a:pt x="3120" y="96"/>
                  </a:cubicBezTo>
                  <a:cubicBezTo>
                    <a:pt x="2941" y="203"/>
                    <a:pt x="2822" y="358"/>
                    <a:pt x="2774" y="548"/>
                  </a:cubicBezTo>
                  <a:cubicBezTo>
                    <a:pt x="2727" y="750"/>
                    <a:pt x="2774" y="953"/>
                    <a:pt x="2893" y="1120"/>
                  </a:cubicBezTo>
                  <a:lnTo>
                    <a:pt x="3608" y="2096"/>
                  </a:lnTo>
                  <a:cubicBezTo>
                    <a:pt x="2739" y="2775"/>
                    <a:pt x="2143" y="3751"/>
                    <a:pt x="2000" y="4882"/>
                  </a:cubicBezTo>
                  <a:lnTo>
                    <a:pt x="798" y="4763"/>
                  </a:lnTo>
                  <a:cubicBezTo>
                    <a:pt x="781" y="4762"/>
                    <a:pt x="764" y="4761"/>
                    <a:pt x="747" y="4761"/>
                  </a:cubicBezTo>
                  <a:cubicBezTo>
                    <a:pt x="562" y="4761"/>
                    <a:pt x="380" y="4821"/>
                    <a:pt x="238" y="4941"/>
                  </a:cubicBezTo>
                  <a:cubicBezTo>
                    <a:pt x="95" y="5084"/>
                    <a:pt x="0" y="5275"/>
                    <a:pt x="0" y="5465"/>
                  </a:cubicBezTo>
                  <a:cubicBezTo>
                    <a:pt x="0" y="5656"/>
                    <a:pt x="95" y="5858"/>
                    <a:pt x="238" y="5989"/>
                  </a:cubicBezTo>
                  <a:cubicBezTo>
                    <a:pt x="381" y="6108"/>
                    <a:pt x="536" y="6168"/>
                    <a:pt x="714" y="6168"/>
                  </a:cubicBezTo>
                  <a:lnTo>
                    <a:pt x="798" y="6168"/>
                  </a:lnTo>
                  <a:lnTo>
                    <a:pt x="2000" y="6049"/>
                  </a:lnTo>
                  <a:cubicBezTo>
                    <a:pt x="2143" y="7180"/>
                    <a:pt x="2762" y="8156"/>
                    <a:pt x="3608" y="8835"/>
                  </a:cubicBezTo>
                  <a:lnTo>
                    <a:pt x="2905" y="9847"/>
                  </a:lnTo>
                  <a:cubicBezTo>
                    <a:pt x="2786" y="10002"/>
                    <a:pt x="2739" y="10216"/>
                    <a:pt x="2786" y="10406"/>
                  </a:cubicBezTo>
                  <a:cubicBezTo>
                    <a:pt x="2834" y="10597"/>
                    <a:pt x="2953" y="10776"/>
                    <a:pt x="3131" y="10871"/>
                  </a:cubicBezTo>
                  <a:cubicBezTo>
                    <a:pt x="3239" y="10930"/>
                    <a:pt x="3370" y="10954"/>
                    <a:pt x="3489" y="10954"/>
                  </a:cubicBezTo>
                  <a:cubicBezTo>
                    <a:pt x="3560" y="10954"/>
                    <a:pt x="3632" y="10942"/>
                    <a:pt x="3715" y="10930"/>
                  </a:cubicBezTo>
                  <a:cubicBezTo>
                    <a:pt x="3905" y="10871"/>
                    <a:pt x="4048" y="10716"/>
                    <a:pt x="4143" y="10537"/>
                  </a:cubicBezTo>
                  <a:lnTo>
                    <a:pt x="4644" y="9442"/>
                  </a:lnTo>
                  <a:cubicBezTo>
                    <a:pt x="5132" y="9644"/>
                    <a:pt x="5691" y="9752"/>
                    <a:pt x="6251" y="9752"/>
                  </a:cubicBezTo>
                  <a:cubicBezTo>
                    <a:pt x="6822" y="9752"/>
                    <a:pt x="7370" y="9633"/>
                    <a:pt x="7858" y="9442"/>
                  </a:cubicBezTo>
                  <a:lnTo>
                    <a:pt x="8370" y="10537"/>
                  </a:lnTo>
                  <a:cubicBezTo>
                    <a:pt x="8454" y="10716"/>
                    <a:pt x="8608" y="10871"/>
                    <a:pt x="8799" y="10930"/>
                  </a:cubicBezTo>
                  <a:cubicBezTo>
                    <a:pt x="8870" y="10954"/>
                    <a:pt x="8942" y="10954"/>
                    <a:pt x="9025" y="10954"/>
                  </a:cubicBezTo>
                  <a:cubicBezTo>
                    <a:pt x="9144" y="10954"/>
                    <a:pt x="9275" y="10930"/>
                    <a:pt x="9382" y="10871"/>
                  </a:cubicBezTo>
                  <a:cubicBezTo>
                    <a:pt x="9561" y="10764"/>
                    <a:pt x="9680" y="10597"/>
                    <a:pt x="9716" y="10406"/>
                  </a:cubicBezTo>
                  <a:cubicBezTo>
                    <a:pt x="9763" y="10216"/>
                    <a:pt x="9716" y="10002"/>
                    <a:pt x="9597" y="9847"/>
                  </a:cubicBezTo>
                  <a:lnTo>
                    <a:pt x="8882" y="8859"/>
                  </a:lnTo>
                  <a:cubicBezTo>
                    <a:pt x="9751" y="8192"/>
                    <a:pt x="10347" y="7204"/>
                    <a:pt x="10490" y="6073"/>
                  </a:cubicBezTo>
                  <a:lnTo>
                    <a:pt x="11704" y="6192"/>
                  </a:lnTo>
                  <a:lnTo>
                    <a:pt x="11775" y="6192"/>
                  </a:lnTo>
                  <a:cubicBezTo>
                    <a:pt x="11954" y="6192"/>
                    <a:pt x="12121" y="6132"/>
                    <a:pt x="12252" y="6013"/>
                  </a:cubicBezTo>
                  <a:cubicBezTo>
                    <a:pt x="12395" y="5882"/>
                    <a:pt x="12490" y="5692"/>
                    <a:pt x="12490" y="5489"/>
                  </a:cubicBezTo>
                  <a:cubicBezTo>
                    <a:pt x="12490" y="5299"/>
                    <a:pt x="12383" y="5084"/>
                    <a:pt x="12240" y="4941"/>
                  </a:cubicBezTo>
                  <a:cubicBezTo>
                    <a:pt x="12098" y="4821"/>
                    <a:pt x="11926" y="4761"/>
                    <a:pt x="11742" y="4761"/>
                  </a:cubicBezTo>
                  <a:cubicBezTo>
                    <a:pt x="11726" y="4761"/>
                    <a:pt x="11709" y="4762"/>
                    <a:pt x="11692" y="4763"/>
                  </a:cubicBezTo>
                  <a:lnTo>
                    <a:pt x="10478" y="4882"/>
                  </a:lnTo>
                  <a:cubicBezTo>
                    <a:pt x="10335" y="3751"/>
                    <a:pt x="9716" y="2775"/>
                    <a:pt x="8870" y="2096"/>
                  </a:cubicBezTo>
                  <a:lnTo>
                    <a:pt x="9585" y="1120"/>
                  </a:lnTo>
                  <a:cubicBezTo>
                    <a:pt x="9704" y="953"/>
                    <a:pt x="9751" y="750"/>
                    <a:pt x="9704" y="548"/>
                  </a:cubicBezTo>
                  <a:cubicBezTo>
                    <a:pt x="9668" y="358"/>
                    <a:pt x="9537" y="179"/>
                    <a:pt x="9370" y="96"/>
                  </a:cubicBezTo>
                  <a:cubicBezTo>
                    <a:pt x="9254" y="30"/>
                    <a:pt x="9134" y="0"/>
                    <a:pt x="9015" y="0"/>
                  </a:cubicBezTo>
                  <a:cubicBezTo>
                    <a:pt x="8938" y="0"/>
                    <a:pt x="8861" y="13"/>
                    <a:pt x="8787" y="36"/>
                  </a:cubicBezTo>
                  <a:cubicBezTo>
                    <a:pt x="8596" y="96"/>
                    <a:pt x="8442" y="238"/>
                    <a:pt x="8358" y="417"/>
                  </a:cubicBezTo>
                  <a:lnTo>
                    <a:pt x="7846" y="1524"/>
                  </a:lnTo>
                  <a:cubicBezTo>
                    <a:pt x="7358" y="1310"/>
                    <a:pt x="6810" y="1203"/>
                    <a:pt x="6239" y="1203"/>
                  </a:cubicBezTo>
                  <a:cubicBezTo>
                    <a:pt x="5679" y="1203"/>
                    <a:pt x="5120" y="1322"/>
                    <a:pt x="4632" y="1524"/>
                  </a:cubicBezTo>
                  <a:lnTo>
                    <a:pt x="4132" y="417"/>
                  </a:lnTo>
                  <a:cubicBezTo>
                    <a:pt x="4036" y="238"/>
                    <a:pt x="3893" y="96"/>
                    <a:pt x="3691" y="36"/>
                  </a:cubicBezTo>
                  <a:cubicBezTo>
                    <a:pt x="3617" y="13"/>
                    <a:pt x="3540" y="0"/>
                    <a:pt x="34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" name="Google Shape;9150;p93"/>
          <p:cNvGrpSpPr>
            <a:grpSpLocks noChangeAspect="1"/>
          </p:cNvGrpSpPr>
          <p:nvPr/>
        </p:nvGrpSpPr>
        <p:grpSpPr>
          <a:xfrm>
            <a:off x="2474596" y="2326476"/>
            <a:ext cx="359207" cy="263825"/>
            <a:chOff x="2278533" y="2937377"/>
            <a:chExt cx="346788" cy="254704"/>
          </a:xfrm>
          <a:solidFill>
            <a:schemeClr val="bg1"/>
          </a:solidFill>
        </p:grpSpPr>
        <p:sp>
          <p:nvSpPr>
            <p:cNvPr id="129" name="Google Shape;9151;p93"/>
            <p:cNvSpPr/>
            <p:nvPr/>
          </p:nvSpPr>
          <p:spPr>
            <a:xfrm>
              <a:off x="2317557" y="2958607"/>
              <a:ext cx="270619" cy="184200"/>
            </a:xfrm>
            <a:custGeom>
              <a:avLst/>
              <a:gdLst/>
              <a:ahLst/>
              <a:cxnLst/>
              <a:rect l="l" t="t" r="r" b="b"/>
              <a:pathLst>
                <a:path w="8502" h="5787" extrusionOk="0">
                  <a:moveTo>
                    <a:pt x="2691" y="1179"/>
                  </a:moveTo>
                  <a:cubicBezTo>
                    <a:pt x="2882" y="1179"/>
                    <a:pt x="3049" y="1346"/>
                    <a:pt x="3049" y="1536"/>
                  </a:cubicBezTo>
                  <a:lnTo>
                    <a:pt x="3049" y="1881"/>
                  </a:lnTo>
                  <a:cubicBezTo>
                    <a:pt x="3049" y="2167"/>
                    <a:pt x="2810" y="2405"/>
                    <a:pt x="2525" y="2405"/>
                  </a:cubicBezTo>
                  <a:cubicBezTo>
                    <a:pt x="2227" y="2405"/>
                    <a:pt x="1989" y="2167"/>
                    <a:pt x="1989" y="1881"/>
                  </a:cubicBezTo>
                  <a:lnTo>
                    <a:pt x="1989" y="1536"/>
                  </a:lnTo>
                  <a:cubicBezTo>
                    <a:pt x="1989" y="1346"/>
                    <a:pt x="2156" y="1179"/>
                    <a:pt x="2346" y="1179"/>
                  </a:cubicBezTo>
                  <a:close/>
                  <a:moveTo>
                    <a:pt x="6787" y="1036"/>
                  </a:moveTo>
                  <a:cubicBezTo>
                    <a:pt x="6894" y="1036"/>
                    <a:pt x="6966" y="1108"/>
                    <a:pt x="6966" y="1215"/>
                  </a:cubicBezTo>
                  <a:lnTo>
                    <a:pt x="6966" y="1715"/>
                  </a:lnTo>
                  <a:cubicBezTo>
                    <a:pt x="6966" y="1774"/>
                    <a:pt x="6930" y="1834"/>
                    <a:pt x="6871" y="1870"/>
                  </a:cubicBezTo>
                  <a:cubicBezTo>
                    <a:pt x="6835" y="1893"/>
                    <a:pt x="6799" y="1941"/>
                    <a:pt x="6799" y="2000"/>
                  </a:cubicBezTo>
                  <a:lnTo>
                    <a:pt x="6799" y="2251"/>
                  </a:lnTo>
                  <a:cubicBezTo>
                    <a:pt x="6799" y="2334"/>
                    <a:pt x="6847" y="2381"/>
                    <a:pt x="6918" y="2405"/>
                  </a:cubicBezTo>
                  <a:lnTo>
                    <a:pt x="7335" y="2512"/>
                  </a:lnTo>
                  <a:cubicBezTo>
                    <a:pt x="7406" y="2524"/>
                    <a:pt x="7466" y="2596"/>
                    <a:pt x="7466" y="2691"/>
                  </a:cubicBezTo>
                  <a:lnTo>
                    <a:pt x="7466" y="2727"/>
                  </a:lnTo>
                  <a:lnTo>
                    <a:pt x="5739" y="2727"/>
                  </a:lnTo>
                  <a:lnTo>
                    <a:pt x="5739" y="2691"/>
                  </a:lnTo>
                  <a:cubicBezTo>
                    <a:pt x="5739" y="2596"/>
                    <a:pt x="5799" y="2536"/>
                    <a:pt x="5870" y="2512"/>
                  </a:cubicBezTo>
                  <a:lnTo>
                    <a:pt x="6287" y="2405"/>
                  </a:lnTo>
                  <a:cubicBezTo>
                    <a:pt x="6370" y="2381"/>
                    <a:pt x="6406" y="2334"/>
                    <a:pt x="6406" y="2251"/>
                  </a:cubicBezTo>
                  <a:lnTo>
                    <a:pt x="6406" y="2000"/>
                  </a:lnTo>
                  <a:cubicBezTo>
                    <a:pt x="6430" y="1941"/>
                    <a:pt x="6394" y="1893"/>
                    <a:pt x="6359" y="1870"/>
                  </a:cubicBezTo>
                  <a:cubicBezTo>
                    <a:pt x="6299" y="1834"/>
                    <a:pt x="6263" y="1774"/>
                    <a:pt x="6263" y="1715"/>
                  </a:cubicBezTo>
                  <a:lnTo>
                    <a:pt x="6263" y="1215"/>
                  </a:lnTo>
                  <a:cubicBezTo>
                    <a:pt x="6263" y="1108"/>
                    <a:pt x="6335" y="1036"/>
                    <a:pt x="6442" y="1036"/>
                  </a:cubicBezTo>
                  <a:close/>
                  <a:moveTo>
                    <a:pt x="8144" y="334"/>
                  </a:moveTo>
                  <a:lnTo>
                    <a:pt x="8144" y="2751"/>
                  </a:lnTo>
                  <a:lnTo>
                    <a:pt x="7787" y="2751"/>
                  </a:lnTo>
                  <a:lnTo>
                    <a:pt x="7787" y="2703"/>
                  </a:lnTo>
                  <a:cubicBezTo>
                    <a:pt x="7787" y="2477"/>
                    <a:pt x="7633" y="2274"/>
                    <a:pt x="7406" y="2215"/>
                  </a:cubicBezTo>
                  <a:lnTo>
                    <a:pt x="7109" y="2131"/>
                  </a:lnTo>
                  <a:lnTo>
                    <a:pt x="7109" y="2096"/>
                  </a:lnTo>
                  <a:cubicBezTo>
                    <a:pt x="7216" y="2000"/>
                    <a:pt x="7275" y="1870"/>
                    <a:pt x="7275" y="1715"/>
                  </a:cubicBezTo>
                  <a:lnTo>
                    <a:pt x="7275" y="1215"/>
                  </a:lnTo>
                  <a:cubicBezTo>
                    <a:pt x="7275" y="929"/>
                    <a:pt x="7049" y="703"/>
                    <a:pt x="6775" y="703"/>
                  </a:cubicBezTo>
                  <a:lnTo>
                    <a:pt x="6430" y="703"/>
                  </a:lnTo>
                  <a:cubicBezTo>
                    <a:pt x="6144" y="703"/>
                    <a:pt x="5918" y="929"/>
                    <a:pt x="5918" y="1215"/>
                  </a:cubicBezTo>
                  <a:lnTo>
                    <a:pt x="5918" y="1715"/>
                  </a:lnTo>
                  <a:cubicBezTo>
                    <a:pt x="5918" y="1870"/>
                    <a:pt x="5978" y="2000"/>
                    <a:pt x="6085" y="2096"/>
                  </a:cubicBezTo>
                  <a:lnTo>
                    <a:pt x="6085" y="2131"/>
                  </a:lnTo>
                  <a:lnTo>
                    <a:pt x="5787" y="2215"/>
                  </a:lnTo>
                  <a:cubicBezTo>
                    <a:pt x="5561" y="2274"/>
                    <a:pt x="5418" y="2465"/>
                    <a:pt x="5418" y="2703"/>
                  </a:cubicBezTo>
                  <a:lnTo>
                    <a:pt x="5418" y="2751"/>
                  </a:lnTo>
                  <a:lnTo>
                    <a:pt x="5061" y="2751"/>
                  </a:lnTo>
                  <a:lnTo>
                    <a:pt x="5061" y="334"/>
                  </a:lnTo>
                  <a:close/>
                  <a:moveTo>
                    <a:pt x="2691" y="2715"/>
                  </a:moveTo>
                  <a:lnTo>
                    <a:pt x="2691" y="2786"/>
                  </a:lnTo>
                  <a:cubicBezTo>
                    <a:pt x="2703" y="2846"/>
                    <a:pt x="2727" y="2905"/>
                    <a:pt x="2751" y="2965"/>
                  </a:cubicBezTo>
                  <a:lnTo>
                    <a:pt x="2525" y="3191"/>
                  </a:lnTo>
                  <a:lnTo>
                    <a:pt x="2513" y="3191"/>
                  </a:lnTo>
                  <a:lnTo>
                    <a:pt x="2287" y="2965"/>
                  </a:lnTo>
                  <a:cubicBezTo>
                    <a:pt x="2322" y="2929"/>
                    <a:pt x="2334" y="2870"/>
                    <a:pt x="2334" y="2810"/>
                  </a:cubicBezTo>
                  <a:lnTo>
                    <a:pt x="2334" y="2715"/>
                  </a:lnTo>
                  <a:close/>
                  <a:moveTo>
                    <a:pt x="3037" y="3143"/>
                  </a:moveTo>
                  <a:lnTo>
                    <a:pt x="3346" y="3263"/>
                  </a:lnTo>
                  <a:cubicBezTo>
                    <a:pt x="3477" y="3310"/>
                    <a:pt x="3572" y="3441"/>
                    <a:pt x="3572" y="3596"/>
                  </a:cubicBezTo>
                  <a:lnTo>
                    <a:pt x="3572" y="4608"/>
                  </a:lnTo>
                  <a:cubicBezTo>
                    <a:pt x="3572" y="4715"/>
                    <a:pt x="3501" y="4787"/>
                    <a:pt x="3394" y="4787"/>
                  </a:cubicBezTo>
                  <a:lnTo>
                    <a:pt x="2691" y="4787"/>
                  </a:lnTo>
                  <a:lnTo>
                    <a:pt x="2691" y="4596"/>
                  </a:lnTo>
                  <a:lnTo>
                    <a:pt x="3049" y="4596"/>
                  </a:lnTo>
                  <a:cubicBezTo>
                    <a:pt x="3144" y="4596"/>
                    <a:pt x="3215" y="4513"/>
                    <a:pt x="3215" y="4429"/>
                  </a:cubicBezTo>
                  <a:lnTo>
                    <a:pt x="3215" y="3917"/>
                  </a:lnTo>
                  <a:cubicBezTo>
                    <a:pt x="3215" y="3834"/>
                    <a:pt x="3144" y="3763"/>
                    <a:pt x="3049" y="3763"/>
                  </a:cubicBezTo>
                  <a:cubicBezTo>
                    <a:pt x="2965" y="3763"/>
                    <a:pt x="2882" y="3834"/>
                    <a:pt x="2882" y="3917"/>
                  </a:cubicBezTo>
                  <a:lnTo>
                    <a:pt x="2882" y="4275"/>
                  </a:lnTo>
                  <a:lnTo>
                    <a:pt x="2191" y="4275"/>
                  </a:lnTo>
                  <a:lnTo>
                    <a:pt x="2191" y="3917"/>
                  </a:lnTo>
                  <a:cubicBezTo>
                    <a:pt x="2191" y="3834"/>
                    <a:pt x="2108" y="3763"/>
                    <a:pt x="2025" y="3763"/>
                  </a:cubicBezTo>
                  <a:cubicBezTo>
                    <a:pt x="1929" y="3763"/>
                    <a:pt x="1858" y="3834"/>
                    <a:pt x="1858" y="3917"/>
                  </a:cubicBezTo>
                  <a:lnTo>
                    <a:pt x="1858" y="4429"/>
                  </a:lnTo>
                  <a:cubicBezTo>
                    <a:pt x="1858" y="4513"/>
                    <a:pt x="1929" y="4596"/>
                    <a:pt x="2025" y="4596"/>
                  </a:cubicBezTo>
                  <a:lnTo>
                    <a:pt x="2382" y="4596"/>
                  </a:lnTo>
                  <a:lnTo>
                    <a:pt x="2382" y="4787"/>
                  </a:lnTo>
                  <a:lnTo>
                    <a:pt x="1679" y="4787"/>
                  </a:lnTo>
                  <a:cubicBezTo>
                    <a:pt x="1572" y="4787"/>
                    <a:pt x="1501" y="4715"/>
                    <a:pt x="1501" y="4608"/>
                  </a:cubicBezTo>
                  <a:lnTo>
                    <a:pt x="1501" y="3596"/>
                  </a:lnTo>
                  <a:lnTo>
                    <a:pt x="1489" y="3596"/>
                  </a:lnTo>
                  <a:cubicBezTo>
                    <a:pt x="1489" y="3441"/>
                    <a:pt x="1572" y="3310"/>
                    <a:pt x="1715" y="3263"/>
                  </a:cubicBezTo>
                  <a:lnTo>
                    <a:pt x="2025" y="3143"/>
                  </a:lnTo>
                  <a:lnTo>
                    <a:pt x="2287" y="3417"/>
                  </a:lnTo>
                  <a:cubicBezTo>
                    <a:pt x="2346" y="3477"/>
                    <a:pt x="2441" y="3501"/>
                    <a:pt x="2525" y="3501"/>
                  </a:cubicBezTo>
                  <a:cubicBezTo>
                    <a:pt x="2620" y="3501"/>
                    <a:pt x="2691" y="3477"/>
                    <a:pt x="2763" y="3417"/>
                  </a:cubicBezTo>
                  <a:lnTo>
                    <a:pt x="3037" y="3143"/>
                  </a:lnTo>
                  <a:close/>
                  <a:moveTo>
                    <a:pt x="4727" y="4763"/>
                  </a:moveTo>
                  <a:lnTo>
                    <a:pt x="4727" y="5465"/>
                  </a:lnTo>
                  <a:lnTo>
                    <a:pt x="298" y="5465"/>
                  </a:lnTo>
                  <a:lnTo>
                    <a:pt x="298" y="4763"/>
                  </a:lnTo>
                  <a:lnTo>
                    <a:pt x="1191" y="4763"/>
                  </a:lnTo>
                  <a:cubicBezTo>
                    <a:pt x="1251" y="4965"/>
                    <a:pt x="1441" y="5108"/>
                    <a:pt x="1667" y="5108"/>
                  </a:cubicBezTo>
                  <a:lnTo>
                    <a:pt x="3358" y="5108"/>
                  </a:lnTo>
                  <a:cubicBezTo>
                    <a:pt x="3584" y="5108"/>
                    <a:pt x="3763" y="4965"/>
                    <a:pt x="3834" y="4763"/>
                  </a:cubicBezTo>
                  <a:close/>
                  <a:moveTo>
                    <a:pt x="6763" y="3775"/>
                  </a:moveTo>
                  <a:cubicBezTo>
                    <a:pt x="6871" y="3775"/>
                    <a:pt x="6942" y="3846"/>
                    <a:pt x="6942" y="3953"/>
                  </a:cubicBezTo>
                  <a:lnTo>
                    <a:pt x="6942" y="4453"/>
                  </a:lnTo>
                  <a:cubicBezTo>
                    <a:pt x="6942" y="4513"/>
                    <a:pt x="6918" y="4572"/>
                    <a:pt x="6859" y="4608"/>
                  </a:cubicBezTo>
                  <a:cubicBezTo>
                    <a:pt x="6811" y="4632"/>
                    <a:pt x="6787" y="4679"/>
                    <a:pt x="6787" y="4739"/>
                  </a:cubicBezTo>
                  <a:lnTo>
                    <a:pt x="6787" y="4989"/>
                  </a:lnTo>
                  <a:cubicBezTo>
                    <a:pt x="6787" y="5060"/>
                    <a:pt x="6823" y="5120"/>
                    <a:pt x="6906" y="5144"/>
                  </a:cubicBezTo>
                  <a:lnTo>
                    <a:pt x="7323" y="5251"/>
                  </a:lnTo>
                  <a:cubicBezTo>
                    <a:pt x="7394" y="5263"/>
                    <a:pt x="7454" y="5334"/>
                    <a:pt x="7454" y="5429"/>
                  </a:cubicBezTo>
                  <a:lnTo>
                    <a:pt x="7454" y="5465"/>
                  </a:lnTo>
                  <a:lnTo>
                    <a:pt x="5739" y="5465"/>
                  </a:lnTo>
                  <a:lnTo>
                    <a:pt x="5739" y="5429"/>
                  </a:lnTo>
                  <a:cubicBezTo>
                    <a:pt x="5739" y="5334"/>
                    <a:pt x="5799" y="5275"/>
                    <a:pt x="5882" y="5251"/>
                  </a:cubicBezTo>
                  <a:lnTo>
                    <a:pt x="6287" y="5144"/>
                  </a:lnTo>
                  <a:cubicBezTo>
                    <a:pt x="6370" y="5120"/>
                    <a:pt x="6406" y="5060"/>
                    <a:pt x="6406" y="4989"/>
                  </a:cubicBezTo>
                  <a:lnTo>
                    <a:pt x="6406" y="4739"/>
                  </a:lnTo>
                  <a:cubicBezTo>
                    <a:pt x="6406" y="4679"/>
                    <a:pt x="6382" y="4632"/>
                    <a:pt x="6335" y="4608"/>
                  </a:cubicBezTo>
                  <a:cubicBezTo>
                    <a:pt x="6275" y="4572"/>
                    <a:pt x="6251" y="4513"/>
                    <a:pt x="6251" y="4453"/>
                  </a:cubicBezTo>
                  <a:lnTo>
                    <a:pt x="6251" y="3953"/>
                  </a:lnTo>
                  <a:cubicBezTo>
                    <a:pt x="6251" y="3846"/>
                    <a:pt x="6323" y="3775"/>
                    <a:pt x="6430" y="3775"/>
                  </a:cubicBezTo>
                  <a:close/>
                  <a:moveTo>
                    <a:pt x="8156" y="3060"/>
                  </a:moveTo>
                  <a:lnTo>
                    <a:pt x="8156" y="5465"/>
                  </a:lnTo>
                  <a:lnTo>
                    <a:pt x="7799" y="5465"/>
                  </a:lnTo>
                  <a:lnTo>
                    <a:pt x="7799" y="5429"/>
                  </a:lnTo>
                  <a:cubicBezTo>
                    <a:pt x="7799" y="5203"/>
                    <a:pt x="7644" y="4989"/>
                    <a:pt x="7430" y="4929"/>
                  </a:cubicBezTo>
                  <a:lnTo>
                    <a:pt x="7132" y="4858"/>
                  </a:lnTo>
                  <a:lnTo>
                    <a:pt x="7132" y="4810"/>
                  </a:lnTo>
                  <a:cubicBezTo>
                    <a:pt x="7228" y="4727"/>
                    <a:pt x="7287" y="4596"/>
                    <a:pt x="7287" y="4441"/>
                  </a:cubicBezTo>
                  <a:lnTo>
                    <a:pt x="7287" y="3941"/>
                  </a:lnTo>
                  <a:cubicBezTo>
                    <a:pt x="7287" y="3655"/>
                    <a:pt x="7073" y="3429"/>
                    <a:pt x="6787" y="3429"/>
                  </a:cubicBezTo>
                  <a:lnTo>
                    <a:pt x="6442" y="3429"/>
                  </a:lnTo>
                  <a:cubicBezTo>
                    <a:pt x="6156" y="3429"/>
                    <a:pt x="5942" y="3655"/>
                    <a:pt x="5942" y="3941"/>
                  </a:cubicBezTo>
                  <a:lnTo>
                    <a:pt x="5942" y="4441"/>
                  </a:lnTo>
                  <a:cubicBezTo>
                    <a:pt x="5942" y="4596"/>
                    <a:pt x="6001" y="4727"/>
                    <a:pt x="6097" y="4810"/>
                  </a:cubicBezTo>
                  <a:lnTo>
                    <a:pt x="6097" y="4858"/>
                  </a:lnTo>
                  <a:lnTo>
                    <a:pt x="5799" y="4929"/>
                  </a:lnTo>
                  <a:cubicBezTo>
                    <a:pt x="5585" y="4989"/>
                    <a:pt x="5430" y="5191"/>
                    <a:pt x="5430" y="5429"/>
                  </a:cubicBezTo>
                  <a:lnTo>
                    <a:pt x="5430" y="5465"/>
                  </a:lnTo>
                  <a:lnTo>
                    <a:pt x="5073" y="5465"/>
                  </a:lnTo>
                  <a:lnTo>
                    <a:pt x="5073" y="3060"/>
                  </a:lnTo>
                  <a:close/>
                  <a:moveTo>
                    <a:pt x="167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5620"/>
                  </a:lnTo>
                  <a:cubicBezTo>
                    <a:pt x="1" y="5703"/>
                    <a:pt x="72" y="5787"/>
                    <a:pt x="167" y="5787"/>
                  </a:cubicBezTo>
                  <a:lnTo>
                    <a:pt x="8335" y="5787"/>
                  </a:lnTo>
                  <a:cubicBezTo>
                    <a:pt x="8418" y="5787"/>
                    <a:pt x="8502" y="5703"/>
                    <a:pt x="8502" y="5620"/>
                  </a:cubicBezTo>
                  <a:lnTo>
                    <a:pt x="8502" y="167"/>
                  </a:lnTo>
                  <a:cubicBezTo>
                    <a:pt x="8466" y="84"/>
                    <a:pt x="8395" y="24"/>
                    <a:pt x="8311" y="24"/>
                  </a:cubicBezTo>
                  <a:lnTo>
                    <a:pt x="1334" y="24"/>
                  </a:lnTo>
                  <a:cubicBezTo>
                    <a:pt x="1251" y="24"/>
                    <a:pt x="1167" y="95"/>
                    <a:pt x="1167" y="191"/>
                  </a:cubicBezTo>
                  <a:cubicBezTo>
                    <a:pt x="1167" y="274"/>
                    <a:pt x="1251" y="346"/>
                    <a:pt x="1334" y="346"/>
                  </a:cubicBezTo>
                  <a:lnTo>
                    <a:pt x="4763" y="346"/>
                  </a:lnTo>
                  <a:lnTo>
                    <a:pt x="4763" y="4453"/>
                  </a:lnTo>
                  <a:lnTo>
                    <a:pt x="3882" y="4453"/>
                  </a:lnTo>
                  <a:lnTo>
                    <a:pt x="3882" y="3608"/>
                  </a:lnTo>
                  <a:cubicBezTo>
                    <a:pt x="3882" y="3346"/>
                    <a:pt x="3703" y="3084"/>
                    <a:pt x="3453" y="2977"/>
                  </a:cubicBezTo>
                  <a:lnTo>
                    <a:pt x="3037" y="2822"/>
                  </a:lnTo>
                  <a:lnTo>
                    <a:pt x="3037" y="2798"/>
                  </a:lnTo>
                  <a:lnTo>
                    <a:pt x="3037" y="2572"/>
                  </a:lnTo>
                  <a:cubicBezTo>
                    <a:pt x="3239" y="2417"/>
                    <a:pt x="3382" y="2167"/>
                    <a:pt x="3382" y="1893"/>
                  </a:cubicBezTo>
                  <a:lnTo>
                    <a:pt x="3382" y="1560"/>
                  </a:lnTo>
                  <a:cubicBezTo>
                    <a:pt x="3382" y="1179"/>
                    <a:pt x="3084" y="881"/>
                    <a:pt x="2703" y="881"/>
                  </a:cubicBezTo>
                  <a:lnTo>
                    <a:pt x="2370" y="881"/>
                  </a:lnTo>
                  <a:cubicBezTo>
                    <a:pt x="1989" y="881"/>
                    <a:pt x="1691" y="1179"/>
                    <a:pt x="1691" y="1560"/>
                  </a:cubicBezTo>
                  <a:lnTo>
                    <a:pt x="1691" y="1893"/>
                  </a:lnTo>
                  <a:cubicBezTo>
                    <a:pt x="1691" y="2179"/>
                    <a:pt x="1834" y="2417"/>
                    <a:pt x="2037" y="2572"/>
                  </a:cubicBezTo>
                  <a:lnTo>
                    <a:pt x="2037" y="2810"/>
                  </a:lnTo>
                  <a:lnTo>
                    <a:pt x="2037" y="2822"/>
                  </a:lnTo>
                  <a:lnTo>
                    <a:pt x="1620" y="2989"/>
                  </a:lnTo>
                  <a:cubicBezTo>
                    <a:pt x="1370" y="3084"/>
                    <a:pt x="1191" y="3346"/>
                    <a:pt x="1191" y="3608"/>
                  </a:cubicBezTo>
                  <a:lnTo>
                    <a:pt x="1191" y="4453"/>
                  </a:lnTo>
                  <a:lnTo>
                    <a:pt x="310" y="4453"/>
                  </a:lnTo>
                  <a:lnTo>
                    <a:pt x="310" y="334"/>
                  </a:lnTo>
                  <a:lnTo>
                    <a:pt x="667" y="334"/>
                  </a:lnTo>
                  <a:cubicBezTo>
                    <a:pt x="763" y="334"/>
                    <a:pt x="834" y="262"/>
                    <a:pt x="834" y="167"/>
                  </a:cubicBezTo>
                  <a:cubicBezTo>
                    <a:pt x="834" y="84"/>
                    <a:pt x="763" y="0"/>
                    <a:pt x="6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9152;p93"/>
            <p:cNvSpPr/>
            <p:nvPr/>
          </p:nvSpPr>
          <p:spPr>
            <a:xfrm>
              <a:off x="2278533" y="2937377"/>
              <a:ext cx="346788" cy="254704"/>
            </a:xfrm>
            <a:custGeom>
              <a:avLst/>
              <a:gdLst/>
              <a:ahLst/>
              <a:cxnLst/>
              <a:rect l="l" t="t" r="r" b="b"/>
              <a:pathLst>
                <a:path w="10895" h="8002" extrusionOk="0">
                  <a:moveTo>
                    <a:pt x="9871" y="310"/>
                  </a:moveTo>
                  <a:cubicBezTo>
                    <a:pt x="9978" y="310"/>
                    <a:pt x="10049" y="393"/>
                    <a:pt x="10049" y="489"/>
                  </a:cubicBezTo>
                  <a:lnTo>
                    <a:pt x="10049" y="6799"/>
                  </a:lnTo>
                  <a:lnTo>
                    <a:pt x="9692" y="6799"/>
                  </a:lnTo>
                  <a:cubicBezTo>
                    <a:pt x="9609" y="6799"/>
                    <a:pt x="9525" y="6882"/>
                    <a:pt x="9525" y="6966"/>
                  </a:cubicBezTo>
                  <a:cubicBezTo>
                    <a:pt x="9525" y="7061"/>
                    <a:pt x="9609" y="7132"/>
                    <a:pt x="9692" y="7132"/>
                  </a:cubicBezTo>
                  <a:lnTo>
                    <a:pt x="10537" y="7132"/>
                  </a:lnTo>
                  <a:cubicBezTo>
                    <a:pt x="10537" y="7132"/>
                    <a:pt x="10561" y="7132"/>
                    <a:pt x="10561" y="7144"/>
                  </a:cubicBezTo>
                  <a:lnTo>
                    <a:pt x="10561" y="7490"/>
                  </a:lnTo>
                  <a:cubicBezTo>
                    <a:pt x="10573" y="7585"/>
                    <a:pt x="10478" y="7668"/>
                    <a:pt x="10394" y="7668"/>
                  </a:cubicBezTo>
                  <a:lnTo>
                    <a:pt x="512" y="7668"/>
                  </a:lnTo>
                  <a:cubicBezTo>
                    <a:pt x="405" y="7668"/>
                    <a:pt x="334" y="7597"/>
                    <a:pt x="334" y="7490"/>
                  </a:cubicBezTo>
                  <a:lnTo>
                    <a:pt x="334" y="7144"/>
                  </a:lnTo>
                  <a:cubicBezTo>
                    <a:pt x="334" y="7144"/>
                    <a:pt x="334" y="7132"/>
                    <a:pt x="346" y="7132"/>
                  </a:cubicBezTo>
                  <a:lnTo>
                    <a:pt x="9037" y="7132"/>
                  </a:lnTo>
                  <a:cubicBezTo>
                    <a:pt x="9132" y="7132"/>
                    <a:pt x="9204" y="7061"/>
                    <a:pt x="9204" y="6966"/>
                  </a:cubicBezTo>
                  <a:cubicBezTo>
                    <a:pt x="9204" y="6882"/>
                    <a:pt x="9132" y="6799"/>
                    <a:pt x="9037" y="6799"/>
                  </a:cubicBezTo>
                  <a:lnTo>
                    <a:pt x="858" y="6799"/>
                  </a:lnTo>
                  <a:lnTo>
                    <a:pt x="858" y="489"/>
                  </a:lnTo>
                  <a:cubicBezTo>
                    <a:pt x="858" y="393"/>
                    <a:pt x="929" y="310"/>
                    <a:pt x="1036" y="310"/>
                  </a:cubicBezTo>
                  <a:close/>
                  <a:moveTo>
                    <a:pt x="1012" y="0"/>
                  </a:moveTo>
                  <a:cubicBezTo>
                    <a:pt x="738" y="0"/>
                    <a:pt x="512" y="227"/>
                    <a:pt x="512" y="512"/>
                  </a:cubicBezTo>
                  <a:lnTo>
                    <a:pt x="512" y="6823"/>
                  </a:lnTo>
                  <a:lnTo>
                    <a:pt x="334" y="6823"/>
                  </a:lnTo>
                  <a:cubicBezTo>
                    <a:pt x="155" y="6823"/>
                    <a:pt x="0" y="6966"/>
                    <a:pt x="0" y="7144"/>
                  </a:cubicBezTo>
                  <a:lnTo>
                    <a:pt x="0" y="7490"/>
                  </a:lnTo>
                  <a:cubicBezTo>
                    <a:pt x="0" y="7775"/>
                    <a:pt x="226" y="8001"/>
                    <a:pt x="512" y="8001"/>
                  </a:cubicBezTo>
                  <a:lnTo>
                    <a:pt x="10394" y="8001"/>
                  </a:lnTo>
                  <a:cubicBezTo>
                    <a:pt x="10680" y="8001"/>
                    <a:pt x="10894" y="7775"/>
                    <a:pt x="10894" y="7490"/>
                  </a:cubicBezTo>
                  <a:lnTo>
                    <a:pt x="10894" y="7144"/>
                  </a:lnTo>
                  <a:cubicBezTo>
                    <a:pt x="10883" y="6966"/>
                    <a:pt x="10728" y="6823"/>
                    <a:pt x="10561" y="6823"/>
                  </a:cubicBezTo>
                  <a:lnTo>
                    <a:pt x="10383" y="6823"/>
                  </a:lnTo>
                  <a:lnTo>
                    <a:pt x="10383" y="512"/>
                  </a:lnTo>
                  <a:cubicBezTo>
                    <a:pt x="10383" y="227"/>
                    <a:pt x="10156" y="0"/>
                    <a:pt x="98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1" name="Google Shape;6662;p57"/>
          <p:cNvGrpSpPr/>
          <p:nvPr/>
        </p:nvGrpSpPr>
        <p:grpSpPr>
          <a:xfrm>
            <a:off x="5615229" y="2303209"/>
            <a:ext cx="337069" cy="302593"/>
            <a:chOff x="3441065" y="4302505"/>
            <a:chExt cx="337069" cy="302593"/>
          </a:xfrm>
          <a:solidFill>
            <a:schemeClr val="accent4"/>
          </a:solidFill>
        </p:grpSpPr>
        <p:sp>
          <p:nvSpPr>
            <p:cNvPr id="132" name="Google Shape;6663;p57"/>
            <p:cNvSpPr/>
            <p:nvPr/>
          </p:nvSpPr>
          <p:spPr>
            <a:xfrm>
              <a:off x="3441065" y="4366941"/>
              <a:ext cx="337069" cy="173655"/>
            </a:xfrm>
            <a:custGeom>
              <a:avLst/>
              <a:gdLst/>
              <a:ahLst/>
              <a:cxnLst/>
              <a:rect l="l" t="t" r="r" b="b"/>
              <a:pathLst>
                <a:path w="10598" h="5460" extrusionOk="0">
                  <a:moveTo>
                    <a:pt x="5062" y="1"/>
                  </a:moveTo>
                  <a:cubicBezTo>
                    <a:pt x="3977" y="1"/>
                    <a:pt x="2891" y="303"/>
                    <a:pt x="1834" y="951"/>
                  </a:cubicBezTo>
                  <a:cubicBezTo>
                    <a:pt x="1001" y="1463"/>
                    <a:pt x="418" y="2058"/>
                    <a:pt x="156" y="2368"/>
                  </a:cubicBezTo>
                  <a:cubicBezTo>
                    <a:pt x="1" y="2546"/>
                    <a:pt x="1" y="2808"/>
                    <a:pt x="168" y="2987"/>
                  </a:cubicBezTo>
                  <a:cubicBezTo>
                    <a:pt x="1001" y="3844"/>
                    <a:pt x="1870" y="4475"/>
                    <a:pt x="2739" y="4892"/>
                  </a:cubicBezTo>
                  <a:cubicBezTo>
                    <a:pt x="2763" y="4916"/>
                    <a:pt x="2787" y="4916"/>
                    <a:pt x="2823" y="4916"/>
                  </a:cubicBezTo>
                  <a:cubicBezTo>
                    <a:pt x="2977" y="4916"/>
                    <a:pt x="3037" y="4689"/>
                    <a:pt x="2894" y="4618"/>
                  </a:cubicBezTo>
                  <a:cubicBezTo>
                    <a:pt x="2049" y="4213"/>
                    <a:pt x="1215" y="3582"/>
                    <a:pt x="406" y="2773"/>
                  </a:cubicBezTo>
                  <a:cubicBezTo>
                    <a:pt x="346" y="2713"/>
                    <a:pt x="346" y="2630"/>
                    <a:pt x="406" y="2570"/>
                  </a:cubicBezTo>
                  <a:cubicBezTo>
                    <a:pt x="799" y="2130"/>
                    <a:pt x="2061" y="868"/>
                    <a:pt x="3918" y="451"/>
                  </a:cubicBezTo>
                  <a:lnTo>
                    <a:pt x="3918" y="451"/>
                  </a:lnTo>
                  <a:cubicBezTo>
                    <a:pt x="3561" y="665"/>
                    <a:pt x="3263" y="963"/>
                    <a:pt x="3025" y="1320"/>
                  </a:cubicBezTo>
                  <a:cubicBezTo>
                    <a:pt x="2977" y="1403"/>
                    <a:pt x="3001" y="1487"/>
                    <a:pt x="3073" y="1534"/>
                  </a:cubicBezTo>
                  <a:cubicBezTo>
                    <a:pt x="3098" y="1551"/>
                    <a:pt x="3126" y="1559"/>
                    <a:pt x="3154" y="1559"/>
                  </a:cubicBezTo>
                  <a:cubicBezTo>
                    <a:pt x="3204" y="1559"/>
                    <a:pt x="3252" y="1533"/>
                    <a:pt x="3275" y="1487"/>
                  </a:cubicBezTo>
                  <a:cubicBezTo>
                    <a:pt x="3728" y="772"/>
                    <a:pt x="4490" y="367"/>
                    <a:pt x="5299" y="367"/>
                  </a:cubicBezTo>
                  <a:cubicBezTo>
                    <a:pt x="6609" y="367"/>
                    <a:pt x="7680" y="1439"/>
                    <a:pt x="7680" y="2749"/>
                  </a:cubicBezTo>
                  <a:cubicBezTo>
                    <a:pt x="7680" y="3820"/>
                    <a:pt x="6954" y="4773"/>
                    <a:pt x="5930" y="5047"/>
                  </a:cubicBezTo>
                  <a:cubicBezTo>
                    <a:pt x="5720" y="5103"/>
                    <a:pt x="5510" y="5130"/>
                    <a:pt x="5305" y="5130"/>
                  </a:cubicBezTo>
                  <a:cubicBezTo>
                    <a:pt x="4250" y="5130"/>
                    <a:pt x="3302" y="4424"/>
                    <a:pt x="3013" y="3368"/>
                  </a:cubicBezTo>
                  <a:cubicBezTo>
                    <a:pt x="2954" y="3154"/>
                    <a:pt x="2918" y="2951"/>
                    <a:pt x="2918" y="2737"/>
                  </a:cubicBezTo>
                  <a:cubicBezTo>
                    <a:pt x="2918" y="2487"/>
                    <a:pt x="2966" y="2249"/>
                    <a:pt x="3037" y="2011"/>
                  </a:cubicBezTo>
                  <a:cubicBezTo>
                    <a:pt x="3073" y="1915"/>
                    <a:pt x="3025" y="1844"/>
                    <a:pt x="2942" y="1820"/>
                  </a:cubicBezTo>
                  <a:cubicBezTo>
                    <a:pt x="2920" y="1812"/>
                    <a:pt x="2899" y="1808"/>
                    <a:pt x="2880" y="1808"/>
                  </a:cubicBezTo>
                  <a:cubicBezTo>
                    <a:pt x="2816" y="1808"/>
                    <a:pt x="2767" y="1851"/>
                    <a:pt x="2739" y="1915"/>
                  </a:cubicBezTo>
                  <a:cubicBezTo>
                    <a:pt x="2656" y="2189"/>
                    <a:pt x="2608" y="2475"/>
                    <a:pt x="2608" y="2737"/>
                  </a:cubicBezTo>
                  <a:cubicBezTo>
                    <a:pt x="2608" y="2975"/>
                    <a:pt x="2644" y="3213"/>
                    <a:pt x="2704" y="3439"/>
                  </a:cubicBezTo>
                  <a:cubicBezTo>
                    <a:pt x="2858" y="4058"/>
                    <a:pt x="3251" y="4582"/>
                    <a:pt x="3739" y="4928"/>
                  </a:cubicBezTo>
                  <a:cubicBezTo>
                    <a:pt x="3632" y="4892"/>
                    <a:pt x="3549" y="4868"/>
                    <a:pt x="3442" y="4820"/>
                  </a:cubicBezTo>
                  <a:cubicBezTo>
                    <a:pt x="3427" y="4816"/>
                    <a:pt x="3412" y="4813"/>
                    <a:pt x="3396" y="4813"/>
                  </a:cubicBezTo>
                  <a:cubicBezTo>
                    <a:pt x="3334" y="4813"/>
                    <a:pt x="3270" y="4849"/>
                    <a:pt x="3251" y="4916"/>
                  </a:cubicBezTo>
                  <a:cubicBezTo>
                    <a:pt x="3216" y="4987"/>
                    <a:pt x="3263" y="5070"/>
                    <a:pt x="3335" y="5106"/>
                  </a:cubicBezTo>
                  <a:cubicBezTo>
                    <a:pt x="3996" y="5346"/>
                    <a:pt x="4652" y="5460"/>
                    <a:pt x="5299" y="5460"/>
                  </a:cubicBezTo>
                  <a:cubicBezTo>
                    <a:pt x="6446" y="5460"/>
                    <a:pt x="7563" y="5103"/>
                    <a:pt x="8621" y="4463"/>
                  </a:cubicBezTo>
                  <a:cubicBezTo>
                    <a:pt x="9502" y="3927"/>
                    <a:pt x="10145" y="3308"/>
                    <a:pt x="10443" y="2975"/>
                  </a:cubicBezTo>
                  <a:cubicBezTo>
                    <a:pt x="10597" y="2808"/>
                    <a:pt x="10586" y="2511"/>
                    <a:pt x="10395" y="2356"/>
                  </a:cubicBezTo>
                  <a:cubicBezTo>
                    <a:pt x="10062" y="2058"/>
                    <a:pt x="9728" y="1784"/>
                    <a:pt x="9383" y="1546"/>
                  </a:cubicBezTo>
                  <a:cubicBezTo>
                    <a:pt x="9357" y="1529"/>
                    <a:pt x="9327" y="1521"/>
                    <a:pt x="9298" y="1521"/>
                  </a:cubicBezTo>
                  <a:cubicBezTo>
                    <a:pt x="9246" y="1521"/>
                    <a:pt x="9194" y="1544"/>
                    <a:pt x="9157" y="1582"/>
                  </a:cubicBezTo>
                  <a:cubicBezTo>
                    <a:pt x="9109" y="1653"/>
                    <a:pt x="9133" y="1737"/>
                    <a:pt x="9192" y="1796"/>
                  </a:cubicBezTo>
                  <a:cubicBezTo>
                    <a:pt x="9514" y="2034"/>
                    <a:pt x="9847" y="2296"/>
                    <a:pt x="10169" y="2594"/>
                  </a:cubicBezTo>
                  <a:cubicBezTo>
                    <a:pt x="10228" y="2653"/>
                    <a:pt x="10228" y="2737"/>
                    <a:pt x="10181" y="2796"/>
                  </a:cubicBezTo>
                  <a:cubicBezTo>
                    <a:pt x="9788" y="3225"/>
                    <a:pt x="8550" y="4439"/>
                    <a:pt x="6835" y="4939"/>
                  </a:cubicBezTo>
                  <a:cubicBezTo>
                    <a:pt x="8311" y="3904"/>
                    <a:pt x="8359" y="1737"/>
                    <a:pt x="6954" y="629"/>
                  </a:cubicBezTo>
                  <a:lnTo>
                    <a:pt x="6954" y="629"/>
                  </a:lnTo>
                  <a:cubicBezTo>
                    <a:pt x="7538" y="820"/>
                    <a:pt x="8121" y="1106"/>
                    <a:pt x="8692" y="1463"/>
                  </a:cubicBezTo>
                  <a:cubicBezTo>
                    <a:pt x="8722" y="1476"/>
                    <a:pt x="8752" y="1482"/>
                    <a:pt x="8780" y="1482"/>
                  </a:cubicBezTo>
                  <a:cubicBezTo>
                    <a:pt x="8831" y="1482"/>
                    <a:pt x="8876" y="1461"/>
                    <a:pt x="8907" y="1415"/>
                  </a:cubicBezTo>
                  <a:cubicBezTo>
                    <a:pt x="8954" y="1344"/>
                    <a:pt x="8931" y="1249"/>
                    <a:pt x="8859" y="1201"/>
                  </a:cubicBezTo>
                  <a:cubicBezTo>
                    <a:pt x="7632" y="426"/>
                    <a:pt x="6348" y="1"/>
                    <a:pt x="50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6664;p57"/>
            <p:cNvSpPr/>
            <p:nvPr/>
          </p:nvSpPr>
          <p:spPr>
            <a:xfrm>
              <a:off x="3572864" y="4423300"/>
              <a:ext cx="76141" cy="61479"/>
            </a:xfrm>
            <a:custGeom>
              <a:avLst/>
              <a:gdLst/>
              <a:ahLst/>
              <a:cxnLst/>
              <a:rect l="l" t="t" r="r" b="b"/>
              <a:pathLst>
                <a:path w="2394" h="1933" extrusionOk="0">
                  <a:moveTo>
                    <a:pt x="1143" y="0"/>
                  </a:moveTo>
                  <a:cubicBezTo>
                    <a:pt x="465" y="0"/>
                    <a:pt x="0" y="679"/>
                    <a:pt x="238" y="1322"/>
                  </a:cubicBezTo>
                  <a:cubicBezTo>
                    <a:pt x="258" y="1381"/>
                    <a:pt x="326" y="1423"/>
                    <a:pt x="396" y="1423"/>
                  </a:cubicBezTo>
                  <a:cubicBezTo>
                    <a:pt x="411" y="1423"/>
                    <a:pt x="426" y="1421"/>
                    <a:pt x="441" y="1417"/>
                  </a:cubicBezTo>
                  <a:cubicBezTo>
                    <a:pt x="524" y="1382"/>
                    <a:pt x="560" y="1298"/>
                    <a:pt x="536" y="1203"/>
                  </a:cubicBezTo>
                  <a:cubicBezTo>
                    <a:pt x="354" y="738"/>
                    <a:pt x="729" y="308"/>
                    <a:pt x="1156" y="308"/>
                  </a:cubicBezTo>
                  <a:cubicBezTo>
                    <a:pt x="1287" y="308"/>
                    <a:pt x="1422" y="349"/>
                    <a:pt x="1548" y="441"/>
                  </a:cubicBezTo>
                  <a:cubicBezTo>
                    <a:pt x="2036" y="822"/>
                    <a:pt x="1774" y="1620"/>
                    <a:pt x="1143" y="1620"/>
                  </a:cubicBezTo>
                  <a:cubicBezTo>
                    <a:pt x="1048" y="1620"/>
                    <a:pt x="953" y="1608"/>
                    <a:pt x="881" y="1560"/>
                  </a:cubicBezTo>
                  <a:cubicBezTo>
                    <a:pt x="860" y="1554"/>
                    <a:pt x="840" y="1551"/>
                    <a:pt x="819" y="1551"/>
                  </a:cubicBezTo>
                  <a:cubicBezTo>
                    <a:pt x="759" y="1551"/>
                    <a:pt x="703" y="1578"/>
                    <a:pt x="667" y="1632"/>
                  </a:cubicBezTo>
                  <a:cubicBezTo>
                    <a:pt x="643" y="1715"/>
                    <a:pt x="667" y="1798"/>
                    <a:pt x="738" y="1846"/>
                  </a:cubicBezTo>
                  <a:cubicBezTo>
                    <a:pt x="869" y="1904"/>
                    <a:pt x="1009" y="1933"/>
                    <a:pt x="1148" y="1933"/>
                  </a:cubicBezTo>
                  <a:cubicBezTo>
                    <a:pt x="1438" y="1933"/>
                    <a:pt x="1724" y="1806"/>
                    <a:pt x="1917" y="1548"/>
                  </a:cubicBezTo>
                  <a:cubicBezTo>
                    <a:pt x="2393" y="917"/>
                    <a:pt x="1965" y="0"/>
                    <a:pt x="11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6665;p57"/>
            <p:cNvSpPr/>
            <p:nvPr/>
          </p:nvSpPr>
          <p:spPr>
            <a:xfrm>
              <a:off x="3619045" y="4394485"/>
              <a:ext cx="46626" cy="39088"/>
            </a:xfrm>
            <a:custGeom>
              <a:avLst/>
              <a:gdLst/>
              <a:ahLst/>
              <a:cxnLst/>
              <a:rect l="l" t="t" r="r" b="b"/>
              <a:pathLst>
                <a:path w="1466" h="1229" extrusionOk="0">
                  <a:moveTo>
                    <a:pt x="782" y="310"/>
                  </a:moveTo>
                  <a:cubicBezTo>
                    <a:pt x="917" y="310"/>
                    <a:pt x="1054" y="400"/>
                    <a:pt x="1096" y="549"/>
                  </a:cubicBezTo>
                  <a:cubicBezTo>
                    <a:pt x="1120" y="716"/>
                    <a:pt x="1013" y="871"/>
                    <a:pt x="858" y="906"/>
                  </a:cubicBezTo>
                  <a:cubicBezTo>
                    <a:pt x="834" y="912"/>
                    <a:pt x="810" y="914"/>
                    <a:pt x="788" y="914"/>
                  </a:cubicBezTo>
                  <a:cubicBezTo>
                    <a:pt x="553" y="914"/>
                    <a:pt x="406" y="648"/>
                    <a:pt x="537" y="442"/>
                  </a:cubicBezTo>
                  <a:cubicBezTo>
                    <a:pt x="599" y="351"/>
                    <a:pt x="690" y="310"/>
                    <a:pt x="782" y="310"/>
                  </a:cubicBezTo>
                  <a:close/>
                  <a:moveTo>
                    <a:pt x="791" y="1"/>
                  </a:moveTo>
                  <a:cubicBezTo>
                    <a:pt x="598" y="1"/>
                    <a:pt x="403" y="88"/>
                    <a:pt x="275" y="275"/>
                  </a:cubicBezTo>
                  <a:cubicBezTo>
                    <a:pt x="1" y="692"/>
                    <a:pt x="321" y="1229"/>
                    <a:pt x="792" y="1229"/>
                  </a:cubicBezTo>
                  <a:cubicBezTo>
                    <a:pt x="833" y="1229"/>
                    <a:pt x="875" y="1225"/>
                    <a:pt x="918" y="1216"/>
                  </a:cubicBezTo>
                  <a:cubicBezTo>
                    <a:pt x="1251" y="1145"/>
                    <a:pt x="1465" y="811"/>
                    <a:pt x="1394" y="490"/>
                  </a:cubicBezTo>
                  <a:cubicBezTo>
                    <a:pt x="1331" y="176"/>
                    <a:pt x="1064" y="1"/>
                    <a:pt x="7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6666;p57"/>
            <p:cNvSpPr/>
            <p:nvPr/>
          </p:nvSpPr>
          <p:spPr>
            <a:xfrm>
              <a:off x="3604669" y="4302505"/>
              <a:ext cx="9860" cy="42046"/>
            </a:xfrm>
            <a:custGeom>
              <a:avLst/>
              <a:gdLst/>
              <a:ahLst/>
              <a:cxnLst/>
              <a:rect l="l" t="t" r="r" b="b"/>
              <a:pathLst>
                <a:path w="310" h="1322" extrusionOk="0">
                  <a:moveTo>
                    <a:pt x="143" y="0"/>
                  </a:moveTo>
                  <a:cubicBezTo>
                    <a:pt x="60" y="0"/>
                    <a:pt x="0" y="72"/>
                    <a:pt x="0" y="155"/>
                  </a:cubicBezTo>
                  <a:lnTo>
                    <a:pt x="0" y="1179"/>
                  </a:lnTo>
                  <a:cubicBezTo>
                    <a:pt x="0" y="1262"/>
                    <a:pt x="72" y="1322"/>
                    <a:pt x="143" y="1322"/>
                  </a:cubicBezTo>
                  <a:cubicBezTo>
                    <a:pt x="238" y="1322"/>
                    <a:pt x="298" y="1250"/>
                    <a:pt x="298" y="1179"/>
                  </a:cubicBezTo>
                  <a:lnTo>
                    <a:pt x="298" y="155"/>
                  </a:lnTo>
                  <a:cubicBezTo>
                    <a:pt x="310" y="72"/>
                    <a:pt x="238" y="0"/>
                    <a:pt x="1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6667;p57"/>
            <p:cNvSpPr/>
            <p:nvPr/>
          </p:nvSpPr>
          <p:spPr>
            <a:xfrm>
              <a:off x="3528178" y="4315926"/>
              <a:ext cx="22359" cy="40742"/>
            </a:xfrm>
            <a:custGeom>
              <a:avLst/>
              <a:gdLst/>
              <a:ahLst/>
              <a:cxnLst/>
              <a:rect l="l" t="t" r="r" b="b"/>
              <a:pathLst>
                <a:path w="703" h="1281" extrusionOk="0">
                  <a:moveTo>
                    <a:pt x="163" y="1"/>
                  </a:moveTo>
                  <a:cubicBezTo>
                    <a:pt x="149" y="1"/>
                    <a:pt x="134" y="3"/>
                    <a:pt x="119" y="7"/>
                  </a:cubicBezTo>
                  <a:cubicBezTo>
                    <a:pt x="48" y="43"/>
                    <a:pt x="0" y="126"/>
                    <a:pt x="36" y="209"/>
                  </a:cubicBezTo>
                  <a:lnTo>
                    <a:pt x="393" y="1174"/>
                  </a:lnTo>
                  <a:cubicBezTo>
                    <a:pt x="417" y="1233"/>
                    <a:pt x="477" y="1281"/>
                    <a:pt x="536" y="1281"/>
                  </a:cubicBezTo>
                  <a:cubicBezTo>
                    <a:pt x="631" y="1281"/>
                    <a:pt x="703" y="1174"/>
                    <a:pt x="679" y="1067"/>
                  </a:cubicBezTo>
                  <a:lnTo>
                    <a:pt x="322" y="102"/>
                  </a:lnTo>
                  <a:cubicBezTo>
                    <a:pt x="292" y="43"/>
                    <a:pt x="231" y="1"/>
                    <a:pt x="1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6668;p57"/>
            <p:cNvSpPr/>
            <p:nvPr/>
          </p:nvSpPr>
          <p:spPr>
            <a:xfrm>
              <a:off x="3457730" y="4348590"/>
              <a:ext cx="32600" cy="35367"/>
            </a:xfrm>
            <a:custGeom>
              <a:avLst/>
              <a:gdLst/>
              <a:ahLst/>
              <a:cxnLst/>
              <a:rect l="l" t="t" r="r" b="b"/>
              <a:pathLst>
                <a:path w="1025" h="1112" extrusionOk="0">
                  <a:moveTo>
                    <a:pt x="183" y="0"/>
                  </a:moveTo>
                  <a:cubicBezTo>
                    <a:pt x="147" y="0"/>
                    <a:pt x="110" y="13"/>
                    <a:pt x="72" y="40"/>
                  </a:cubicBezTo>
                  <a:cubicBezTo>
                    <a:pt x="13" y="99"/>
                    <a:pt x="1" y="194"/>
                    <a:pt x="60" y="266"/>
                  </a:cubicBezTo>
                  <a:lnTo>
                    <a:pt x="715" y="1052"/>
                  </a:lnTo>
                  <a:cubicBezTo>
                    <a:pt x="751" y="1087"/>
                    <a:pt x="787" y="1111"/>
                    <a:pt x="834" y="1111"/>
                  </a:cubicBezTo>
                  <a:cubicBezTo>
                    <a:pt x="953" y="1099"/>
                    <a:pt x="1025" y="944"/>
                    <a:pt x="953" y="849"/>
                  </a:cubicBezTo>
                  <a:lnTo>
                    <a:pt x="298" y="51"/>
                  </a:lnTo>
                  <a:cubicBezTo>
                    <a:pt x="266" y="19"/>
                    <a:pt x="226" y="0"/>
                    <a:pt x="18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6669;p57"/>
            <p:cNvSpPr/>
            <p:nvPr/>
          </p:nvSpPr>
          <p:spPr>
            <a:xfrm>
              <a:off x="3727723" y="4351611"/>
              <a:ext cx="32218" cy="34954"/>
            </a:xfrm>
            <a:custGeom>
              <a:avLst/>
              <a:gdLst/>
              <a:ahLst/>
              <a:cxnLst/>
              <a:rect l="l" t="t" r="r" b="b"/>
              <a:pathLst>
                <a:path w="1013" h="1099" extrusionOk="0">
                  <a:moveTo>
                    <a:pt x="834" y="1"/>
                  </a:moveTo>
                  <a:cubicBezTo>
                    <a:pt x="791" y="1"/>
                    <a:pt x="748" y="19"/>
                    <a:pt x="715" y="52"/>
                  </a:cubicBezTo>
                  <a:lnTo>
                    <a:pt x="60" y="838"/>
                  </a:lnTo>
                  <a:cubicBezTo>
                    <a:pt x="1" y="897"/>
                    <a:pt x="13" y="1004"/>
                    <a:pt x="72" y="1064"/>
                  </a:cubicBezTo>
                  <a:cubicBezTo>
                    <a:pt x="96" y="1088"/>
                    <a:pt x="128" y="1098"/>
                    <a:pt x="161" y="1098"/>
                  </a:cubicBezTo>
                  <a:cubicBezTo>
                    <a:pt x="211" y="1098"/>
                    <a:pt x="263" y="1075"/>
                    <a:pt x="299" y="1040"/>
                  </a:cubicBezTo>
                  <a:lnTo>
                    <a:pt x="953" y="254"/>
                  </a:lnTo>
                  <a:cubicBezTo>
                    <a:pt x="1013" y="183"/>
                    <a:pt x="1013" y="76"/>
                    <a:pt x="930" y="40"/>
                  </a:cubicBezTo>
                  <a:cubicBezTo>
                    <a:pt x="903" y="13"/>
                    <a:pt x="869" y="1"/>
                    <a:pt x="8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6670;p57"/>
            <p:cNvSpPr/>
            <p:nvPr/>
          </p:nvSpPr>
          <p:spPr>
            <a:xfrm>
              <a:off x="3668279" y="4315926"/>
              <a:ext cx="22391" cy="40742"/>
            </a:xfrm>
            <a:custGeom>
              <a:avLst/>
              <a:gdLst/>
              <a:ahLst/>
              <a:cxnLst/>
              <a:rect l="l" t="t" r="r" b="b"/>
              <a:pathLst>
                <a:path w="704" h="1281" extrusionOk="0">
                  <a:moveTo>
                    <a:pt x="544" y="1"/>
                  </a:moveTo>
                  <a:cubicBezTo>
                    <a:pt x="481" y="1"/>
                    <a:pt x="413" y="43"/>
                    <a:pt x="394" y="102"/>
                  </a:cubicBezTo>
                  <a:lnTo>
                    <a:pt x="36" y="1067"/>
                  </a:lnTo>
                  <a:cubicBezTo>
                    <a:pt x="1" y="1174"/>
                    <a:pt x="84" y="1281"/>
                    <a:pt x="179" y="1281"/>
                  </a:cubicBezTo>
                  <a:cubicBezTo>
                    <a:pt x="239" y="1281"/>
                    <a:pt x="298" y="1233"/>
                    <a:pt x="334" y="1174"/>
                  </a:cubicBezTo>
                  <a:lnTo>
                    <a:pt x="691" y="209"/>
                  </a:lnTo>
                  <a:cubicBezTo>
                    <a:pt x="703" y="126"/>
                    <a:pt x="655" y="43"/>
                    <a:pt x="584" y="7"/>
                  </a:cubicBezTo>
                  <a:cubicBezTo>
                    <a:pt x="571" y="3"/>
                    <a:pt x="558" y="1"/>
                    <a:pt x="5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6671;p57"/>
            <p:cNvSpPr/>
            <p:nvPr/>
          </p:nvSpPr>
          <p:spPr>
            <a:xfrm>
              <a:off x="3603143" y="4563019"/>
              <a:ext cx="9891" cy="42078"/>
            </a:xfrm>
            <a:custGeom>
              <a:avLst/>
              <a:gdLst/>
              <a:ahLst/>
              <a:cxnLst/>
              <a:rect l="l" t="t" r="r" b="b"/>
              <a:pathLst>
                <a:path w="311" h="1323" extrusionOk="0">
                  <a:moveTo>
                    <a:pt x="144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1168"/>
                  </a:lnTo>
                  <a:cubicBezTo>
                    <a:pt x="1" y="1263"/>
                    <a:pt x="72" y="1322"/>
                    <a:pt x="144" y="1322"/>
                  </a:cubicBezTo>
                  <a:cubicBezTo>
                    <a:pt x="239" y="1322"/>
                    <a:pt x="298" y="1251"/>
                    <a:pt x="298" y="1168"/>
                  </a:cubicBezTo>
                  <a:lnTo>
                    <a:pt x="298" y="144"/>
                  </a:lnTo>
                  <a:cubicBezTo>
                    <a:pt x="310" y="72"/>
                    <a:pt x="239" y="1"/>
                    <a:pt x="1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6672;p57"/>
            <p:cNvSpPr/>
            <p:nvPr/>
          </p:nvSpPr>
          <p:spPr>
            <a:xfrm>
              <a:off x="3667134" y="4552206"/>
              <a:ext cx="22009" cy="40233"/>
            </a:xfrm>
            <a:custGeom>
              <a:avLst/>
              <a:gdLst/>
              <a:ahLst/>
              <a:cxnLst/>
              <a:rect l="l" t="t" r="r" b="b"/>
              <a:pathLst>
                <a:path w="692" h="1265" extrusionOk="0">
                  <a:moveTo>
                    <a:pt x="165" y="0"/>
                  </a:moveTo>
                  <a:cubicBezTo>
                    <a:pt x="150" y="0"/>
                    <a:pt x="135" y="3"/>
                    <a:pt x="120" y="7"/>
                  </a:cubicBezTo>
                  <a:cubicBezTo>
                    <a:pt x="37" y="43"/>
                    <a:pt x="1" y="126"/>
                    <a:pt x="25" y="198"/>
                  </a:cubicBezTo>
                  <a:lnTo>
                    <a:pt x="382" y="1174"/>
                  </a:lnTo>
                  <a:cubicBezTo>
                    <a:pt x="410" y="1231"/>
                    <a:pt x="468" y="1265"/>
                    <a:pt x="527" y="1265"/>
                  </a:cubicBezTo>
                  <a:cubicBezTo>
                    <a:pt x="542" y="1265"/>
                    <a:pt x="557" y="1263"/>
                    <a:pt x="572" y="1258"/>
                  </a:cubicBezTo>
                  <a:cubicBezTo>
                    <a:pt x="656" y="1234"/>
                    <a:pt x="691" y="1139"/>
                    <a:pt x="668" y="1067"/>
                  </a:cubicBezTo>
                  <a:lnTo>
                    <a:pt x="310" y="103"/>
                  </a:lnTo>
                  <a:cubicBezTo>
                    <a:pt x="282" y="36"/>
                    <a:pt x="223" y="0"/>
                    <a:pt x="1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6673;p57"/>
            <p:cNvSpPr/>
            <p:nvPr/>
          </p:nvSpPr>
          <p:spPr>
            <a:xfrm>
              <a:off x="3727723" y="4524662"/>
              <a:ext cx="32982" cy="35367"/>
            </a:xfrm>
            <a:custGeom>
              <a:avLst/>
              <a:gdLst/>
              <a:ahLst/>
              <a:cxnLst/>
              <a:rect l="l" t="t" r="r" b="b"/>
              <a:pathLst>
                <a:path w="1037" h="1112" extrusionOk="0">
                  <a:moveTo>
                    <a:pt x="178" y="1"/>
                  </a:moveTo>
                  <a:cubicBezTo>
                    <a:pt x="142" y="1"/>
                    <a:pt x="104" y="13"/>
                    <a:pt x="72" y="40"/>
                  </a:cubicBezTo>
                  <a:cubicBezTo>
                    <a:pt x="13" y="100"/>
                    <a:pt x="1" y="195"/>
                    <a:pt x="60" y="266"/>
                  </a:cubicBezTo>
                  <a:lnTo>
                    <a:pt x="715" y="1052"/>
                  </a:lnTo>
                  <a:cubicBezTo>
                    <a:pt x="739" y="1088"/>
                    <a:pt x="787" y="1112"/>
                    <a:pt x="834" y="1112"/>
                  </a:cubicBezTo>
                  <a:cubicBezTo>
                    <a:pt x="965" y="1100"/>
                    <a:pt x="1037" y="945"/>
                    <a:pt x="953" y="850"/>
                  </a:cubicBezTo>
                  <a:lnTo>
                    <a:pt x="299" y="52"/>
                  </a:lnTo>
                  <a:cubicBezTo>
                    <a:pt x="266" y="19"/>
                    <a:pt x="222" y="1"/>
                    <a:pt x="1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6674;p57"/>
            <p:cNvSpPr/>
            <p:nvPr/>
          </p:nvSpPr>
          <p:spPr>
            <a:xfrm>
              <a:off x="3457349" y="4522023"/>
              <a:ext cx="32218" cy="34954"/>
            </a:xfrm>
            <a:custGeom>
              <a:avLst/>
              <a:gdLst/>
              <a:ahLst/>
              <a:cxnLst/>
              <a:rect l="l" t="t" r="r" b="b"/>
              <a:pathLst>
                <a:path w="1013" h="1099" extrusionOk="0">
                  <a:moveTo>
                    <a:pt x="841" y="0"/>
                  </a:moveTo>
                  <a:cubicBezTo>
                    <a:pt x="795" y="0"/>
                    <a:pt x="748" y="19"/>
                    <a:pt x="715" y="52"/>
                  </a:cubicBezTo>
                  <a:lnTo>
                    <a:pt x="60" y="837"/>
                  </a:lnTo>
                  <a:cubicBezTo>
                    <a:pt x="1" y="897"/>
                    <a:pt x="13" y="1004"/>
                    <a:pt x="72" y="1064"/>
                  </a:cubicBezTo>
                  <a:cubicBezTo>
                    <a:pt x="96" y="1088"/>
                    <a:pt x="128" y="1098"/>
                    <a:pt x="161" y="1098"/>
                  </a:cubicBezTo>
                  <a:cubicBezTo>
                    <a:pt x="211" y="1098"/>
                    <a:pt x="263" y="1075"/>
                    <a:pt x="298" y="1040"/>
                  </a:cubicBezTo>
                  <a:lnTo>
                    <a:pt x="953" y="254"/>
                  </a:lnTo>
                  <a:cubicBezTo>
                    <a:pt x="1013" y="183"/>
                    <a:pt x="1013" y="99"/>
                    <a:pt x="941" y="40"/>
                  </a:cubicBezTo>
                  <a:cubicBezTo>
                    <a:pt x="915" y="13"/>
                    <a:pt x="878" y="0"/>
                    <a:pt x="8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6675;p57"/>
            <p:cNvSpPr/>
            <p:nvPr/>
          </p:nvSpPr>
          <p:spPr>
            <a:xfrm>
              <a:off x="3526270" y="4551665"/>
              <a:ext cx="22772" cy="40392"/>
            </a:xfrm>
            <a:custGeom>
              <a:avLst/>
              <a:gdLst/>
              <a:ahLst/>
              <a:cxnLst/>
              <a:rect l="l" t="t" r="r" b="b"/>
              <a:pathLst>
                <a:path w="716" h="1270" extrusionOk="0">
                  <a:moveTo>
                    <a:pt x="531" y="0"/>
                  </a:moveTo>
                  <a:cubicBezTo>
                    <a:pt x="472" y="0"/>
                    <a:pt x="412" y="41"/>
                    <a:pt x="394" y="96"/>
                  </a:cubicBezTo>
                  <a:lnTo>
                    <a:pt x="36" y="1072"/>
                  </a:lnTo>
                  <a:cubicBezTo>
                    <a:pt x="1" y="1144"/>
                    <a:pt x="48" y="1227"/>
                    <a:pt x="120" y="1263"/>
                  </a:cubicBezTo>
                  <a:cubicBezTo>
                    <a:pt x="137" y="1268"/>
                    <a:pt x="154" y="1270"/>
                    <a:pt x="170" y="1270"/>
                  </a:cubicBezTo>
                  <a:cubicBezTo>
                    <a:pt x="235" y="1270"/>
                    <a:pt x="294" y="1234"/>
                    <a:pt x="322" y="1167"/>
                  </a:cubicBezTo>
                  <a:lnTo>
                    <a:pt x="679" y="203"/>
                  </a:lnTo>
                  <a:cubicBezTo>
                    <a:pt x="715" y="132"/>
                    <a:pt x="679" y="36"/>
                    <a:pt x="584" y="13"/>
                  </a:cubicBezTo>
                  <a:cubicBezTo>
                    <a:pt x="567" y="4"/>
                    <a:pt x="549" y="0"/>
                    <a:pt x="5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7365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426;p37"/>
          <p:cNvSpPr/>
          <p:nvPr/>
        </p:nvSpPr>
        <p:spPr>
          <a:xfrm rot="5400000">
            <a:off x="1165410" y="1646784"/>
            <a:ext cx="377684" cy="10428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5" name="Google Shape;2165;p69"/>
          <p:cNvSpPr txBox="1">
            <a:spLocks noGrp="1"/>
          </p:cNvSpPr>
          <p:nvPr>
            <p:ph type="ctrTitle"/>
          </p:nvPr>
        </p:nvSpPr>
        <p:spPr>
          <a:xfrm>
            <a:off x="615263" y="391698"/>
            <a:ext cx="3042337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t-EE" dirty="0" smtClean="0"/>
              <a:t>INTERNSHIP MODELS</a:t>
            </a:r>
            <a:endParaRPr dirty="0"/>
          </a:p>
        </p:txBody>
      </p:sp>
      <p:sp>
        <p:nvSpPr>
          <p:cNvPr id="2177" name="Google Shape;2177;p69"/>
          <p:cNvSpPr/>
          <p:nvPr/>
        </p:nvSpPr>
        <p:spPr>
          <a:xfrm>
            <a:off x="693599" y="791034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425;p37"/>
          <p:cNvSpPr/>
          <p:nvPr/>
        </p:nvSpPr>
        <p:spPr>
          <a:xfrm>
            <a:off x="832852" y="1728776"/>
            <a:ext cx="2085600" cy="1409582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436;p37"/>
          <p:cNvSpPr txBox="1">
            <a:spLocks noGrp="1"/>
          </p:cNvSpPr>
          <p:nvPr>
            <p:ph type="ctrTitle" idx="4294967295"/>
          </p:nvPr>
        </p:nvSpPr>
        <p:spPr>
          <a:xfrm>
            <a:off x="1059814" y="2463842"/>
            <a:ext cx="1759804" cy="3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sz="1800" dirty="0" smtClean="0">
                <a:solidFill>
                  <a:schemeClr val="lt1"/>
                </a:solidFill>
              </a:rPr>
              <a:t>Talent Pool</a:t>
            </a:r>
            <a:endParaRPr sz="1800" dirty="0">
              <a:solidFill>
                <a:schemeClr val="lt1"/>
              </a:solidFill>
            </a:endParaRPr>
          </a:p>
        </p:txBody>
      </p:sp>
      <p:sp>
        <p:nvSpPr>
          <p:cNvPr id="69" name="Google Shape;426;p37"/>
          <p:cNvSpPr/>
          <p:nvPr/>
        </p:nvSpPr>
        <p:spPr>
          <a:xfrm rot="5400000">
            <a:off x="3496421" y="1646742"/>
            <a:ext cx="377684" cy="10428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425;p37"/>
          <p:cNvSpPr/>
          <p:nvPr/>
        </p:nvSpPr>
        <p:spPr>
          <a:xfrm>
            <a:off x="3163863" y="1728734"/>
            <a:ext cx="2085600" cy="1409582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436;p37"/>
          <p:cNvSpPr txBox="1">
            <a:spLocks noGrp="1"/>
          </p:cNvSpPr>
          <p:nvPr>
            <p:ph type="ctrTitle" idx="4294967295"/>
          </p:nvPr>
        </p:nvSpPr>
        <p:spPr>
          <a:xfrm>
            <a:off x="3373353" y="2463800"/>
            <a:ext cx="1759804" cy="3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sz="1800" dirty="0" smtClean="0">
                <a:solidFill>
                  <a:schemeClr val="lt1"/>
                </a:solidFill>
              </a:rPr>
              <a:t>KN Team</a:t>
            </a:r>
            <a:endParaRPr sz="1800" dirty="0">
              <a:solidFill>
                <a:schemeClr val="lt1"/>
              </a:solidFill>
            </a:endParaRPr>
          </a:p>
        </p:txBody>
      </p:sp>
      <p:sp>
        <p:nvSpPr>
          <p:cNvPr id="75" name="Google Shape;426;p37"/>
          <p:cNvSpPr/>
          <p:nvPr/>
        </p:nvSpPr>
        <p:spPr>
          <a:xfrm rot="5400000">
            <a:off x="5885317" y="1646784"/>
            <a:ext cx="377684" cy="10428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425;p37"/>
          <p:cNvSpPr/>
          <p:nvPr/>
        </p:nvSpPr>
        <p:spPr>
          <a:xfrm>
            <a:off x="5552759" y="1728734"/>
            <a:ext cx="2085600" cy="1409582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436;p37"/>
          <p:cNvSpPr txBox="1">
            <a:spLocks noGrp="1"/>
          </p:cNvSpPr>
          <p:nvPr>
            <p:ph type="ctrTitle" idx="4294967295"/>
          </p:nvPr>
        </p:nvSpPr>
        <p:spPr>
          <a:xfrm>
            <a:off x="5773905" y="2463800"/>
            <a:ext cx="1759804" cy="3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sz="1800" dirty="0" smtClean="0">
                <a:solidFill>
                  <a:schemeClr val="lt1"/>
                </a:solidFill>
              </a:rPr>
              <a:t>KNITS CV</a:t>
            </a:r>
            <a:endParaRPr sz="18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26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426;p37"/>
          <p:cNvSpPr/>
          <p:nvPr/>
        </p:nvSpPr>
        <p:spPr>
          <a:xfrm rot="5400000">
            <a:off x="1165410" y="1646784"/>
            <a:ext cx="377684" cy="10428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5" name="Google Shape;2165;p69"/>
          <p:cNvSpPr txBox="1">
            <a:spLocks noGrp="1"/>
          </p:cNvSpPr>
          <p:nvPr>
            <p:ph type="ctrTitle"/>
          </p:nvPr>
        </p:nvSpPr>
        <p:spPr>
          <a:xfrm>
            <a:off x="615263" y="391698"/>
            <a:ext cx="3042337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t-EE" dirty="0" smtClean="0"/>
              <a:t>INTERNSHIP MODELS</a:t>
            </a:r>
            <a:endParaRPr dirty="0"/>
          </a:p>
        </p:txBody>
      </p:sp>
      <p:sp>
        <p:nvSpPr>
          <p:cNvPr id="2177" name="Google Shape;2177;p69"/>
          <p:cNvSpPr/>
          <p:nvPr/>
        </p:nvSpPr>
        <p:spPr>
          <a:xfrm>
            <a:off x="693599" y="791034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425;p37"/>
          <p:cNvSpPr/>
          <p:nvPr/>
        </p:nvSpPr>
        <p:spPr>
          <a:xfrm>
            <a:off x="832852" y="1728776"/>
            <a:ext cx="2085600" cy="1409582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436;p37"/>
          <p:cNvSpPr txBox="1">
            <a:spLocks noGrp="1"/>
          </p:cNvSpPr>
          <p:nvPr>
            <p:ph type="ctrTitle" idx="4294967295"/>
          </p:nvPr>
        </p:nvSpPr>
        <p:spPr>
          <a:xfrm>
            <a:off x="1059814" y="2463842"/>
            <a:ext cx="1759804" cy="3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sz="1800" dirty="0" smtClean="0">
                <a:solidFill>
                  <a:schemeClr val="accent4"/>
                </a:solidFill>
              </a:rPr>
              <a:t>Talent Pool</a:t>
            </a:r>
            <a:endParaRPr sz="1800" dirty="0">
              <a:solidFill>
                <a:schemeClr val="accent4"/>
              </a:solidFill>
            </a:endParaRPr>
          </a:p>
        </p:txBody>
      </p:sp>
      <p:sp>
        <p:nvSpPr>
          <p:cNvPr id="69" name="Google Shape;426;p37"/>
          <p:cNvSpPr/>
          <p:nvPr/>
        </p:nvSpPr>
        <p:spPr>
          <a:xfrm rot="5400000">
            <a:off x="3496421" y="1646742"/>
            <a:ext cx="377684" cy="10428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425;p37"/>
          <p:cNvSpPr/>
          <p:nvPr/>
        </p:nvSpPr>
        <p:spPr>
          <a:xfrm>
            <a:off x="3163863" y="1728734"/>
            <a:ext cx="2085600" cy="1409582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436;p37"/>
          <p:cNvSpPr txBox="1">
            <a:spLocks noGrp="1"/>
          </p:cNvSpPr>
          <p:nvPr>
            <p:ph type="ctrTitle" idx="4294967295"/>
          </p:nvPr>
        </p:nvSpPr>
        <p:spPr>
          <a:xfrm>
            <a:off x="3373353" y="2463800"/>
            <a:ext cx="1759804" cy="3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sz="1800" dirty="0" smtClean="0">
                <a:solidFill>
                  <a:schemeClr val="lt1"/>
                </a:solidFill>
              </a:rPr>
              <a:t>KN Team</a:t>
            </a:r>
            <a:endParaRPr sz="1800" dirty="0">
              <a:solidFill>
                <a:schemeClr val="lt1"/>
              </a:solidFill>
            </a:endParaRPr>
          </a:p>
        </p:txBody>
      </p:sp>
      <p:sp>
        <p:nvSpPr>
          <p:cNvPr id="75" name="Google Shape;426;p37"/>
          <p:cNvSpPr/>
          <p:nvPr/>
        </p:nvSpPr>
        <p:spPr>
          <a:xfrm rot="5400000">
            <a:off x="5885317" y="1646784"/>
            <a:ext cx="377684" cy="10428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425;p37"/>
          <p:cNvSpPr/>
          <p:nvPr/>
        </p:nvSpPr>
        <p:spPr>
          <a:xfrm>
            <a:off x="5552759" y="1728734"/>
            <a:ext cx="2085600" cy="1409582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436;p37"/>
          <p:cNvSpPr txBox="1">
            <a:spLocks noGrp="1"/>
          </p:cNvSpPr>
          <p:nvPr>
            <p:ph type="ctrTitle" idx="4294967295"/>
          </p:nvPr>
        </p:nvSpPr>
        <p:spPr>
          <a:xfrm>
            <a:off x="5773905" y="2463800"/>
            <a:ext cx="1759804" cy="3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sz="1800" dirty="0" smtClean="0">
                <a:solidFill>
                  <a:schemeClr val="lt1"/>
                </a:solidFill>
              </a:rPr>
              <a:t>KNITS CV</a:t>
            </a:r>
            <a:endParaRPr sz="18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14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2"/>
          <p:cNvSpPr/>
          <p:nvPr/>
        </p:nvSpPr>
        <p:spPr>
          <a:xfrm>
            <a:off x="1162475" y="664276"/>
            <a:ext cx="2521200" cy="10368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32"/>
          <p:cNvSpPr txBox="1">
            <a:spLocks noGrp="1"/>
          </p:cNvSpPr>
          <p:nvPr>
            <p:ph type="ctrTitle"/>
          </p:nvPr>
        </p:nvSpPr>
        <p:spPr>
          <a:xfrm>
            <a:off x="1460625" y="290480"/>
            <a:ext cx="2343600" cy="1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/>
              <a:t>Talent Pool</a:t>
            </a:r>
            <a:r>
              <a:rPr lang="en"/>
              <a:t> </a:t>
            </a:r>
            <a:endParaRPr sz="2800"/>
          </a:p>
        </p:txBody>
      </p:sp>
      <p:cxnSp>
        <p:nvCxnSpPr>
          <p:cNvPr id="340" name="Google Shape;340;p32"/>
          <p:cNvCxnSpPr/>
          <p:nvPr/>
        </p:nvCxnSpPr>
        <p:spPr>
          <a:xfrm>
            <a:off x="3708600" y="1142630"/>
            <a:ext cx="9099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1" name="Google Shape;341;p32"/>
          <p:cNvCxnSpPr/>
          <p:nvPr/>
        </p:nvCxnSpPr>
        <p:spPr>
          <a:xfrm>
            <a:off x="4011150" y="1142630"/>
            <a:ext cx="0" cy="1407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2" name="Google Shape;342;p32"/>
          <p:cNvCxnSpPr/>
          <p:nvPr/>
        </p:nvCxnSpPr>
        <p:spPr>
          <a:xfrm>
            <a:off x="4011150" y="2214128"/>
            <a:ext cx="597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343" name="Google Shape;343;p32"/>
          <p:cNvCxnSpPr/>
          <p:nvPr/>
        </p:nvCxnSpPr>
        <p:spPr>
          <a:xfrm>
            <a:off x="4087347" y="1142630"/>
            <a:ext cx="597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344" name="Google Shape;344;p32"/>
          <p:cNvCxnSpPr/>
          <p:nvPr/>
        </p:nvCxnSpPr>
        <p:spPr>
          <a:xfrm>
            <a:off x="4011150" y="1795232"/>
            <a:ext cx="0" cy="1407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5" name="Google Shape;345;p32"/>
          <p:cNvCxnSpPr/>
          <p:nvPr/>
        </p:nvCxnSpPr>
        <p:spPr>
          <a:xfrm>
            <a:off x="4011150" y="3346250"/>
            <a:ext cx="597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346" name="Google Shape;346;p32"/>
          <p:cNvSpPr txBox="1">
            <a:spLocks noGrp="1"/>
          </p:cNvSpPr>
          <p:nvPr>
            <p:ph type="subTitle" idx="1"/>
          </p:nvPr>
        </p:nvSpPr>
        <p:spPr>
          <a:xfrm>
            <a:off x="5498825" y="860525"/>
            <a:ext cx="2005500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b="1"/>
              <a:t>Portfolio 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One trainee.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From design to deploy.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Trainee owns code. </a:t>
            </a:r>
            <a:br>
              <a:rPr lang="en"/>
            </a:br>
            <a:endParaRPr/>
          </a:p>
        </p:txBody>
      </p:sp>
      <p:pic>
        <p:nvPicPr>
          <p:cNvPr id="347" name="Google Shape;34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8450" y="870775"/>
            <a:ext cx="609600" cy="609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8" name="Google Shape;348;p32"/>
          <p:cNvCxnSpPr/>
          <p:nvPr/>
        </p:nvCxnSpPr>
        <p:spPr>
          <a:xfrm>
            <a:off x="4011150" y="3014432"/>
            <a:ext cx="0" cy="1407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9" name="Google Shape;349;p32"/>
          <p:cNvCxnSpPr/>
          <p:nvPr/>
        </p:nvCxnSpPr>
        <p:spPr>
          <a:xfrm>
            <a:off x="4011150" y="4413050"/>
            <a:ext cx="597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350" name="Google Shape;350;p32"/>
          <p:cNvSpPr txBox="1">
            <a:spLocks noGrp="1"/>
          </p:cNvSpPr>
          <p:nvPr>
            <p:ph type="subTitle" idx="1"/>
          </p:nvPr>
        </p:nvSpPr>
        <p:spPr>
          <a:xfrm>
            <a:off x="5479475" y="1966200"/>
            <a:ext cx="2005500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b="1"/>
              <a:t>Knits Educational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Open source project.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Logistic process simulator.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Code is public. </a:t>
            </a:r>
            <a:br>
              <a:rPr lang="en"/>
            </a:br>
            <a:endParaRPr/>
          </a:p>
        </p:txBody>
      </p:sp>
      <p:pic>
        <p:nvPicPr>
          <p:cNvPr id="351" name="Google Shape;35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4648" y="3057650"/>
            <a:ext cx="458325" cy="458325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32"/>
          <p:cNvSpPr txBox="1">
            <a:spLocks noGrp="1"/>
          </p:cNvSpPr>
          <p:nvPr>
            <p:ph type="subTitle" idx="1"/>
          </p:nvPr>
        </p:nvSpPr>
        <p:spPr>
          <a:xfrm>
            <a:off x="5507900" y="2974525"/>
            <a:ext cx="2005500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b="1"/>
              <a:t>Knits Lab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Open source project.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Technology focused project.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Code is public. </a:t>
            </a:r>
            <a:br>
              <a:rPr lang="en"/>
            </a:br>
            <a:endParaRPr/>
          </a:p>
        </p:txBody>
      </p:sp>
      <p:pic>
        <p:nvPicPr>
          <p:cNvPr id="353" name="Google Shape;353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89038" y="1959350"/>
            <a:ext cx="509550" cy="5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14088" y="4104725"/>
            <a:ext cx="458325" cy="458325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32"/>
          <p:cNvSpPr txBox="1">
            <a:spLocks noGrp="1"/>
          </p:cNvSpPr>
          <p:nvPr>
            <p:ph type="subTitle" idx="1"/>
          </p:nvPr>
        </p:nvSpPr>
        <p:spPr>
          <a:xfrm>
            <a:off x="5488550" y="4026650"/>
            <a:ext cx="2005500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b="1"/>
              <a:t>Back Office Tools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KN project.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Code is in KN git. </a:t>
            </a:r>
            <a:br>
              <a:rPr lang="en"/>
            </a:br>
            <a:endParaRPr/>
          </a:p>
        </p:txBody>
      </p:sp>
    </p:spTree>
    <p:extLst>
      <p:ext uri="{BB962C8B-B14F-4D97-AF65-F5344CB8AC3E}">
        <p14:creationId xmlns:p14="http://schemas.microsoft.com/office/powerpoint/2010/main" val="186588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69"/>
          <p:cNvSpPr txBox="1">
            <a:spLocks noGrp="1"/>
          </p:cNvSpPr>
          <p:nvPr>
            <p:ph type="ctrTitle"/>
          </p:nvPr>
        </p:nvSpPr>
        <p:spPr>
          <a:xfrm>
            <a:off x="393694" y="143207"/>
            <a:ext cx="3042337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smtClean="0"/>
              <a:t>Internship </a:t>
            </a:r>
            <a:r>
              <a:rPr lang="et-EE" dirty="0" smtClean="0"/>
              <a:t>calendar</a:t>
            </a:r>
            <a:endParaRPr dirty="0"/>
          </a:p>
        </p:txBody>
      </p:sp>
      <p:sp>
        <p:nvSpPr>
          <p:cNvPr id="2177" name="Google Shape;2177;p69"/>
          <p:cNvSpPr/>
          <p:nvPr/>
        </p:nvSpPr>
        <p:spPr>
          <a:xfrm>
            <a:off x="419819" y="504745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2465039" y="1025279"/>
            <a:ext cx="2946559" cy="2917303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44" name="Freeform 98">
            <a:extLst>
              <a:ext uri="{FF2B5EF4-FFF2-40B4-BE49-F238E27FC236}">
                <a16:creationId xmlns="" xmlns:a16="http://schemas.microsoft.com/office/drawing/2014/main" id="{E19CB9B2-0EEA-4FC8-9843-2F67E89819A7}"/>
              </a:ext>
            </a:extLst>
          </p:cNvPr>
          <p:cNvSpPr/>
          <p:nvPr/>
        </p:nvSpPr>
        <p:spPr>
          <a:xfrm>
            <a:off x="5204604" y="1374198"/>
            <a:ext cx="708660" cy="262890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Freeform 98">
            <a:extLst>
              <a:ext uri="{FF2B5EF4-FFF2-40B4-BE49-F238E27FC236}">
                <a16:creationId xmlns="" xmlns:a16="http://schemas.microsoft.com/office/drawing/2014/main" id="{E19CB9B2-0EEA-4FC8-9843-2F67E89819A7}"/>
              </a:ext>
            </a:extLst>
          </p:cNvPr>
          <p:cNvSpPr/>
          <p:nvPr/>
        </p:nvSpPr>
        <p:spPr>
          <a:xfrm flipV="1">
            <a:off x="5196591" y="3313858"/>
            <a:ext cx="844801" cy="242848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Freeform 98">
            <a:extLst>
              <a:ext uri="{FF2B5EF4-FFF2-40B4-BE49-F238E27FC236}">
                <a16:creationId xmlns="" xmlns:a16="http://schemas.microsoft.com/office/drawing/2014/main" id="{E19CB9B2-0EEA-4FC8-9843-2F67E89819A7}"/>
              </a:ext>
            </a:extLst>
          </p:cNvPr>
          <p:cNvSpPr/>
          <p:nvPr/>
        </p:nvSpPr>
        <p:spPr>
          <a:xfrm flipV="1">
            <a:off x="4158482" y="3942581"/>
            <a:ext cx="288331" cy="356168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Freeform 98">
            <a:extLst>
              <a:ext uri="{FF2B5EF4-FFF2-40B4-BE49-F238E27FC236}">
                <a16:creationId xmlns="" xmlns:a16="http://schemas.microsoft.com/office/drawing/2014/main" id="{E19CB9B2-0EEA-4FC8-9843-2F67E89819A7}"/>
              </a:ext>
            </a:extLst>
          </p:cNvPr>
          <p:cNvSpPr/>
          <p:nvPr/>
        </p:nvSpPr>
        <p:spPr>
          <a:xfrm flipH="1">
            <a:off x="1969272" y="1366697"/>
            <a:ext cx="737430" cy="262890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Freeform 98">
            <a:extLst>
              <a:ext uri="{FF2B5EF4-FFF2-40B4-BE49-F238E27FC236}">
                <a16:creationId xmlns="" xmlns:a16="http://schemas.microsoft.com/office/drawing/2014/main" id="{E19CB9B2-0EEA-4FC8-9843-2F67E89819A7}"/>
              </a:ext>
            </a:extLst>
          </p:cNvPr>
          <p:cNvSpPr/>
          <p:nvPr/>
        </p:nvSpPr>
        <p:spPr>
          <a:xfrm flipH="1" flipV="1">
            <a:off x="1701787" y="2970376"/>
            <a:ext cx="760299" cy="254811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Google Shape;2175;p69"/>
          <p:cNvSpPr/>
          <p:nvPr/>
        </p:nvSpPr>
        <p:spPr>
          <a:xfrm>
            <a:off x="5955601" y="1194747"/>
            <a:ext cx="1043150" cy="32699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2166;p69"/>
          <p:cNvSpPr txBox="1">
            <a:spLocks/>
          </p:cNvSpPr>
          <p:nvPr/>
        </p:nvSpPr>
        <p:spPr>
          <a:xfrm>
            <a:off x="5938129" y="1125002"/>
            <a:ext cx="1017404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Feb-May:</a:t>
            </a:r>
            <a:br>
              <a:rPr lang="et-EE" sz="900" b="1" dirty="0" smtClean="0"/>
            </a:br>
            <a:endParaRPr lang="et-EE" sz="900" b="1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61" name="Freeform 98">
            <a:extLst>
              <a:ext uri="{FF2B5EF4-FFF2-40B4-BE49-F238E27FC236}">
                <a16:creationId xmlns="" xmlns:a16="http://schemas.microsoft.com/office/drawing/2014/main" id="{E19CB9B2-0EEA-4FC8-9843-2F67E89819A7}"/>
              </a:ext>
            </a:extLst>
          </p:cNvPr>
          <p:cNvSpPr/>
          <p:nvPr/>
        </p:nvSpPr>
        <p:spPr>
          <a:xfrm flipH="1" flipV="1">
            <a:off x="2618216" y="3916520"/>
            <a:ext cx="672458" cy="452604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Google Shape;2166;p69"/>
          <p:cNvSpPr txBox="1">
            <a:spLocks/>
          </p:cNvSpPr>
          <p:nvPr/>
        </p:nvSpPr>
        <p:spPr>
          <a:xfrm>
            <a:off x="6129688" y="3408055"/>
            <a:ext cx="971673" cy="201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June:</a:t>
            </a:r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73" name="Google Shape;2175;p69"/>
          <p:cNvSpPr/>
          <p:nvPr/>
        </p:nvSpPr>
        <p:spPr>
          <a:xfrm>
            <a:off x="6093950" y="3433160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342;p32"/>
          <p:cNvCxnSpPr/>
          <p:nvPr/>
        </p:nvCxnSpPr>
        <p:spPr>
          <a:xfrm flipV="1">
            <a:off x="3988112" y="687256"/>
            <a:ext cx="0" cy="309206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49" name="Google Shape;2166;p69"/>
          <p:cNvSpPr txBox="1">
            <a:spLocks/>
          </p:cNvSpPr>
          <p:nvPr/>
        </p:nvSpPr>
        <p:spPr>
          <a:xfrm>
            <a:off x="4474392" y="4087326"/>
            <a:ext cx="971673" cy="201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July:</a:t>
            </a:r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52" name="Google Shape;2175;p69"/>
          <p:cNvSpPr/>
          <p:nvPr/>
        </p:nvSpPr>
        <p:spPr>
          <a:xfrm>
            <a:off x="4502718" y="4165089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2175;p69"/>
          <p:cNvSpPr/>
          <p:nvPr/>
        </p:nvSpPr>
        <p:spPr>
          <a:xfrm>
            <a:off x="855747" y="1237049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2166;p69"/>
          <p:cNvSpPr txBox="1">
            <a:spLocks/>
          </p:cNvSpPr>
          <p:nvPr/>
        </p:nvSpPr>
        <p:spPr>
          <a:xfrm>
            <a:off x="825058" y="1182788"/>
            <a:ext cx="1087761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Oct-Nov:</a:t>
            </a:r>
            <a:endParaRPr lang="en-US" dirty="0"/>
          </a:p>
        </p:txBody>
      </p:sp>
      <p:sp>
        <p:nvSpPr>
          <p:cNvPr id="67" name="Google Shape;2175;p69"/>
          <p:cNvSpPr/>
          <p:nvPr/>
        </p:nvSpPr>
        <p:spPr>
          <a:xfrm>
            <a:off x="591775" y="3097782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2166;p69"/>
          <p:cNvSpPr txBox="1">
            <a:spLocks/>
          </p:cNvSpPr>
          <p:nvPr/>
        </p:nvSpPr>
        <p:spPr>
          <a:xfrm>
            <a:off x="574234" y="3016781"/>
            <a:ext cx="1087761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September:</a:t>
            </a:r>
            <a:endParaRPr lang="en-US" dirty="0"/>
          </a:p>
        </p:txBody>
      </p:sp>
      <p:sp>
        <p:nvSpPr>
          <p:cNvPr id="72" name="Google Shape;2175;p69"/>
          <p:cNvSpPr/>
          <p:nvPr/>
        </p:nvSpPr>
        <p:spPr>
          <a:xfrm>
            <a:off x="1515073" y="4240266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2166;p69"/>
          <p:cNvSpPr txBox="1">
            <a:spLocks/>
          </p:cNvSpPr>
          <p:nvPr/>
        </p:nvSpPr>
        <p:spPr>
          <a:xfrm>
            <a:off x="1480060" y="4165089"/>
            <a:ext cx="1087761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August:</a:t>
            </a:r>
            <a:endParaRPr lang="en-US" dirty="0"/>
          </a:p>
        </p:txBody>
      </p:sp>
      <p:sp>
        <p:nvSpPr>
          <p:cNvPr id="76" name="Google Shape;2166;p69"/>
          <p:cNvSpPr txBox="1">
            <a:spLocks/>
          </p:cNvSpPr>
          <p:nvPr/>
        </p:nvSpPr>
        <p:spPr>
          <a:xfrm>
            <a:off x="3448333" y="309286"/>
            <a:ext cx="1017404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Dec-Jan</a:t>
            </a:r>
            <a:br>
              <a:rPr lang="et-EE" sz="900" b="1" dirty="0" smtClean="0"/>
            </a:br>
            <a:endParaRPr lang="et-EE" sz="900" b="1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78" name="Google Shape;2175;p69"/>
          <p:cNvSpPr/>
          <p:nvPr/>
        </p:nvSpPr>
        <p:spPr>
          <a:xfrm>
            <a:off x="3480827" y="376078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3408;p52"/>
          <p:cNvGrpSpPr>
            <a:grpSpLocks noChangeAspect="1"/>
          </p:cNvGrpSpPr>
          <p:nvPr/>
        </p:nvGrpSpPr>
        <p:grpSpPr>
          <a:xfrm rot="1340909">
            <a:off x="2616585" y="1171098"/>
            <a:ext cx="2680900" cy="2590235"/>
            <a:chOff x="3729467" y="2889422"/>
            <a:chExt cx="419153" cy="404977"/>
          </a:xfrm>
        </p:grpSpPr>
        <p:sp>
          <p:nvSpPr>
            <p:cNvPr id="64" name="Google Shape;3409;p52"/>
            <p:cNvSpPr/>
            <p:nvPr/>
          </p:nvSpPr>
          <p:spPr>
            <a:xfrm>
              <a:off x="4014137" y="2974913"/>
              <a:ext cx="134482" cy="178707"/>
            </a:xfrm>
            <a:custGeom>
              <a:avLst/>
              <a:gdLst/>
              <a:ahLst/>
              <a:cxnLst/>
              <a:rect l="l" t="t" r="r" b="b"/>
              <a:pathLst>
                <a:path w="6176" h="8207" extrusionOk="0">
                  <a:moveTo>
                    <a:pt x="4121" y="0"/>
                  </a:moveTo>
                  <a:lnTo>
                    <a:pt x="2973" y="2732"/>
                  </a:lnTo>
                  <a:lnTo>
                    <a:pt x="0" y="3260"/>
                  </a:lnTo>
                  <a:cubicBezTo>
                    <a:pt x="391" y="3891"/>
                    <a:pt x="586" y="4625"/>
                    <a:pt x="586" y="5372"/>
                  </a:cubicBezTo>
                  <a:cubicBezTo>
                    <a:pt x="586" y="5658"/>
                    <a:pt x="563" y="5945"/>
                    <a:pt x="494" y="6232"/>
                  </a:cubicBezTo>
                  <a:lnTo>
                    <a:pt x="2743" y="8206"/>
                  </a:lnTo>
                  <a:lnTo>
                    <a:pt x="5613" y="7392"/>
                  </a:lnTo>
                  <a:cubicBezTo>
                    <a:pt x="6175" y="4832"/>
                    <a:pt x="5636" y="2146"/>
                    <a:pt x="4121" y="0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410;p52"/>
            <p:cNvSpPr/>
            <p:nvPr/>
          </p:nvSpPr>
          <p:spPr>
            <a:xfrm>
              <a:off x="3741225" y="3095375"/>
              <a:ext cx="148963" cy="173460"/>
            </a:xfrm>
            <a:custGeom>
              <a:avLst/>
              <a:gdLst/>
              <a:ahLst/>
              <a:cxnLst/>
              <a:rect l="l" t="t" r="r" b="b"/>
              <a:pathLst>
                <a:path w="6841" h="7966" extrusionOk="0">
                  <a:moveTo>
                    <a:pt x="2215" y="0"/>
                  </a:moveTo>
                  <a:lnTo>
                    <a:pt x="0" y="1963"/>
                  </a:lnTo>
                  <a:cubicBezTo>
                    <a:pt x="597" y="4511"/>
                    <a:pt x="2250" y="6691"/>
                    <a:pt x="4534" y="7965"/>
                  </a:cubicBezTo>
                  <a:lnTo>
                    <a:pt x="4373" y="5027"/>
                  </a:lnTo>
                  <a:lnTo>
                    <a:pt x="6841" y="3248"/>
                  </a:lnTo>
                  <a:cubicBezTo>
                    <a:pt x="5980" y="2686"/>
                    <a:pt x="5360" y="1814"/>
                    <a:pt x="5108" y="804"/>
                  </a:cubicBezTo>
                  <a:lnTo>
                    <a:pt x="2215" y="0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411;p52"/>
            <p:cNvSpPr/>
            <p:nvPr/>
          </p:nvSpPr>
          <p:spPr>
            <a:xfrm>
              <a:off x="3949660" y="2889684"/>
              <a:ext cx="146219" cy="145980"/>
            </a:xfrm>
            <a:custGeom>
              <a:avLst/>
              <a:gdLst/>
              <a:ahLst/>
              <a:cxnLst/>
              <a:rect l="l" t="t" r="r" b="b"/>
              <a:pathLst>
                <a:path w="6715" h="6704" extrusionOk="0">
                  <a:moveTo>
                    <a:pt x="12" y="0"/>
                  </a:moveTo>
                  <a:lnTo>
                    <a:pt x="1435" y="2583"/>
                  </a:lnTo>
                  <a:lnTo>
                    <a:pt x="0" y="5257"/>
                  </a:lnTo>
                  <a:cubicBezTo>
                    <a:pt x="1022" y="5383"/>
                    <a:pt x="1963" y="5900"/>
                    <a:pt x="2629" y="6703"/>
                  </a:cubicBezTo>
                  <a:lnTo>
                    <a:pt x="5567" y="6187"/>
                  </a:lnTo>
                  <a:lnTo>
                    <a:pt x="6714" y="3432"/>
                  </a:lnTo>
                  <a:cubicBezTo>
                    <a:pt x="5062" y="1401"/>
                    <a:pt x="2629" y="150"/>
                    <a:pt x="12" y="0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412;p52"/>
            <p:cNvSpPr/>
            <p:nvPr/>
          </p:nvSpPr>
          <p:spPr>
            <a:xfrm>
              <a:off x="3847947" y="3172089"/>
              <a:ext cx="167210" cy="122310"/>
            </a:xfrm>
            <a:custGeom>
              <a:avLst/>
              <a:gdLst/>
              <a:ahLst/>
              <a:cxnLst/>
              <a:rect l="l" t="t" r="r" b="b"/>
              <a:pathLst>
                <a:path w="7679" h="5617" extrusionOk="0">
                  <a:moveTo>
                    <a:pt x="2433" y="1"/>
                  </a:moveTo>
                  <a:lnTo>
                    <a:pt x="0" y="1757"/>
                  </a:lnTo>
                  <a:lnTo>
                    <a:pt x="149" y="4718"/>
                  </a:lnTo>
                  <a:cubicBezTo>
                    <a:pt x="1415" y="5317"/>
                    <a:pt x="2781" y="5616"/>
                    <a:pt x="4148" y="5616"/>
                  </a:cubicBezTo>
                  <a:cubicBezTo>
                    <a:pt x="5347" y="5616"/>
                    <a:pt x="6546" y="5386"/>
                    <a:pt x="7678" y="4924"/>
                  </a:cubicBezTo>
                  <a:lnTo>
                    <a:pt x="5280" y="3203"/>
                  </a:lnTo>
                  <a:lnTo>
                    <a:pt x="5417" y="173"/>
                  </a:lnTo>
                  <a:lnTo>
                    <a:pt x="5417" y="173"/>
                  </a:lnTo>
                  <a:cubicBezTo>
                    <a:pt x="5016" y="311"/>
                    <a:pt x="4591" y="379"/>
                    <a:pt x="4155" y="379"/>
                  </a:cubicBezTo>
                  <a:cubicBezTo>
                    <a:pt x="3558" y="379"/>
                    <a:pt x="2973" y="253"/>
                    <a:pt x="2433" y="1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413;p52"/>
            <p:cNvSpPr/>
            <p:nvPr/>
          </p:nvSpPr>
          <p:spPr>
            <a:xfrm>
              <a:off x="3974658" y="3122616"/>
              <a:ext cx="158457" cy="151206"/>
            </a:xfrm>
            <a:custGeom>
              <a:avLst/>
              <a:gdLst/>
              <a:ahLst/>
              <a:cxnLst/>
              <a:rect l="l" t="t" r="r" b="b"/>
              <a:pathLst>
                <a:path w="7277" h="6944" extrusionOk="0">
                  <a:moveTo>
                    <a:pt x="2158" y="0"/>
                  </a:moveTo>
                  <a:cubicBezTo>
                    <a:pt x="1790" y="964"/>
                    <a:pt x="1079" y="1768"/>
                    <a:pt x="149" y="2227"/>
                  </a:cubicBezTo>
                  <a:lnTo>
                    <a:pt x="0" y="5222"/>
                  </a:lnTo>
                  <a:lnTo>
                    <a:pt x="2422" y="6944"/>
                  </a:lnTo>
                  <a:cubicBezTo>
                    <a:pt x="4775" y="5785"/>
                    <a:pt x="6542" y="3696"/>
                    <a:pt x="7277" y="1171"/>
                  </a:cubicBezTo>
                  <a:lnTo>
                    <a:pt x="7277" y="1171"/>
                  </a:lnTo>
                  <a:lnTo>
                    <a:pt x="4430" y="1986"/>
                  </a:lnTo>
                  <a:lnTo>
                    <a:pt x="2158" y="0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414;p52"/>
            <p:cNvSpPr/>
            <p:nvPr/>
          </p:nvSpPr>
          <p:spPr>
            <a:xfrm>
              <a:off x="3729467" y="2966660"/>
              <a:ext cx="138990" cy="158718"/>
            </a:xfrm>
            <a:custGeom>
              <a:avLst/>
              <a:gdLst/>
              <a:ahLst/>
              <a:cxnLst/>
              <a:rect l="l" t="t" r="r" b="b"/>
              <a:pathLst>
                <a:path w="6383" h="7289" extrusionOk="0">
                  <a:moveTo>
                    <a:pt x="2296" y="0"/>
                  </a:moveTo>
                  <a:cubicBezTo>
                    <a:pt x="678" y="2055"/>
                    <a:pt x="1" y="4706"/>
                    <a:pt x="425" y="7288"/>
                  </a:cubicBezTo>
                  <a:lnTo>
                    <a:pt x="2618" y="5337"/>
                  </a:lnTo>
                  <a:lnTo>
                    <a:pt x="5556" y="6152"/>
                  </a:lnTo>
                  <a:cubicBezTo>
                    <a:pt x="5544" y="6026"/>
                    <a:pt x="5533" y="5888"/>
                    <a:pt x="5533" y="5751"/>
                  </a:cubicBezTo>
                  <a:cubicBezTo>
                    <a:pt x="5533" y="4855"/>
                    <a:pt x="5831" y="3983"/>
                    <a:pt x="6382" y="3271"/>
                  </a:cubicBezTo>
                  <a:lnTo>
                    <a:pt x="5211" y="505"/>
                  </a:lnTo>
                  <a:lnTo>
                    <a:pt x="2296" y="0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415;p52"/>
            <p:cNvSpPr/>
            <p:nvPr/>
          </p:nvSpPr>
          <p:spPr>
            <a:xfrm>
              <a:off x="3787716" y="2889422"/>
              <a:ext cx="180449" cy="139229"/>
            </a:xfrm>
            <a:custGeom>
              <a:avLst/>
              <a:gdLst/>
              <a:ahLst/>
              <a:cxnLst/>
              <a:rect l="l" t="t" r="r" b="b"/>
              <a:pathLst>
                <a:path w="8287" h="6394" extrusionOk="0">
                  <a:moveTo>
                    <a:pt x="6863" y="1"/>
                  </a:moveTo>
                  <a:cubicBezTo>
                    <a:pt x="4235" y="12"/>
                    <a:pt x="1756" y="1137"/>
                    <a:pt x="0" y="3088"/>
                  </a:cubicBezTo>
                  <a:lnTo>
                    <a:pt x="2904" y="3593"/>
                  </a:lnTo>
                  <a:lnTo>
                    <a:pt x="4086" y="6394"/>
                  </a:lnTo>
                  <a:cubicBezTo>
                    <a:pt x="4820" y="5671"/>
                    <a:pt x="5819" y="5258"/>
                    <a:pt x="6852" y="5235"/>
                  </a:cubicBezTo>
                  <a:lnTo>
                    <a:pt x="8287" y="2606"/>
                  </a:lnTo>
                  <a:lnTo>
                    <a:pt x="6863" y="1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5693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69"/>
          <p:cNvSpPr txBox="1">
            <a:spLocks noGrp="1"/>
          </p:cNvSpPr>
          <p:nvPr>
            <p:ph type="ctrTitle"/>
          </p:nvPr>
        </p:nvSpPr>
        <p:spPr>
          <a:xfrm>
            <a:off x="393694" y="143207"/>
            <a:ext cx="3042337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smtClean="0"/>
              <a:t>Internship </a:t>
            </a:r>
            <a:r>
              <a:rPr lang="et-EE" dirty="0" smtClean="0"/>
              <a:t>calendar</a:t>
            </a:r>
            <a:endParaRPr dirty="0"/>
          </a:p>
        </p:txBody>
      </p:sp>
      <p:sp>
        <p:nvSpPr>
          <p:cNvPr id="2177" name="Google Shape;2177;p69"/>
          <p:cNvSpPr/>
          <p:nvPr/>
        </p:nvSpPr>
        <p:spPr>
          <a:xfrm>
            <a:off x="419819" y="504745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2465039" y="1025279"/>
            <a:ext cx="2946559" cy="2917303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44" name="Freeform 98">
            <a:extLst>
              <a:ext uri="{FF2B5EF4-FFF2-40B4-BE49-F238E27FC236}">
                <a16:creationId xmlns="" xmlns:a16="http://schemas.microsoft.com/office/drawing/2014/main" id="{E19CB9B2-0EEA-4FC8-9843-2F67E89819A7}"/>
              </a:ext>
            </a:extLst>
          </p:cNvPr>
          <p:cNvSpPr/>
          <p:nvPr/>
        </p:nvSpPr>
        <p:spPr>
          <a:xfrm>
            <a:off x="5204604" y="1374198"/>
            <a:ext cx="708660" cy="262890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Freeform 98">
            <a:extLst>
              <a:ext uri="{FF2B5EF4-FFF2-40B4-BE49-F238E27FC236}">
                <a16:creationId xmlns="" xmlns:a16="http://schemas.microsoft.com/office/drawing/2014/main" id="{E19CB9B2-0EEA-4FC8-9843-2F67E89819A7}"/>
              </a:ext>
            </a:extLst>
          </p:cNvPr>
          <p:cNvSpPr/>
          <p:nvPr/>
        </p:nvSpPr>
        <p:spPr>
          <a:xfrm flipV="1">
            <a:off x="5196591" y="3313858"/>
            <a:ext cx="844801" cy="242848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Freeform 98">
            <a:extLst>
              <a:ext uri="{FF2B5EF4-FFF2-40B4-BE49-F238E27FC236}">
                <a16:creationId xmlns="" xmlns:a16="http://schemas.microsoft.com/office/drawing/2014/main" id="{E19CB9B2-0EEA-4FC8-9843-2F67E89819A7}"/>
              </a:ext>
            </a:extLst>
          </p:cNvPr>
          <p:cNvSpPr/>
          <p:nvPr/>
        </p:nvSpPr>
        <p:spPr>
          <a:xfrm flipV="1">
            <a:off x="4158482" y="3942581"/>
            <a:ext cx="288331" cy="356168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Freeform 98">
            <a:extLst>
              <a:ext uri="{FF2B5EF4-FFF2-40B4-BE49-F238E27FC236}">
                <a16:creationId xmlns="" xmlns:a16="http://schemas.microsoft.com/office/drawing/2014/main" id="{E19CB9B2-0EEA-4FC8-9843-2F67E89819A7}"/>
              </a:ext>
            </a:extLst>
          </p:cNvPr>
          <p:cNvSpPr/>
          <p:nvPr/>
        </p:nvSpPr>
        <p:spPr>
          <a:xfrm flipH="1">
            <a:off x="1969272" y="1366697"/>
            <a:ext cx="737430" cy="262890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Freeform 98">
            <a:extLst>
              <a:ext uri="{FF2B5EF4-FFF2-40B4-BE49-F238E27FC236}">
                <a16:creationId xmlns="" xmlns:a16="http://schemas.microsoft.com/office/drawing/2014/main" id="{E19CB9B2-0EEA-4FC8-9843-2F67E89819A7}"/>
              </a:ext>
            </a:extLst>
          </p:cNvPr>
          <p:cNvSpPr/>
          <p:nvPr/>
        </p:nvSpPr>
        <p:spPr>
          <a:xfrm flipH="1" flipV="1">
            <a:off x="1701787" y="2970376"/>
            <a:ext cx="760299" cy="254811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Google Shape;2175;p69"/>
          <p:cNvSpPr/>
          <p:nvPr/>
        </p:nvSpPr>
        <p:spPr>
          <a:xfrm>
            <a:off x="5955601" y="1194747"/>
            <a:ext cx="1043150" cy="32699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2166;p69"/>
          <p:cNvSpPr txBox="1">
            <a:spLocks/>
          </p:cNvSpPr>
          <p:nvPr/>
        </p:nvSpPr>
        <p:spPr>
          <a:xfrm>
            <a:off x="5938129" y="1125002"/>
            <a:ext cx="1017404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Feb-May:</a:t>
            </a:r>
            <a:br>
              <a:rPr lang="et-EE" sz="900" b="1" dirty="0" smtClean="0"/>
            </a:br>
            <a:endParaRPr lang="et-EE" sz="900" b="1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61" name="Freeform 98">
            <a:extLst>
              <a:ext uri="{FF2B5EF4-FFF2-40B4-BE49-F238E27FC236}">
                <a16:creationId xmlns="" xmlns:a16="http://schemas.microsoft.com/office/drawing/2014/main" id="{E19CB9B2-0EEA-4FC8-9843-2F67E89819A7}"/>
              </a:ext>
            </a:extLst>
          </p:cNvPr>
          <p:cNvSpPr/>
          <p:nvPr/>
        </p:nvSpPr>
        <p:spPr>
          <a:xfrm flipH="1" flipV="1">
            <a:off x="2618216" y="3916520"/>
            <a:ext cx="672458" cy="452604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Google Shape;2166;p69"/>
          <p:cNvSpPr txBox="1">
            <a:spLocks/>
          </p:cNvSpPr>
          <p:nvPr/>
        </p:nvSpPr>
        <p:spPr>
          <a:xfrm>
            <a:off x="6129688" y="3408055"/>
            <a:ext cx="971673" cy="201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June:</a:t>
            </a:r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73" name="Google Shape;2175;p69"/>
          <p:cNvSpPr/>
          <p:nvPr/>
        </p:nvSpPr>
        <p:spPr>
          <a:xfrm>
            <a:off x="6093950" y="3433160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342;p32"/>
          <p:cNvCxnSpPr/>
          <p:nvPr/>
        </p:nvCxnSpPr>
        <p:spPr>
          <a:xfrm flipV="1">
            <a:off x="3988112" y="687256"/>
            <a:ext cx="0" cy="309206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49" name="Google Shape;2166;p69"/>
          <p:cNvSpPr txBox="1">
            <a:spLocks/>
          </p:cNvSpPr>
          <p:nvPr/>
        </p:nvSpPr>
        <p:spPr>
          <a:xfrm>
            <a:off x="4474392" y="4087326"/>
            <a:ext cx="971673" cy="201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July:</a:t>
            </a:r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52" name="Google Shape;2175;p69"/>
          <p:cNvSpPr/>
          <p:nvPr/>
        </p:nvSpPr>
        <p:spPr>
          <a:xfrm>
            <a:off x="4502718" y="4165089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2175;p69"/>
          <p:cNvSpPr/>
          <p:nvPr/>
        </p:nvSpPr>
        <p:spPr>
          <a:xfrm>
            <a:off x="855747" y="1237049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2166;p69"/>
          <p:cNvSpPr txBox="1">
            <a:spLocks/>
          </p:cNvSpPr>
          <p:nvPr/>
        </p:nvSpPr>
        <p:spPr>
          <a:xfrm>
            <a:off x="825058" y="1182788"/>
            <a:ext cx="1087761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Oct-Nov:</a:t>
            </a:r>
            <a:endParaRPr lang="en-US" dirty="0"/>
          </a:p>
        </p:txBody>
      </p:sp>
      <p:sp>
        <p:nvSpPr>
          <p:cNvPr id="67" name="Google Shape;2175;p69"/>
          <p:cNvSpPr/>
          <p:nvPr/>
        </p:nvSpPr>
        <p:spPr>
          <a:xfrm>
            <a:off x="591775" y="3097782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2166;p69"/>
          <p:cNvSpPr txBox="1">
            <a:spLocks/>
          </p:cNvSpPr>
          <p:nvPr/>
        </p:nvSpPr>
        <p:spPr>
          <a:xfrm>
            <a:off x="574234" y="3016781"/>
            <a:ext cx="1087761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September:</a:t>
            </a:r>
            <a:endParaRPr lang="en-US" dirty="0"/>
          </a:p>
        </p:txBody>
      </p:sp>
      <p:sp>
        <p:nvSpPr>
          <p:cNvPr id="72" name="Google Shape;2175;p69"/>
          <p:cNvSpPr/>
          <p:nvPr/>
        </p:nvSpPr>
        <p:spPr>
          <a:xfrm>
            <a:off x="1515073" y="4240266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2166;p69"/>
          <p:cNvSpPr txBox="1">
            <a:spLocks/>
          </p:cNvSpPr>
          <p:nvPr/>
        </p:nvSpPr>
        <p:spPr>
          <a:xfrm>
            <a:off x="1480060" y="4165089"/>
            <a:ext cx="1087761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August:</a:t>
            </a:r>
            <a:endParaRPr lang="en-US" dirty="0"/>
          </a:p>
        </p:txBody>
      </p:sp>
      <p:sp>
        <p:nvSpPr>
          <p:cNvPr id="76" name="Google Shape;2166;p69"/>
          <p:cNvSpPr txBox="1">
            <a:spLocks/>
          </p:cNvSpPr>
          <p:nvPr/>
        </p:nvSpPr>
        <p:spPr>
          <a:xfrm>
            <a:off x="3448333" y="309286"/>
            <a:ext cx="1017404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Dec-Jan</a:t>
            </a:r>
            <a:br>
              <a:rPr lang="et-EE" sz="900" b="1" dirty="0" smtClean="0"/>
            </a:br>
            <a:endParaRPr lang="et-EE" sz="900" b="1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78" name="Google Shape;2175;p69"/>
          <p:cNvSpPr/>
          <p:nvPr/>
        </p:nvSpPr>
        <p:spPr>
          <a:xfrm>
            <a:off x="3480827" y="376078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" name="Google Shape;345;p32"/>
          <p:cNvCxnSpPr>
            <a:stCxn id="78" idx="3"/>
          </p:cNvCxnSpPr>
          <p:nvPr/>
        </p:nvCxnSpPr>
        <p:spPr>
          <a:xfrm>
            <a:off x="4523977" y="504745"/>
            <a:ext cx="514364" cy="668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sm" len="sm"/>
          </a:ln>
        </p:spPr>
      </p:cxnSp>
      <p:pic>
        <p:nvPicPr>
          <p:cNvPr id="1028" name="Picture 4" descr="https://lh3.googleusercontent.com/3tf4-wGaRqnYmumxvD2FiTD9lISpaaAeIbw__vpV1FFBWY__lwD3ClX676vrgPf0xW2vdWDrbid8yKdoxaH5AxsLaFkUuy4F2YtSNyyuavWmdNaF0trR7OsMcF7Ax2dMQPWW1XsuHE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486" y="261827"/>
            <a:ext cx="36576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Google Shape;2166;p69"/>
          <p:cNvSpPr txBox="1">
            <a:spLocks/>
          </p:cNvSpPr>
          <p:nvPr/>
        </p:nvSpPr>
        <p:spPr>
          <a:xfrm>
            <a:off x="5393622" y="226508"/>
            <a:ext cx="971673" cy="406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Research and planning</a:t>
            </a:r>
            <a:r>
              <a:rPr lang="et-EE" sz="900" dirty="0" smtClean="0"/>
              <a:t/>
            </a:r>
            <a:br>
              <a:rPr lang="et-EE" sz="900" dirty="0" smtClean="0"/>
            </a:br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grpSp>
        <p:nvGrpSpPr>
          <p:cNvPr id="65" name="Google Shape;3408;p52"/>
          <p:cNvGrpSpPr>
            <a:grpSpLocks noChangeAspect="1"/>
          </p:cNvGrpSpPr>
          <p:nvPr/>
        </p:nvGrpSpPr>
        <p:grpSpPr>
          <a:xfrm rot="1340909">
            <a:off x="2616585" y="1171098"/>
            <a:ext cx="2680900" cy="2590235"/>
            <a:chOff x="3729467" y="2889422"/>
            <a:chExt cx="419153" cy="404977"/>
          </a:xfrm>
        </p:grpSpPr>
        <p:sp>
          <p:nvSpPr>
            <p:cNvPr id="69" name="Google Shape;3409;p52"/>
            <p:cNvSpPr/>
            <p:nvPr/>
          </p:nvSpPr>
          <p:spPr>
            <a:xfrm>
              <a:off x="4014137" y="2974913"/>
              <a:ext cx="134482" cy="178707"/>
            </a:xfrm>
            <a:custGeom>
              <a:avLst/>
              <a:gdLst/>
              <a:ahLst/>
              <a:cxnLst/>
              <a:rect l="l" t="t" r="r" b="b"/>
              <a:pathLst>
                <a:path w="6176" h="8207" extrusionOk="0">
                  <a:moveTo>
                    <a:pt x="4121" y="0"/>
                  </a:moveTo>
                  <a:lnTo>
                    <a:pt x="2973" y="2732"/>
                  </a:lnTo>
                  <a:lnTo>
                    <a:pt x="0" y="3260"/>
                  </a:lnTo>
                  <a:cubicBezTo>
                    <a:pt x="391" y="3891"/>
                    <a:pt x="586" y="4625"/>
                    <a:pt x="586" y="5372"/>
                  </a:cubicBezTo>
                  <a:cubicBezTo>
                    <a:pt x="586" y="5658"/>
                    <a:pt x="563" y="5945"/>
                    <a:pt x="494" y="6232"/>
                  </a:cubicBezTo>
                  <a:lnTo>
                    <a:pt x="2743" y="8206"/>
                  </a:lnTo>
                  <a:lnTo>
                    <a:pt x="5613" y="7392"/>
                  </a:lnTo>
                  <a:cubicBezTo>
                    <a:pt x="6175" y="4832"/>
                    <a:pt x="5636" y="2146"/>
                    <a:pt x="4121" y="0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410;p52"/>
            <p:cNvSpPr/>
            <p:nvPr/>
          </p:nvSpPr>
          <p:spPr>
            <a:xfrm>
              <a:off x="3741225" y="3095375"/>
              <a:ext cx="148963" cy="173460"/>
            </a:xfrm>
            <a:custGeom>
              <a:avLst/>
              <a:gdLst/>
              <a:ahLst/>
              <a:cxnLst/>
              <a:rect l="l" t="t" r="r" b="b"/>
              <a:pathLst>
                <a:path w="6841" h="7966" extrusionOk="0">
                  <a:moveTo>
                    <a:pt x="2215" y="0"/>
                  </a:moveTo>
                  <a:lnTo>
                    <a:pt x="0" y="1963"/>
                  </a:lnTo>
                  <a:cubicBezTo>
                    <a:pt x="597" y="4511"/>
                    <a:pt x="2250" y="6691"/>
                    <a:pt x="4534" y="7965"/>
                  </a:cubicBezTo>
                  <a:lnTo>
                    <a:pt x="4373" y="5027"/>
                  </a:lnTo>
                  <a:lnTo>
                    <a:pt x="6841" y="3248"/>
                  </a:lnTo>
                  <a:cubicBezTo>
                    <a:pt x="5980" y="2686"/>
                    <a:pt x="5360" y="1814"/>
                    <a:pt x="5108" y="804"/>
                  </a:cubicBezTo>
                  <a:lnTo>
                    <a:pt x="2215" y="0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411;p52"/>
            <p:cNvSpPr/>
            <p:nvPr/>
          </p:nvSpPr>
          <p:spPr>
            <a:xfrm>
              <a:off x="3949660" y="2889684"/>
              <a:ext cx="146219" cy="145980"/>
            </a:xfrm>
            <a:custGeom>
              <a:avLst/>
              <a:gdLst/>
              <a:ahLst/>
              <a:cxnLst/>
              <a:rect l="l" t="t" r="r" b="b"/>
              <a:pathLst>
                <a:path w="6715" h="6704" extrusionOk="0">
                  <a:moveTo>
                    <a:pt x="12" y="0"/>
                  </a:moveTo>
                  <a:lnTo>
                    <a:pt x="1435" y="2583"/>
                  </a:lnTo>
                  <a:lnTo>
                    <a:pt x="0" y="5257"/>
                  </a:lnTo>
                  <a:cubicBezTo>
                    <a:pt x="1022" y="5383"/>
                    <a:pt x="1963" y="5900"/>
                    <a:pt x="2629" y="6703"/>
                  </a:cubicBezTo>
                  <a:lnTo>
                    <a:pt x="5567" y="6187"/>
                  </a:lnTo>
                  <a:lnTo>
                    <a:pt x="6714" y="3432"/>
                  </a:lnTo>
                  <a:cubicBezTo>
                    <a:pt x="5062" y="1401"/>
                    <a:pt x="2629" y="150"/>
                    <a:pt x="12" y="0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412;p52"/>
            <p:cNvSpPr/>
            <p:nvPr/>
          </p:nvSpPr>
          <p:spPr>
            <a:xfrm>
              <a:off x="3847947" y="3172089"/>
              <a:ext cx="167210" cy="122310"/>
            </a:xfrm>
            <a:custGeom>
              <a:avLst/>
              <a:gdLst/>
              <a:ahLst/>
              <a:cxnLst/>
              <a:rect l="l" t="t" r="r" b="b"/>
              <a:pathLst>
                <a:path w="7679" h="5617" extrusionOk="0">
                  <a:moveTo>
                    <a:pt x="2433" y="1"/>
                  </a:moveTo>
                  <a:lnTo>
                    <a:pt x="0" y="1757"/>
                  </a:lnTo>
                  <a:lnTo>
                    <a:pt x="149" y="4718"/>
                  </a:lnTo>
                  <a:cubicBezTo>
                    <a:pt x="1415" y="5317"/>
                    <a:pt x="2781" y="5616"/>
                    <a:pt x="4148" y="5616"/>
                  </a:cubicBezTo>
                  <a:cubicBezTo>
                    <a:pt x="5347" y="5616"/>
                    <a:pt x="6546" y="5386"/>
                    <a:pt x="7678" y="4924"/>
                  </a:cubicBezTo>
                  <a:lnTo>
                    <a:pt x="5280" y="3203"/>
                  </a:lnTo>
                  <a:lnTo>
                    <a:pt x="5417" y="173"/>
                  </a:lnTo>
                  <a:lnTo>
                    <a:pt x="5417" y="173"/>
                  </a:lnTo>
                  <a:cubicBezTo>
                    <a:pt x="5016" y="311"/>
                    <a:pt x="4591" y="379"/>
                    <a:pt x="4155" y="379"/>
                  </a:cubicBezTo>
                  <a:cubicBezTo>
                    <a:pt x="3558" y="379"/>
                    <a:pt x="2973" y="253"/>
                    <a:pt x="2433" y="1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413;p52"/>
            <p:cNvSpPr/>
            <p:nvPr/>
          </p:nvSpPr>
          <p:spPr>
            <a:xfrm>
              <a:off x="3974658" y="3122616"/>
              <a:ext cx="158457" cy="151206"/>
            </a:xfrm>
            <a:custGeom>
              <a:avLst/>
              <a:gdLst/>
              <a:ahLst/>
              <a:cxnLst/>
              <a:rect l="l" t="t" r="r" b="b"/>
              <a:pathLst>
                <a:path w="7277" h="6944" extrusionOk="0">
                  <a:moveTo>
                    <a:pt x="2158" y="0"/>
                  </a:moveTo>
                  <a:cubicBezTo>
                    <a:pt x="1790" y="964"/>
                    <a:pt x="1079" y="1768"/>
                    <a:pt x="149" y="2227"/>
                  </a:cubicBezTo>
                  <a:lnTo>
                    <a:pt x="0" y="5222"/>
                  </a:lnTo>
                  <a:lnTo>
                    <a:pt x="2422" y="6944"/>
                  </a:lnTo>
                  <a:cubicBezTo>
                    <a:pt x="4775" y="5785"/>
                    <a:pt x="6542" y="3696"/>
                    <a:pt x="7277" y="1171"/>
                  </a:cubicBezTo>
                  <a:lnTo>
                    <a:pt x="7277" y="1171"/>
                  </a:lnTo>
                  <a:lnTo>
                    <a:pt x="4430" y="1986"/>
                  </a:lnTo>
                  <a:lnTo>
                    <a:pt x="2158" y="0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3414;p52"/>
            <p:cNvSpPr/>
            <p:nvPr/>
          </p:nvSpPr>
          <p:spPr>
            <a:xfrm>
              <a:off x="3729467" y="2966660"/>
              <a:ext cx="138990" cy="158718"/>
            </a:xfrm>
            <a:custGeom>
              <a:avLst/>
              <a:gdLst/>
              <a:ahLst/>
              <a:cxnLst/>
              <a:rect l="l" t="t" r="r" b="b"/>
              <a:pathLst>
                <a:path w="6383" h="7289" extrusionOk="0">
                  <a:moveTo>
                    <a:pt x="2296" y="0"/>
                  </a:moveTo>
                  <a:cubicBezTo>
                    <a:pt x="678" y="2055"/>
                    <a:pt x="1" y="4706"/>
                    <a:pt x="425" y="7288"/>
                  </a:cubicBezTo>
                  <a:lnTo>
                    <a:pt x="2618" y="5337"/>
                  </a:lnTo>
                  <a:lnTo>
                    <a:pt x="5556" y="6152"/>
                  </a:lnTo>
                  <a:cubicBezTo>
                    <a:pt x="5544" y="6026"/>
                    <a:pt x="5533" y="5888"/>
                    <a:pt x="5533" y="5751"/>
                  </a:cubicBezTo>
                  <a:cubicBezTo>
                    <a:pt x="5533" y="4855"/>
                    <a:pt x="5831" y="3983"/>
                    <a:pt x="6382" y="3271"/>
                  </a:cubicBezTo>
                  <a:lnTo>
                    <a:pt x="5211" y="505"/>
                  </a:lnTo>
                  <a:lnTo>
                    <a:pt x="2296" y="0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3415;p52"/>
            <p:cNvSpPr/>
            <p:nvPr/>
          </p:nvSpPr>
          <p:spPr>
            <a:xfrm>
              <a:off x="3787716" y="2889422"/>
              <a:ext cx="180449" cy="139229"/>
            </a:xfrm>
            <a:custGeom>
              <a:avLst/>
              <a:gdLst/>
              <a:ahLst/>
              <a:cxnLst/>
              <a:rect l="l" t="t" r="r" b="b"/>
              <a:pathLst>
                <a:path w="8287" h="6394" extrusionOk="0">
                  <a:moveTo>
                    <a:pt x="6863" y="1"/>
                  </a:moveTo>
                  <a:cubicBezTo>
                    <a:pt x="4235" y="12"/>
                    <a:pt x="1756" y="1137"/>
                    <a:pt x="0" y="3088"/>
                  </a:cubicBezTo>
                  <a:lnTo>
                    <a:pt x="2904" y="3593"/>
                  </a:lnTo>
                  <a:lnTo>
                    <a:pt x="4086" y="6394"/>
                  </a:lnTo>
                  <a:cubicBezTo>
                    <a:pt x="4820" y="5671"/>
                    <a:pt x="5819" y="5258"/>
                    <a:pt x="6852" y="5235"/>
                  </a:cubicBezTo>
                  <a:lnTo>
                    <a:pt x="8287" y="2606"/>
                  </a:lnTo>
                  <a:lnTo>
                    <a:pt x="6863" y="1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5693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69"/>
          <p:cNvSpPr txBox="1">
            <a:spLocks noGrp="1"/>
          </p:cNvSpPr>
          <p:nvPr>
            <p:ph type="ctrTitle"/>
          </p:nvPr>
        </p:nvSpPr>
        <p:spPr>
          <a:xfrm>
            <a:off x="615263" y="391698"/>
            <a:ext cx="3042337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t-EE" dirty="0" smtClean="0"/>
              <a:t>KNITS Customers</a:t>
            </a:r>
            <a:endParaRPr dirty="0"/>
          </a:p>
        </p:txBody>
      </p:sp>
      <p:sp>
        <p:nvSpPr>
          <p:cNvPr id="2177" name="Google Shape;2177;p69"/>
          <p:cNvSpPr/>
          <p:nvPr/>
        </p:nvSpPr>
        <p:spPr>
          <a:xfrm>
            <a:off x="693599" y="791034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654;p46"/>
          <p:cNvSpPr/>
          <p:nvPr/>
        </p:nvSpPr>
        <p:spPr>
          <a:xfrm>
            <a:off x="6028237" y="2755262"/>
            <a:ext cx="784500" cy="2586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3" name="Google Shape;655;p46"/>
          <p:cNvSpPr/>
          <p:nvPr/>
        </p:nvSpPr>
        <p:spPr>
          <a:xfrm>
            <a:off x="3796058" y="2755262"/>
            <a:ext cx="784500" cy="2586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4" name="Google Shape;656;p46"/>
          <p:cNvSpPr/>
          <p:nvPr/>
        </p:nvSpPr>
        <p:spPr>
          <a:xfrm>
            <a:off x="1473778" y="2755262"/>
            <a:ext cx="784500" cy="2586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660;p46"/>
          <p:cNvSpPr txBox="1">
            <a:spLocks noGrp="1"/>
          </p:cNvSpPr>
          <p:nvPr>
            <p:ph type="ctrTitle"/>
          </p:nvPr>
        </p:nvSpPr>
        <p:spPr>
          <a:xfrm>
            <a:off x="576585" y="2347026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 smtClean="0"/>
              <a:t>Students</a:t>
            </a:r>
            <a:endParaRPr dirty="0"/>
          </a:p>
        </p:txBody>
      </p:sp>
      <p:sp>
        <p:nvSpPr>
          <p:cNvPr id="21" name="Google Shape;664;p46"/>
          <p:cNvSpPr txBox="1">
            <a:spLocks noGrp="1"/>
          </p:cNvSpPr>
          <p:nvPr>
            <p:ph type="ctrTitle"/>
          </p:nvPr>
        </p:nvSpPr>
        <p:spPr>
          <a:xfrm>
            <a:off x="579979" y="2691759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sz="1200" dirty="0" smtClean="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GOALS</a:t>
            </a:r>
            <a:endParaRPr sz="1200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2" name="Google Shape;665;p46"/>
          <p:cNvSpPr txBox="1">
            <a:spLocks noGrp="1"/>
          </p:cNvSpPr>
          <p:nvPr>
            <p:ph type="ctrTitle" idx="3"/>
          </p:nvPr>
        </p:nvSpPr>
        <p:spPr>
          <a:xfrm>
            <a:off x="2894816" y="2680111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t-EE" sz="1200" dirty="0">
                <a:latin typeface="Poppins Light"/>
                <a:ea typeface="Poppins Light"/>
                <a:cs typeface="Poppins Light"/>
                <a:sym typeface="Poppins Light"/>
              </a:rPr>
              <a:t>GOALS</a:t>
            </a:r>
            <a:endParaRPr sz="1200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3" name="Google Shape;666;p46"/>
          <p:cNvSpPr txBox="1">
            <a:spLocks noGrp="1"/>
          </p:cNvSpPr>
          <p:nvPr>
            <p:ph type="ctrTitle" idx="5"/>
          </p:nvPr>
        </p:nvSpPr>
        <p:spPr>
          <a:xfrm>
            <a:off x="5128317" y="2680111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t-EE" sz="1100" dirty="0" smtClean="0">
                <a:latin typeface="Poppins Light"/>
                <a:ea typeface="Poppins Light"/>
                <a:cs typeface="Poppins Light"/>
                <a:sym typeface="Poppins Light"/>
              </a:rPr>
              <a:t>ISSUES</a:t>
            </a:r>
            <a:endParaRPr sz="1100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4" name="Google Shape;667;p46"/>
          <p:cNvSpPr/>
          <p:nvPr/>
        </p:nvSpPr>
        <p:spPr>
          <a:xfrm>
            <a:off x="1547724" y="1467888"/>
            <a:ext cx="723600" cy="657300"/>
          </a:xfrm>
          <a:prstGeom prst="roundRect">
            <a:avLst>
              <a:gd name="adj" fmla="val 2776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668;p46"/>
          <p:cNvSpPr/>
          <p:nvPr/>
        </p:nvSpPr>
        <p:spPr>
          <a:xfrm>
            <a:off x="3902221" y="1467888"/>
            <a:ext cx="723600" cy="657300"/>
          </a:xfrm>
          <a:prstGeom prst="roundRect">
            <a:avLst>
              <a:gd name="adj" fmla="val 2776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669;p46"/>
          <p:cNvSpPr/>
          <p:nvPr/>
        </p:nvSpPr>
        <p:spPr>
          <a:xfrm>
            <a:off x="6052863" y="1485360"/>
            <a:ext cx="723600" cy="657300"/>
          </a:xfrm>
          <a:prstGeom prst="roundRect">
            <a:avLst>
              <a:gd name="adj" fmla="val 2776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660;p46"/>
          <p:cNvSpPr txBox="1">
            <a:spLocks noGrp="1"/>
          </p:cNvSpPr>
          <p:nvPr>
            <p:ph type="ctrTitle"/>
          </p:nvPr>
        </p:nvSpPr>
        <p:spPr>
          <a:xfrm>
            <a:off x="2925852" y="2341242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 smtClean="0"/>
              <a:t>Job Seekers</a:t>
            </a:r>
            <a:endParaRPr dirty="0"/>
          </a:p>
        </p:txBody>
      </p:sp>
      <p:sp>
        <p:nvSpPr>
          <p:cNvPr id="47" name="Google Shape;660;p46"/>
          <p:cNvSpPr txBox="1">
            <a:spLocks noGrp="1"/>
          </p:cNvSpPr>
          <p:nvPr>
            <p:ph type="ctrTitle"/>
          </p:nvPr>
        </p:nvSpPr>
        <p:spPr>
          <a:xfrm>
            <a:off x="5115592" y="2325671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 smtClean="0"/>
              <a:t>KN Teams</a:t>
            </a:r>
            <a:endParaRPr dirty="0"/>
          </a:p>
        </p:txBody>
      </p:sp>
      <p:grpSp>
        <p:nvGrpSpPr>
          <p:cNvPr id="52" name="Google Shape;7722;p59"/>
          <p:cNvGrpSpPr>
            <a:grpSpLocks noChangeAspect="1"/>
          </p:cNvGrpSpPr>
          <p:nvPr/>
        </p:nvGrpSpPr>
        <p:grpSpPr>
          <a:xfrm>
            <a:off x="4084180" y="1625026"/>
            <a:ext cx="359679" cy="321833"/>
            <a:chOff x="4670239" y="1541599"/>
            <a:chExt cx="359679" cy="321833"/>
          </a:xfrm>
          <a:solidFill>
            <a:schemeClr val="tx2"/>
          </a:solidFill>
        </p:grpSpPr>
        <p:sp>
          <p:nvSpPr>
            <p:cNvPr id="53" name="Google Shape;7723;p59"/>
            <p:cNvSpPr/>
            <p:nvPr/>
          </p:nvSpPr>
          <p:spPr>
            <a:xfrm>
              <a:off x="4818790" y="1606787"/>
              <a:ext cx="28838" cy="49687"/>
            </a:xfrm>
            <a:custGeom>
              <a:avLst/>
              <a:gdLst/>
              <a:ahLst/>
              <a:cxnLst/>
              <a:rect l="l" t="t" r="r" b="b"/>
              <a:pathLst>
                <a:path w="906" h="1561" extrusionOk="0">
                  <a:moveTo>
                    <a:pt x="429" y="298"/>
                  </a:moveTo>
                  <a:lnTo>
                    <a:pt x="429" y="584"/>
                  </a:lnTo>
                  <a:cubicBezTo>
                    <a:pt x="310" y="537"/>
                    <a:pt x="287" y="489"/>
                    <a:pt x="287" y="429"/>
                  </a:cubicBezTo>
                  <a:cubicBezTo>
                    <a:pt x="287" y="346"/>
                    <a:pt x="358" y="310"/>
                    <a:pt x="429" y="298"/>
                  </a:cubicBezTo>
                  <a:close/>
                  <a:moveTo>
                    <a:pt x="537" y="882"/>
                  </a:moveTo>
                  <a:cubicBezTo>
                    <a:pt x="656" y="929"/>
                    <a:pt x="680" y="989"/>
                    <a:pt x="680" y="1060"/>
                  </a:cubicBezTo>
                  <a:cubicBezTo>
                    <a:pt x="680" y="1132"/>
                    <a:pt x="620" y="1191"/>
                    <a:pt x="537" y="1203"/>
                  </a:cubicBezTo>
                  <a:lnTo>
                    <a:pt x="537" y="882"/>
                  </a:lnTo>
                  <a:close/>
                  <a:moveTo>
                    <a:pt x="477" y="1"/>
                  </a:moveTo>
                  <a:cubicBezTo>
                    <a:pt x="441" y="1"/>
                    <a:pt x="418" y="13"/>
                    <a:pt x="418" y="48"/>
                  </a:cubicBezTo>
                  <a:lnTo>
                    <a:pt x="418" y="108"/>
                  </a:lnTo>
                  <a:cubicBezTo>
                    <a:pt x="191" y="132"/>
                    <a:pt x="48" y="251"/>
                    <a:pt x="48" y="477"/>
                  </a:cubicBezTo>
                  <a:cubicBezTo>
                    <a:pt x="48" y="715"/>
                    <a:pt x="227" y="787"/>
                    <a:pt x="418" y="870"/>
                  </a:cubicBezTo>
                  <a:lnTo>
                    <a:pt x="418" y="1239"/>
                  </a:lnTo>
                  <a:cubicBezTo>
                    <a:pt x="310" y="1215"/>
                    <a:pt x="263" y="1191"/>
                    <a:pt x="179" y="1120"/>
                  </a:cubicBezTo>
                  <a:cubicBezTo>
                    <a:pt x="159" y="1104"/>
                    <a:pt x="138" y="1096"/>
                    <a:pt x="118" y="1096"/>
                  </a:cubicBezTo>
                  <a:cubicBezTo>
                    <a:pt x="93" y="1096"/>
                    <a:pt x="69" y="1110"/>
                    <a:pt x="48" y="1144"/>
                  </a:cubicBezTo>
                  <a:cubicBezTo>
                    <a:pt x="1" y="1203"/>
                    <a:pt x="1" y="1263"/>
                    <a:pt x="48" y="1310"/>
                  </a:cubicBezTo>
                  <a:cubicBezTo>
                    <a:pt x="120" y="1418"/>
                    <a:pt x="287" y="1465"/>
                    <a:pt x="418" y="1465"/>
                  </a:cubicBezTo>
                  <a:lnTo>
                    <a:pt x="418" y="1513"/>
                  </a:lnTo>
                  <a:cubicBezTo>
                    <a:pt x="418" y="1549"/>
                    <a:pt x="441" y="1560"/>
                    <a:pt x="477" y="1560"/>
                  </a:cubicBezTo>
                  <a:cubicBezTo>
                    <a:pt x="501" y="1560"/>
                    <a:pt x="537" y="1549"/>
                    <a:pt x="537" y="1513"/>
                  </a:cubicBezTo>
                  <a:lnTo>
                    <a:pt x="537" y="1429"/>
                  </a:lnTo>
                  <a:cubicBezTo>
                    <a:pt x="727" y="1406"/>
                    <a:pt x="894" y="1263"/>
                    <a:pt x="894" y="1025"/>
                  </a:cubicBezTo>
                  <a:cubicBezTo>
                    <a:pt x="906" y="787"/>
                    <a:pt x="763" y="703"/>
                    <a:pt x="549" y="632"/>
                  </a:cubicBezTo>
                  <a:lnTo>
                    <a:pt x="549" y="286"/>
                  </a:lnTo>
                  <a:cubicBezTo>
                    <a:pt x="596" y="286"/>
                    <a:pt x="644" y="298"/>
                    <a:pt x="680" y="334"/>
                  </a:cubicBezTo>
                  <a:cubicBezTo>
                    <a:pt x="707" y="341"/>
                    <a:pt x="738" y="363"/>
                    <a:pt x="771" y="363"/>
                  </a:cubicBezTo>
                  <a:cubicBezTo>
                    <a:pt x="795" y="363"/>
                    <a:pt x="821" y="351"/>
                    <a:pt x="846" y="310"/>
                  </a:cubicBezTo>
                  <a:cubicBezTo>
                    <a:pt x="882" y="275"/>
                    <a:pt x="894" y="215"/>
                    <a:pt x="834" y="167"/>
                  </a:cubicBezTo>
                  <a:cubicBezTo>
                    <a:pt x="763" y="108"/>
                    <a:pt x="644" y="96"/>
                    <a:pt x="537" y="96"/>
                  </a:cubicBezTo>
                  <a:lnTo>
                    <a:pt x="537" y="48"/>
                  </a:lnTo>
                  <a:cubicBezTo>
                    <a:pt x="537" y="13"/>
                    <a:pt x="501" y="1"/>
                    <a:pt x="4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724;p59"/>
            <p:cNvSpPr/>
            <p:nvPr/>
          </p:nvSpPr>
          <p:spPr>
            <a:xfrm>
              <a:off x="4875256" y="1557896"/>
              <a:ext cx="82281" cy="82663"/>
            </a:xfrm>
            <a:custGeom>
              <a:avLst/>
              <a:gdLst/>
              <a:ahLst/>
              <a:cxnLst/>
              <a:rect l="l" t="t" r="r" b="b"/>
              <a:pathLst>
                <a:path w="2585" h="2597" extrusionOk="0">
                  <a:moveTo>
                    <a:pt x="1287" y="310"/>
                  </a:moveTo>
                  <a:cubicBezTo>
                    <a:pt x="1823" y="310"/>
                    <a:pt x="2275" y="751"/>
                    <a:pt x="2275" y="1299"/>
                  </a:cubicBezTo>
                  <a:cubicBezTo>
                    <a:pt x="2263" y="1834"/>
                    <a:pt x="1823" y="2275"/>
                    <a:pt x="1287" y="2275"/>
                  </a:cubicBezTo>
                  <a:cubicBezTo>
                    <a:pt x="751" y="2275"/>
                    <a:pt x="310" y="1846"/>
                    <a:pt x="310" y="1299"/>
                  </a:cubicBezTo>
                  <a:cubicBezTo>
                    <a:pt x="310" y="763"/>
                    <a:pt x="739" y="310"/>
                    <a:pt x="1287" y="310"/>
                  </a:cubicBezTo>
                  <a:close/>
                  <a:moveTo>
                    <a:pt x="1287" y="1"/>
                  </a:moveTo>
                  <a:cubicBezTo>
                    <a:pt x="572" y="1"/>
                    <a:pt x="1" y="584"/>
                    <a:pt x="1" y="1299"/>
                  </a:cubicBezTo>
                  <a:cubicBezTo>
                    <a:pt x="1" y="2013"/>
                    <a:pt x="572" y="2596"/>
                    <a:pt x="1287" y="2596"/>
                  </a:cubicBezTo>
                  <a:cubicBezTo>
                    <a:pt x="2001" y="2596"/>
                    <a:pt x="2585" y="2013"/>
                    <a:pt x="2585" y="1299"/>
                  </a:cubicBezTo>
                  <a:cubicBezTo>
                    <a:pt x="2585" y="584"/>
                    <a:pt x="2001" y="1"/>
                    <a:pt x="12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725;p59"/>
            <p:cNvSpPr/>
            <p:nvPr/>
          </p:nvSpPr>
          <p:spPr>
            <a:xfrm>
              <a:off x="4775215" y="1541599"/>
              <a:ext cx="199001" cy="147850"/>
            </a:xfrm>
            <a:custGeom>
              <a:avLst/>
              <a:gdLst/>
              <a:ahLst/>
              <a:cxnLst/>
              <a:rect l="l" t="t" r="r" b="b"/>
              <a:pathLst>
                <a:path w="6252" h="4645" extrusionOk="0">
                  <a:moveTo>
                    <a:pt x="1834" y="1811"/>
                  </a:moveTo>
                  <a:cubicBezTo>
                    <a:pt x="2168" y="1811"/>
                    <a:pt x="2465" y="1989"/>
                    <a:pt x="2644" y="2239"/>
                  </a:cubicBezTo>
                  <a:cubicBezTo>
                    <a:pt x="2680" y="2394"/>
                    <a:pt x="2739" y="2525"/>
                    <a:pt x="2799" y="2656"/>
                  </a:cubicBezTo>
                  <a:cubicBezTo>
                    <a:pt x="2799" y="2704"/>
                    <a:pt x="2811" y="2751"/>
                    <a:pt x="2811" y="2787"/>
                  </a:cubicBezTo>
                  <a:cubicBezTo>
                    <a:pt x="2811" y="3335"/>
                    <a:pt x="2382" y="3775"/>
                    <a:pt x="1834" y="3775"/>
                  </a:cubicBezTo>
                  <a:cubicBezTo>
                    <a:pt x="1298" y="3775"/>
                    <a:pt x="846" y="3347"/>
                    <a:pt x="846" y="2787"/>
                  </a:cubicBezTo>
                  <a:cubicBezTo>
                    <a:pt x="846" y="2251"/>
                    <a:pt x="1275" y="1811"/>
                    <a:pt x="1834" y="1811"/>
                  </a:cubicBezTo>
                  <a:close/>
                  <a:moveTo>
                    <a:pt x="1834" y="1263"/>
                  </a:moveTo>
                  <a:cubicBezTo>
                    <a:pt x="2108" y="1263"/>
                    <a:pt x="2382" y="1334"/>
                    <a:pt x="2620" y="1489"/>
                  </a:cubicBezTo>
                  <a:cubicBezTo>
                    <a:pt x="2608" y="1561"/>
                    <a:pt x="2608" y="1644"/>
                    <a:pt x="2584" y="1727"/>
                  </a:cubicBezTo>
                  <a:cubicBezTo>
                    <a:pt x="2382" y="1572"/>
                    <a:pt x="2108" y="1465"/>
                    <a:pt x="1822" y="1465"/>
                  </a:cubicBezTo>
                  <a:cubicBezTo>
                    <a:pt x="1120" y="1465"/>
                    <a:pt x="536" y="2049"/>
                    <a:pt x="536" y="2763"/>
                  </a:cubicBezTo>
                  <a:cubicBezTo>
                    <a:pt x="536" y="3477"/>
                    <a:pt x="1108" y="4061"/>
                    <a:pt x="1822" y="4061"/>
                  </a:cubicBezTo>
                  <a:cubicBezTo>
                    <a:pt x="2453" y="4061"/>
                    <a:pt x="2953" y="3632"/>
                    <a:pt x="3096" y="3049"/>
                  </a:cubicBezTo>
                  <a:cubicBezTo>
                    <a:pt x="3156" y="3108"/>
                    <a:pt x="3215" y="3156"/>
                    <a:pt x="3275" y="3216"/>
                  </a:cubicBezTo>
                  <a:cubicBezTo>
                    <a:pt x="3084" y="3870"/>
                    <a:pt x="2501" y="4299"/>
                    <a:pt x="1834" y="4299"/>
                  </a:cubicBezTo>
                  <a:cubicBezTo>
                    <a:pt x="1001" y="4299"/>
                    <a:pt x="310" y="3608"/>
                    <a:pt x="310" y="2775"/>
                  </a:cubicBezTo>
                  <a:cubicBezTo>
                    <a:pt x="310" y="1942"/>
                    <a:pt x="1001" y="1263"/>
                    <a:pt x="1834" y="1263"/>
                  </a:cubicBezTo>
                  <a:close/>
                  <a:moveTo>
                    <a:pt x="4430" y="1"/>
                  </a:moveTo>
                  <a:cubicBezTo>
                    <a:pt x="3644" y="1"/>
                    <a:pt x="2977" y="501"/>
                    <a:pt x="2703" y="1203"/>
                  </a:cubicBezTo>
                  <a:cubicBezTo>
                    <a:pt x="2441" y="1049"/>
                    <a:pt x="2144" y="977"/>
                    <a:pt x="1834" y="977"/>
                  </a:cubicBezTo>
                  <a:cubicBezTo>
                    <a:pt x="822" y="977"/>
                    <a:pt x="1" y="1799"/>
                    <a:pt x="1" y="2811"/>
                  </a:cubicBezTo>
                  <a:cubicBezTo>
                    <a:pt x="1" y="3823"/>
                    <a:pt x="822" y="4644"/>
                    <a:pt x="1834" y="4644"/>
                  </a:cubicBezTo>
                  <a:cubicBezTo>
                    <a:pt x="2608" y="4644"/>
                    <a:pt x="3287" y="4168"/>
                    <a:pt x="3561" y="3430"/>
                  </a:cubicBezTo>
                  <a:cubicBezTo>
                    <a:pt x="3811" y="3573"/>
                    <a:pt x="4108" y="3656"/>
                    <a:pt x="4430" y="3656"/>
                  </a:cubicBezTo>
                  <a:cubicBezTo>
                    <a:pt x="4846" y="3656"/>
                    <a:pt x="5251" y="3513"/>
                    <a:pt x="5585" y="3251"/>
                  </a:cubicBezTo>
                  <a:cubicBezTo>
                    <a:pt x="5894" y="3001"/>
                    <a:pt x="6132" y="2632"/>
                    <a:pt x="6216" y="2239"/>
                  </a:cubicBezTo>
                  <a:cubicBezTo>
                    <a:pt x="6228" y="2144"/>
                    <a:pt x="6192" y="2049"/>
                    <a:pt x="6097" y="2037"/>
                  </a:cubicBezTo>
                  <a:cubicBezTo>
                    <a:pt x="6086" y="2035"/>
                    <a:pt x="6076" y="2035"/>
                    <a:pt x="6065" y="2035"/>
                  </a:cubicBezTo>
                  <a:cubicBezTo>
                    <a:pt x="5991" y="2035"/>
                    <a:pt x="5917" y="2072"/>
                    <a:pt x="5906" y="2156"/>
                  </a:cubicBezTo>
                  <a:cubicBezTo>
                    <a:pt x="5739" y="2835"/>
                    <a:pt x="5144" y="3335"/>
                    <a:pt x="4430" y="3335"/>
                  </a:cubicBezTo>
                  <a:cubicBezTo>
                    <a:pt x="3882" y="3335"/>
                    <a:pt x="3394" y="3037"/>
                    <a:pt x="3120" y="2561"/>
                  </a:cubicBezTo>
                  <a:cubicBezTo>
                    <a:pt x="3096" y="2406"/>
                    <a:pt x="3037" y="2263"/>
                    <a:pt x="2965" y="2120"/>
                  </a:cubicBezTo>
                  <a:cubicBezTo>
                    <a:pt x="2763" y="1191"/>
                    <a:pt x="3477" y="310"/>
                    <a:pt x="4430" y="310"/>
                  </a:cubicBezTo>
                  <a:cubicBezTo>
                    <a:pt x="5144" y="310"/>
                    <a:pt x="5739" y="787"/>
                    <a:pt x="5906" y="1489"/>
                  </a:cubicBezTo>
                  <a:cubicBezTo>
                    <a:pt x="5916" y="1560"/>
                    <a:pt x="5986" y="1613"/>
                    <a:pt x="6058" y="1613"/>
                  </a:cubicBezTo>
                  <a:cubicBezTo>
                    <a:pt x="6071" y="1613"/>
                    <a:pt x="6084" y="1612"/>
                    <a:pt x="6097" y="1608"/>
                  </a:cubicBezTo>
                  <a:cubicBezTo>
                    <a:pt x="6192" y="1584"/>
                    <a:pt x="6251" y="1501"/>
                    <a:pt x="6216" y="1406"/>
                  </a:cubicBezTo>
                  <a:cubicBezTo>
                    <a:pt x="6132" y="1013"/>
                    <a:pt x="5906" y="656"/>
                    <a:pt x="5585" y="394"/>
                  </a:cubicBezTo>
                  <a:cubicBezTo>
                    <a:pt x="5251" y="132"/>
                    <a:pt x="4846" y="1"/>
                    <a:pt x="44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726;p59"/>
            <p:cNvSpPr/>
            <p:nvPr/>
          </p:nvSpPr>
          <p:spPr>
            <a:xfrm>
              <a:off x="4901803" y="1574957"/>
              <a:ext cx="28838" cy="50069"/>
            </a:xfrm>
            <a:custGeom>
              <a:avLst/>
              <a:gdLst/>
              <a:ahLst/>
              <a:cxnLst/>
              <a:rect l="l" t="t" r="r" b="b"/>
              <a:pathLst>
                <a:path w="906" h="1573" extrusionOk="0">
                  <a:moveTo>
                    <a:pt x="429" y="322"/>
                  </a:moveTo>
                  <a:lnTo>
                    <a:pt x="429" y="596"/>
                  </a:lnTo>
                  <a:cubicBezTo>
                    <a:pt x="310" y="548"/>
                    <a:pt x="274" y="513"/>
                    <a:pt x="274" y="453"/>
                  </a:cubicBezTo>
                  <a:cubicBezTo>
                    <a:pt x="274" y="358"/>
                    <a:pt x="358" y="334"/>
                    <a:pt x="429" y="322"/>
                  </a:cubicBezTo>
                  <a:close/>
                  <a:moveTo>
                    <a:pt x="512" y="894"/>
                  </a:moveTo>
                  <a:cubicBezTo>
                    <a:pt x="631" y="941"/>
                    <a:pt x="667" y="1001"/>
                    <a:pt x="667" y="1072"/>
                  </a:cubicBezTo>
                  <a:cubicBezTo>
                    <a:pt x="667" y="1167"/>
                    <a:pt x="608" y="1215"/>
                    <a:pt x="512" y="1227"/>
                  </a:cubicBezTo>
                  <a:lnTo>
                    <a:pt x="512" y="894"/>
                  </a:lnTo>
                  <a:close/>
                  <a:moveTo>
                    <a:pt x="453" y="1"/>
                  </a:moveTo>
                  <a:cubicBezTo>
                    <a:pt x="429" y="1"/>
                    <a:pt x="393" y="24"/>
                    <a:pt x="393" y="48"/>
                  </a:cubicBezTo>
                  <a:lnTo>
                    <a:pt x="393" y="108"/>
                  </a:lnTo>
                  <a:cubicBezTo>
                    <a:pt x="167" y="132"/>
                    <a:pt x="24" y="251"/>
                    <a:pt x="24" y="477"/>
                  </a:cubicBezTo>
                  <a:cubicBezTo>
                    <a:pt x="24" y="715"/>
                    <a:pt x="203" y="798"/>
                    <a:pt x="393" y="870"/>
                  </a:cubicBezTo>
                  <a:lnTo>
                    <a:pt x="393" y="1239"/>
                  </a:lnTo>
                  <a:cubicBezTo>
                    <a:pt x="286" y="1227"/>
                    <a:pt x="250" y="1179"/>
                    <a:pt x="155" y="1120"/>
                  </a:cubicBezTo>
                  <a:cubicBezTo>
                    <a:pt x="138" y="1108"/>
                    <a:pt x="122" y="1102"/>
                    <a:pt x="106" y="1102"/>
                  </a:cubicBezTo>
                  <a:cubicBezTo>
                    <a:pt x="46" y="1102"/>
                    <a:pt x="0" y="1182"/>
                    <a:pt x="0" y="1239"/>
                  </a:cubicBezTo>
                  <a:cubicBezTo>
                    <a:pt x="0" y="1275"/>
                    <a:pt x="12" y="1298"/>
                    <a:pt x="24" y="1310"/>
                  </a:cubicBezTo>
                  <a:cubicBezTo>
                    <a:pt x="96" y="1417"/>
                    <a:pt x="262" y="1465"/>
                    <a:pt x="393" y="1465"/>
                  </a:cubicBezTo>
                  <a:lnTo>
                    <a:pt x="393" y="1525"/>
                  </a:lnTo>
                  <a:cubicBezTo>
                    <a:pt x="393" y="1548"/>
                    <a:pt x="429" y="1572"/>
                    <a:pt x="453" y="1572"/>
                  </a:cubicBezTo>
                  <a:cubicBezTo>
                    <a:pt x="488" y="1572"/>
                    <a:pt x="512" y="1548"/>
                    <a:pt x="512" y="1525"/>
                  </a:cubicBezTo>
                  <a:lnTo>
                    <a:pt x="512" y="1465"/>
                  </a:lnTo>
                  <a:cubicBezTo>
                    <a:pt x="715" y="1429"/>
                    <a:pt x="869" y="1298"/>
                    <a:pt x="869" y="1060"/>
                  </a:cubicBezTo>
                  <a:cubicBezTo>
                    <a:pt x="905" y="810"/>
                    <a:pt x="739" y="715"/>
                    <a:pt x="536" y="644"/>
                  </a:cubicBezTo>
                  <a:lnTo>
                    <a:pt x="536" y="298"/>
                  </a:lnTo>
                  <a:cubicBezTo>
                    <a:pt x="608" y="298"/>
                    <a:pt x="631" y="322"/>
                    <a:pt x="715" y="358"/>
                  </a:cubicBezTo>
                  <a:cubicBezTo>
                    <a:pt x="728" y="367"/>
                    <a:pt x="742" y="372"/>
                    <a:pt x="758" y="372"/>
                  </a:cubicBezTo>
                  <a:cubicBezTo>
                    <a:pt x="784" y="372"/>
                    <a:pt x="811" y="355"/>
                    <a:pt x="834" y="310"/>
                  </a:cubicBezTo>
                  <a:cubicBezTo>
                    <a:pt x="858" y="274"/>
                    <a:pt x="869" y="215"/>
                    <a:pt x="810" y="167"/>
                  </a:cubicBezTo>
                  <a:cubicBezTo>
                    <a:pt x="739" y="108"/>
                    <a:pt x="619" y="96"/>
                    <a:pt x="512" y="96"/>
                  </a:cubicBezTo>
                  <a:lnTo>
                    <a:pt x="512" y="48"/>
                  </a:lnTo>
                  <a:cubicBezTo>
                    <a:pt x="512" y="24"/>
                    <a:pt x="488" y="1"/>
                    <a:pt x="45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727;p59"/>
            <p:cNvSpPr/>
            <p:nvPr/>
          </p:nvSpPr>
          <p:spPr>
            <a:xfrm>
              <a:off x="4670239" y="1657269"/>
              <a:ext cx="359679" cy="206163"/>
            </a:xfrm>
            <a:custGeom>
              <a:avLst/>
              <a:gdLst/>
              <a:ahLst/>
              <a:cxnLst/>
              <a:rect l="l" t="t" r="r" b="b"/>
              <a:pathLst>
                <a:path w="11300" h="6477" extrusionOk="0">
                  <a:moveTo>
                    <a:pt x="3590" y="1935"/>
                  </a:moveTo>
                  <a:cubicBezTo>
                    <a:pt x="3607" y="1935"/>
                    <a:pt x="3623" y="1948"/>
                    <a:pt x="3632" y="1975"/>
                  </a:cubicBezTo>
                  <a:cubicBezTo>
                    <a:pt x="3715" y="2129"/>
                    <a:pt x="4727" y="4832"/>
                    <a:pt x="4751" y="4939"/>
                  </a:cubicBezTo>
                  <a:cubicBezTo>
                    <a:pt x="4775" y="4951"/>
                    <a:pt x="4751" y="4975"/>
                    <a:pt x="4727" y="4987"/>
                  </a:cubicBezTo>
                  <a:lnTo>
                    <a:pt x="4013" y="5261"/>
                  </a:lnTo>
                  <a:cubicBezTo>
                    <a:pt x="3965" y="5130"/>
                    <a:pt x="2941" y="2403"/>
                    <a:pt x="2870" y="2213"/>
                  </a:cubicBezTo>
                  <a:lnTo>
                    <a:pt x="3572" y="1939"/>
                  </a:lnTo>
                  <a:cubicBezTo>
                    <a:pt x="3578" y="1936"/>
                    <a:pt x="3584" y="1935"/>
                    <a:pt x="3590" y="1935"/>
                  </a:cubicBezTo>
                  <a:close/>
                  <a:moveTo>
                    <a:pt x="2584" y="2308"/>
                  </a:moveTo>
                  <a:lnTo>
                    <a:pt x="3727" y="5368"/>
                  </a:lnTo>
                  <a:cubicBezTo>
                    <a:pt x="3180" y="5570"/>
                    <a:pt x="1810" y="6082"/>
                    <a:pt x="1584" y="6166"/>
                  </a:cubicBezTo>
                  <a:cubicBezTo>
                    <a:pt x="1577" y="6172"/>
                    <a:pt x="1569" y="6175"/>
                    <a:pt x="1560" y="6175"/>
                  </a:cubicBezTo>
                  <a:cubicBezTo>
                    <a:pt x="1537" y="6175"/>
                    <a:pt x="1509" y="6156"/>
                    <a:pt x="1501" y="6130"/>
                  </a:cubicBezTo>
                  <a:lnTo>
                    <a:pt x="394" y="3201"/>
                  </a:lnTo>
                  <a:cubicBezTo>
                    <a:pt x="382" y="3177"/>
                    <a:pt x="394" y="3130"/>
                    <a:pt x="441" y="3118"/>
                  </a:cubicBezTo>
                  <a:cubicBezTo>
                    <a:pt x="1144" y="2844"/>
                    <a:pt x="2096" y="2487"/>
                    <a:pt x="2584" y="2308"/>
                  </a:cubicBezTo>
                  <a:close/>
                  <a:moveTo>
                    <a:pt x="10358" y="1"/>
                  </a:moveTo>
                  <a:cubicBezTo>
                    <a:pt x="10108" y="1"/>
                    <a:pt x="9869" y="131"/>
                    <a:pt x="9692" y="308"/>
                  </a:cubicBezTo>
                  <a:lnTo>
                    <a:pt x="7966" y="1737"/>
                  </a:lnTo>
                  <a:cubicBezTo>
                    <a:pt x="7883" y="1522"/>
                    <a:pt x="7668" y="1308"/>
                    <a:pt x="7263" y="1308"/>
                  </a:cubicBezTo>
                  <a:cubicBezTo>
                    <a:pt x="6756" y="1308"/>
                    <a:pt x="6387" y="1304"/>
                    <a:pt x="6108" y="1304"/>
                  </a:cubicBezTo>
                  <a:cubicBezTo>
                    <a:pt x="5503" y="1304"/>
                    <a:pt x="5318" y="1321"/>
                    <a:pt x="5049" y="1427"/>
                  </a:cubicBezTo>
                  <a:lnTo>
                    <a:pt x="3953" y="1868"/>
                  </a:lnTo>
                  <a:lnTo>
                    <a:pt x="3930" y="1820"/>
                  </a:lnTo>
                  <a:cubicBezTo>
                    <a:pt x="3875" y="1675"/>
                    <a:pt x="3745" y="1592"/>
                    <a:pt x="3597" y="1592"/>
                  </a:cubicBezTo>
                  <a:cubicBezTo>
                    <a:pt x="3550" y="1592"/>
                    <a:pt x="3502" y="1600"/>
                    <a:pt x="3453" y="1618"/>
                  </a:cubicBezTo>
                  <a:lnTo>
                    <a:pt x="2620" y="1927"/>
                  </a:lnTo>
                  <a:cubicBezTo>
                    <a:pt x="2251" y="2058"/>
                    <a:pt x="1108" y="2510"/>
                    <a:pt x="298" y="2808"/>
                  </a:cubicBezTo>
                  <a:cubicBezTo>
                    <a:pt x="96" y="2880"/>
                    <a:pt x="1" y="3106"/>
                    <a:pt x="84" y="3308"/>
                  </a:cubicBezTo>
                  <a:lnTo>
                    <a:pt x="1179" y="6225"/>
                  </a:lnTo>
                  <a:cubicBezTo>
                    <a:pt x="1234" y="6389"/>
                    <a:pt x="1379" y="6476"/>
                    <a:pt x="1540" y="6476"/>
                  </a:cubicBezTo>
                  <a:cubicBezTo>
                    <a:pt x="1590" y="6476"/>
                    <a:pt x="1641" y="6468"/>
                    <a:pt x="1691" y="6451"/>
                  </a:cubicBezTo>
                  <a:cubicBezTo>
                    <a:pt x="1941" y="6368"/>
                    <a:pt x="3608" y="5725"/>
                    <a:pt x="3977" y="5594"/>
                  </a:cubicBezTo>
                  <a:lnTo>
                    <a:pt x="4858" y="5261"/>
                  </a:lnTo>
                  <a:cubicBezTo>
                    <a:pt x="5049" y="5189"/>
                    <a:pt x="5144" y="4975"/>
                    <a:pt x="5061" y="4785"/>
                  </a:cubicBezTo>
                  <a:lnTo>
                    <a:pt x="5049" y="4737"/>
                  </a:lnTo>
                  <a:cubicBezTo>
                    <a:pt x="5620" y="4499"/>
                    <a:pt x="5632" y="4475"/>
                    <a:pt x="6228" y="4475"/>
                  </a:cubicBezTo>
                  <a:cubicBezTo>
                    <a:pt x="6311" y="4475"/>
                    <a:pt x="6394" y="4404"/>
                    <a:pt x="6394" y="4308"/>
                  </a:cubicBezTo>
                  <a:cubicBezTo>
                    <a:pt x="6394" y="4225"/>
                    <a:pt x="6311" y="4142"/>
                    <a:pt x="6228" y="4142"/>
                  </a:cubicBezTo>
                  <a:cubicBezTo>
                    <a:pt x="5585" y="4142"/>
                    <a:pt x="5525" y="4189"/>
                    <a:pt x="4930" y="4439"/>
                  </a:cubicBezTo>
                  <a:lnTo>
                    <a:pt x="4073" y="2153"/>
                  </a:lnTo>
                  <a:lnTo>
                    <a:pt x="5168" y="1689"/>
                  </a:lnTo>
                  <a:cubicBezTo>
                    <a:pt x="5361" y="1615"/>
                    <a:pt x="5513" y="1601"/>
                    <a:pt x="5986" y="1601"/>
                  </a:cubicBezTo>
                  <a:cubicBezTo>
                    <a:pt x="6270" y="1601"/>
                    <a:pt x="6670" y="1606"/>
                    <a:pt x="7263" y="1606"/>
                  </a:cubicBezTo>
                  <a:cubicBezTo>
                    <a:pt x="7442" y="1606"/>
                    <a:pt x="7561" y="1665"/>
                    <a:pt x="7644" y="1784"/>
                  </a:cubicBezTo>
                  <a:cubicBezTo>
                    <a:pt x="7704" y="1868"/>
                    <a:pt x="7704" y="1963"/>
                    <a:pt x="7716" y="1987"/>
                  </a:cubicBezTo>
                  <a:cubicBezTo>
                    <a:pt x="7716" y="2046"/>
                    <a:pt x="7668" y="2344"/>
                    <a:pt x="7382" y="2391"/>
                  </a:cubicBezTo>
                  <a:cubicBezTo>
                    <a:pt x="6942" y="2463"/>
                    <a:pt x="5989" y="2594"/>
                    <a:pt x="5978" y="2594"/>
                  </a:cubicBezTo>
                  <a:cubicBezTo>
                    <a:pt x="5882" y="2606"/>
                    <a:pt x="5823" y="2689"/>
                    <a:pt x="5835" y="2772"/>
                  </a:cubicBezTo>
                  <a:cubicBezTo>
                    <a:pt x="5858" y="2844"/>
                    <a:pt x="5918" y="2903"/>
                    <a:pt x="6001" y="2903"/>
                  </a:cubicBezTo>
                  <a:lnTo>
                    <a:pt x="6037" y="2903"/>
                  </a:lnTo>
                  <a:cubicBezTo>
                    <a:pt x="6049" y="2903"/>
                    <a:pt x="7001" y="2772"/>
                    <a:pt x="7442" y="2701"/>
                  </a:cubicBezTo>
                  <a:cubicBezTo>
                    <a:pt x="7859" y="2630"/>
                    <a:pt x="8014" y="2284"/>
                    <a:pt x="8037" y="2046"/>
                  </a:cubicBezTo>
                  <a:lnTo>
                    <a:pt x="9919" y="498"/>
                  </a:lnTo>
                  <a:cubicBezTo>
                    <a:pt x="10039" y="385"/>
                    <a:pt x="10193" y="287"/>
                    <a:pt x="10356" y="287"/>
                  </a:cubicBezTo>
                  <a:cubicBezTo>
                    <a:pt x="10451" y="287"/>
                    <a:pt x="10549" y="320"/>
                    <a:pt x="10645" y="403"/>
                  </a:cubicBezTo>
                  <a:cubicBezTo>
                    <a:pt x="10942" y="701"/>
                    <a:pt x="10681" y="1058"/>
                    <a:pt x="10597" y="1141"/>
                  </a:cubicBezTo>
                  <a:cubicBezTo>
                    <a:pt x="10526" y="1213"/>
                    <a:pt x="8240" y="3677"/>
                    <a:pt x="8240" y="3677"/>
                  </a:cubicBezTo>
                  <a:cubicBezTo>
                    <a:pt x="7906" y="4070"/>
                    <a:pt x="7466" y="4130"/>
                    <a:pt x="7263" y="4130"/>
                  </a:cubicBezTo>
                  <a:lnTo>
                    <a:pt x="6966" y="4130"/>
                  </a:lnTo>
                  <a:cubicBezTo>
                    <a:pt x="6882" y="4130"/>
                    <a:pt x="6811" y="4201"/>
                    <a:pt x="6811" y="4296"/>
                  </a:cubicBezTo>
                  <a:cubicBezTo>
                    <a:pt x="6811" y="4380"/>
                    <a:pt x="6882" y="4463"/>
                    <a:pt x="6966" y="4463"/>
                  </a:cubicBezTo>
                  <a:lnTo>
                    <a:pt x="7287" y="4463"/>
                  </a:lnTo>
                  <a:cubicBezTo>
                    <a:pt x="7502" y="4439"/>
                    <a:pt x="8061" y="4368"/>
                    <a:pt x="8478" y="3892"/>
                  </a:cubicBezTo>
                  <a:lnTo>
                    <a:pt x="10835" y="1344"/>
                  </a:lnTo>
                  <a:cubicBezTo>
                    <a:pt x="11062" y="1153"/>
                    <a:pt x="11300" y="629"/>
                    <a:pt x="10871" y="213"/>
                  </a:cubicBezTo>
                  <a:cubicBezTo>
                    <a:pt x="10706" y="62"/>
                    <a:pt x="10530" y="1"/>
                    <a:pt x="103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Google Shape;4463;p54"/>
          <p:cNvSpPr/>
          <p:nvPr/>
        </p:nvSpPr>
        <p:spPr>
          <a:xfrm>
            <a:off x="1719302" y="1658384"/>
            <a:ext cx="380444" cy="310077"/>
          </a:xfrm>
          <a:custGeom>
            <a:avLst/>
            <a:gdLst/>
            <a:ahLst/>
            <a:cxnLst/>
            <a:rect l="l" t="t" r="r" b="b"/>
            <a:pathLst>
              <a:path w="11943" h="9734" extrusionOk="0">
                <a:moveTo>
                  <a:pt x="11585" y="2638"/>
                </a:moveTo>
                <a:lnTo>
                  <a:pt x="11585" y="3066"/>
                </a:lnTo>
                <a:lnTo>
                  <a:pt x="9121" y="4007"/>
                </a:lnTo>
                <a:lnTo>
                  <a:pt x="9121" y="3566"/>
                </a:lnTo>
                <a:lnTo>
                  <a:pt x="11585" y="2638"/>
                </a:lnTo>
                <a:close/>
                <a:moveTo>
                  <a:pt x="370" y="2638"/>
                </a:moveTo>
                <a:lnTo>
                  <a:pt x="5787" y="4697"/>
                </a:lnTo>
                <a:lnTo>
                  <a:pt x="5787" y="5138"/>
                </a:lnTo>
                <a:lnTo>
                  <a:pt x="370" y="3066"/>
                </a:lnTo>
                <a:lnTo>
                  <a:pt x="370" y="2638"/>
                </a:lnTo>
                <a:close/>
                <a:moveTo>
                  <a:pt x="8764" y="3709"/>
                </a:moveTo>
                <a:lnTo>
                  <a:pt x="8764" y="4138"/>
                </a:lnTo>
                <a:lnTo>
                  <a:pt x="6144" y="5138"/>
                </a:lnTo>
                <a:lnTo>
                  <a:pt x="6144" y="4697"/>
                </a:lnTo>
                <a:lnTo>
                  <a:pt x="8764" y="3709"/>
                </a:lnTo>
                <a:close/>
                <a:moveTo>
                  <a:pt x="9657" y="4162"/>
                </a:moveTo>
                <a:lnTo>
                  <a:pt x="9657" y="6745"/>
                </a:lnTo>
                <a:cubicBezTo>
                  <a:pt x="9478" y="6876"/>
                  <a:pt x="9299" y="6995"/>
                  <a:pt x="9121" y="7114"/>
                </a:cubicBezTo>
                <a:lnTo>
                  <a:pt x="9121" y="4376"/>
                </a:lnTo>
                <a:lnTo>
                  <a:pt x="9657" y="4162"/>
                </a:lnTo>
                <a:close/>
                <a:moveTo>
                  <a:pt x="8961" y="8757"/>
                </a:moveTo>
                <a:cubicBezTo>
                  <a:pt x="9131" y="8757"/>
                  <a:pt x="9264" y="8907"/>
                  <a:pt x="9264" y="9079"/>
                </a:cubicBezTo>
                <a:cubicBezTo>
                  <a:pt x="9264" y="9258"/>
                  <a:pt x="9109" y="9389"/>
                  <a:pt x="8942" y="9389"/>
                </a:cubicBezTo>
                <a:cubicBezTo>
                  <a:pt x="8764" y="9389"/>
                  <a:pt x="8633" y="9246"/>
                  <a:pt x="8633" y="9079"/>
                </a:cubicBezTo>
                <a:cubicBezTo>
                  <a:pt x="8633" y="8900"/>
                  <a:pt x="8787" y="8757"/>
                  <a:pt x="8942" y="8757"/>
                </a:cubicBezTo>
                <a:cubicBezTo>
                  <a:pt x="8949" y="8757"/>
                  <a:pt x="8955" y="8757"/>
                  <a:pt x="8961" y="8757"/>
                </a:cubicBezTo>
                <a:close/>
                <a:moveTo>
                  <a:pt x="5949" y="0"/>
                </a:moveTo>
                <a:cubicBezTo>
                  <a:pt x="5930" y="0"/>
                  <a:pt x="5912" y="6"/>
                  <a:pt x="5894" y="18"/>
                </a:cubicBezTo>
                <a:lnTo>
                  <a:pt x="120" y="2221"/>
                </a:lnTo>
                <a:cubicBezTo>
                  <a:pt x="48" y="2245"/>
                  <a:pt x="1" y="2304"/>
                  <a:pt x="1" y="2376"/>
                </a:cubicBezTo>
                <a:lnTo>
                  <a:pt x="1" y="3185"/>
                </a:lnTo>
                <a:cubicBezTo>
                  <a:pt x="1" y="3257"/>
                  <a:pt x="48" y="3316"/>
                  <a:pt x="120" y="3352"/>
                </a:cubicBezTo>
                <a:lnTo>
                  <a:pt x="1917" y="4031"/>
                </a:lnTo>
                <a:lnTo>
                  <a:pt x="1917" y="4638"/>
                </a:lnTo>
                <a:cubicBezTo>
                  <a:pt x="1917" y="4745"/>
                  <a:pt x="2001" y="4817"/>
                  <a:pt x="2096" y="4817"/>
                </a:cubicBezTo>
                <a:cubicBezTo>
                  <a:pt x="2203" y="4817"/>
                  <a:pt x="2275" y="4745"/>
                  <a:pt x="2275" y="4638"/>
                </a:cubicBezTo>
                <a:lnTo>
                  <a:pt x="2275" y="4186"/>
                </a:lnTo>
                <a:lnTo>
                  <a:pt x="5894" y="5567"/>
                </a:lnTo>
                <a:cubicBezTo>
                  <a:pt x="5906" y="5579"/>
                  <a:pt x="5942" y="5579"/>
                  <a:pt x="5954" y="5579"/>
                </a:cubicBezTo>
                <a:cubicBezTo>
                  <a:pt x="5966" y="5579"/>
                  <a:pt x="6001" y="5579"/>
                  <a:pt x="6013" y="5567"/>
                </a:cubicBezTo>
                <a:lnTo>
                  <a:pt x="8740" y="4519"/>
                </a:lnTo>
                <a:lnTo>
                  <a:pt x="8740" y="7317"/>
                </a:lnTo>
                <a:cubicBezTo>
                  <a:pt x="7871" y="7769"/>
                  <a:pt x="6918" y="8007"/>
                  <a:pt x="5942" y="8007"/>
                </a:cubicBezTo>
                <a:cubicBezTo>
                  <a:pt x="4620" y="8007"/>
                  <a:pt x="3310" y="7555"/>
                  <a:pt x="2263" y="6745"/>
                </a:cubicBezTo>
                <a:lnTo>
                  <a:pt x="2263" y="5352"/>
                </a:lnTo>
                <a:cubicBezTo>
                  <a:pt x="2263" y="5257"/>
                  <a:pt x="2191" y="5174"/>
                  <a:pt x="2084" y="5174"/>
                </a:cubicBezTo>
                <a:cubicBezTo>
                  <a:pt x="1977" y="5174"/>
                  <a:pt x="1906" y="5257"/>
                  <a:pt x="1906" y="5352"/>
                </a:cubicBezTo>
                <a:lnTo>
                  <a:pt x="1906" y="6817"/>
                </a:lnTo>
                <a:cubicBezTo>
                  <a:pt x="1906" y="6876"/>
                  <a:pt x="1941" y="6924"/>
                  <a:pt x="1965" y="6948"/>
                </a:cubicBezTo>
                <a:cubicBezTo>
                  <a:pt x="3084" y="7841"/>
                  <a:pt x="4501" y="8353"/>
                  <a:pt x="5942" y="8353"/>
                </a:cubicBezTo>
                <a:cubicBezTo>
                  <a:pt x="6906" y="8353"/>
                  <a:pt x="7859" y="8126"/>
                  <a:pt x="8740" y="7698"/>
                </a:cubicBezTo>
                <a:lnTo>
                  <a:pt x="8740" y="8412"/>
                </a:lnTo>
                <a:cubicBezTo>
                  <a:pt x="8454" y="8484"/>
                  <a:pt x="8252" y="8746"/>
                  <a:pt x="8252" y="9067"/>
                </a:cubicBezTo>
                <a:cubicBezTo>
                  <a:pt x="8252" y="9436"/>
                  <a:pt x="8549" y="9734"/>
                  <a:pt x="8918" y="9734"/>
                </a:cubicBezTo>
                <a:cubicBezTo>
                  <a:pt x="9287" y="9734"/>
                  <a:pt x="9585" y="9436"/>
                  <a:pt x="9585" y="9067"/>
                </a:cubicBezTo>
                <a:cubicBezTo>
                  <a:pt x="9585" y="8746"/>
                  <a:pt x="9383" y="8496"/>
                  <a:pt x="9097" y="8412"/>
                </a:cubicBezTo>
                <a:lnTo>
                  <a:pt x="9097" y="7495"/>
                </a:lnTo>
                <a:cubicBezTo>
                  <a:pt x="9383" y="7341"/>
                  <a:pt x="9657" y="7138"/>
                  <a:pt x="9918" y="6936"/>
                </a:cubicBezTo>
                <a:cubicBezTo>
                  <a:pt x="9954" y="6900"/>
                  <a:pt x="9978" y="6841"/>
                  <a:pt x="9978" y="6805"/>
                </a:cubicBezTo>
                <a:lnTo>
                  <a:pt x="9978" y="4019"/>
                </a:lnTo>
                <a:lnTo>
                  <a:pt x="11776" y="3328"/>
                </a:lnTo>
                <a:cubicBezTo>
                  <a:pt x="11847" y="3304"/>
                  <a:pt x="11895" y="3245"/>
                  <a:pt x="11895" y="3173"/>
                </a:cubicBezTo>
                <a:lnTo>
                  <a:pt x="11895" y="2364"/>
                </a:lnTo>
                <a:cubicBezTo>
                  <a:pt x="11943" y="2304"/>
                  <a:pt x="11895" y="2245"/>
                  <a:pt x="11823" y="2221"/>
                </a:cubicBezTo>
                <a:lnTo>
                  <a:pt x="8049" y="792"/>
                </a:lnTo>
                <a:cubicBezTo>
                  <a:pt x="8030" y="784"/>
                  <a:pt x="8010" y="780"/>
                  <a:pt x="7989" y="780"/>
                </a:cubicBezTo>
                <a:cubicBezTo>
                  <a:pt x="7921" y="780"/>
                  <a:pt x="7853" y="823"/>
                  <a:pt x="7835" y="887"/>
                </a:cubicBezTo>
                <a:cubicBezTo>
                  <a:pt x="7799" y="983"/>
                  <a:pt x="7847" y="1090"/>
                  <a:pt x="7930" y="1114"/>
                </a:cubicBezTo>
                <a:lnTo>
                  <a:pt x="11264" y="2376"/>
                </a:lnTo>
                <a:lnTo>
                  <a:pt x="8966" y="3257"/>
                </a:lnTo>
                <a:lnTo>
                  <a:pt x="6061" y="1947"/>
                </a:lnTo>
                <a:cubicBezTo>
                  <a:pt x="6035" y="1934"/>
                  <a:pt x="6010" y="1928"/>
                  <a:pt x="5985" y="1928"/>
                </a:cubicBezTo>
                <a:cubicBezTo>
                  <a:pt x="5918" y="1928"/>
                  <a:pt x="5858" y="1973"/>
                  <a:pt x="5823" y="2042"/>
                </a:cubicBezTo>
                <a:cubicBezTo>
                  <a:pt x="5775" y="2126"/>
                  <a:pt x="5823" y="2233"/>
                  <a:pt x="5906" y="2281"/>
                </a:cubicBezTo>
                <a:lnTo>
                  <a:pt x="8490" y="3435"/>
                </a:lnTo>
                <a:lnTo>
                  <a:pt x="5966" y="4388"/>
                </a:lnTo>
                <a:lnTo>
                  <a:pt x="691" y="2376"/>
                </a:lnTo>
                <a:lnTo>
                  <a:pt x="5966" y="376"/>
                </a:lnTo>
                <a:lnTo>
                  <a:pt x="7263" y="864"/>
                </a:lnTo>
                <a:cubicBezTo>
                  <a:pt x="7282" y="868"/>
                  <a:pt x="7301" y="871"/>
                  <a:pt x="7320" y="871"/>
                </a:cubicBezTo>
                <a:cubicBezTo>
                  <a:pt x="7394" y="871"/>
                  <a:pt x="7461" y="833"/>
                  <a:pt x="7490" y="757"/>
                </a:cubicBezTo>
                <a:cubicBezTo>
                  <a:pt x="7513" y="673"/>
                  <a:pt x="7478" y="566"/>
                  <a:pt x="7382" y="530"/>
                </a:cubicBezTo>
                <a:lnTo>
                  <a:pt x="6013" y="18"/>
                </a:lnTo>
                <a:cubicBezTo>
                  <a:pt x="5989" y="6"/>
                  <a:pt x="5969" y="0"/>
                  <a:pt x="5949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" name="Google Shape;7685;p59"/>
          <p:cNvGrpSpPr/>
          <p:nvPr/>
        </p:nvGrpSpPr>
        <p:grpSpPr>
          <a:xfrm>
            <a:off x="6231252" y="1617205"/>
            <a:ext cx="355943" cy="415442"/>
            <a:chOff x="5194002" y="1511297"/>
            <a:chExt cx="259605" cy="346024"/>
          </a:xfrm>
          <a:solidFill>
            <a:schemeClr val="tx2"/>
          </a:solidFill>
        </p:grpSpPr>
        <p:sp>
          <p:nvSpPr>
            <p:cNvPr id="60" name="Google Shape;7686;p59"/>
            <p:cNvSpPr/>
            <p:nvPr/>
          </p:nvSpPr>
          <p:spPr>
            <a:xfrm>
              <a:off x="5216729" y="1543636"/>
              <a:ext cx="169431" cy="159436"/>
            </a:xfrm>
            <a:custGeom>
              <a:avLst/>
              <a:gdLst/>
              <a:ahLst/>
              <a:cxnLst/>
              <a:rect l="l" t="t" r="r" b="b"/>
              <a:pathLst>
                <a:path w="5323" h="5009" extrusionOk="0">
                  <a:moveTo>
                    <a:pt x="3353" y="0"/>
                  </a:moveTo>
                  <a:cubicBezTo>
                    <a:pt x="2568" y="0"/>
                    <a:pt x="1788" y="303"/>
                    <a:pt x="1203" y="901"/>
                  </a:cubicBezTo>
                  <a:cubicBezTo>
                    <a:pt x="96" y="1997"/>
                    <a:pt x="0" y="3747"/>
                    <a:pt x="965" y="4949"/>
                  </a:cubicBezTo>
                  <a:cubicBezTo>
                    <a:pt x="1001" y="4997"/>
                    <a:pt x="1036" y="5009"/>
                    <a:pt x="1084" y="5009"/>
                  </a:cubicBezTo>
                  <a:cubicBezTo>
                    <a:pt x="1120" y="5009"/>
                    <a:pt x="1155" y="4985"/>
                    <a:pt x="1191" y="4973"/>
                  </a:cubicBezTo>
                  <a:cubicBezTo>
                    <a:pt x="1262" y="4914"/>
                    <a:pt x="1262" y="4830"/>
                    <a:pt x="1215" y="4759"/>
                  </a:cubicBezTo>
                  <a:cubicBezTo>
                    <a:pt x="358" y="3664"/>
                    <a:pt x="441" y="2104"/>
                    <a:pt x="1429" y="1127"/>
                  </a:cubicBezTo>
                  <a:cubicBezTo>
                    <a:pt x="1957" y="594"/>
                    <a:pt x="2658" y="324"/>
                    <a:pt x="3362" y="324"/>
                  </a:cubicBezTo>
                  <a:cubicBezTo>
                    <a:pt x="3961" y="324"/>
                    <a:pt x="4562" y="519"/>
                    <a:pt x="5061" y="913"/>
                  </a:cubicBezTo>
                  <a:cubicBezTo>
                    <a:pt x="5091" y="939"/>
                    <a:pt x="5127" y="951"/>
                    <a:pt x="5162" y="951"/>
                  </a:cubicBezTo>
                  <a:cubicBezTo>
                    <a:pt x="5208" y="951"/>
                    <a:pt x="5253" y="930"/>
                    <a:pt x="5287" y="889"/>
                  </a:cubicBezTo>
                  <a:cubicBezTo>
                    <a:pt x="5323" y="806"/>
                    <a:pt x="5311" y="711"/>
                    <a:pt x="5251" y="663"/>
                  </a:cubicBezTo>
                  <a:cubicBezTo>
                    <a:pt x="4693" y="220"/>
                    <a:pt x="4021" y="0"/>
                    <a:pt x="33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7687;p59"/>
            <p:cNvSpPr/>
            <p:nvPr/>
          </p:nvSpPr>
          <p:spPr>
            <a:xfrm>
              <a:off x="5194002" y="1511297"/>
              <a:ext cx="259605" cy="346024"/>
            </a:xfrm>
            <a:custGeom>
              <a:avLst/>
              <a:gdLst/>
              <a:ahLst/>
              <a:cxnLst/>
              <a:rect l="l" t="t" r="r" b="b"/>
              <a:pathLst>
                <a:path w="8156" h="10871" extrusionOk="0">
                  <a:moveTo>
                    <a:pt x="4060" y="322"/>
                  </a:moveTo>
                  <a:cubicBezTo>
                    <a:pt x="6132" y="322"/>
                    <a:pt x="7822" y="2001"/>
                    <a:pt x="7822" y="4084"/>
                  </a:cubicBezTo>
                  <a:cubicBezTo>
                    <a:pt x="7822" y="4977"/>
                    <a:pt x="7632" y="5894"/>
                    <a:pt x="7227" y="6763"/>
                  </a:cubicBezTo>
                  <a:cubicBezTo>
                    <a:pt x="6918" y="7466"/>
                    <a:pt x="6477" y="8168"/>
                    <a:pt x="5906" y="8823"/>
                  </a:cubicBezTo>
                  <a:cubicBezTo>
                    <a:pt x="5120" y="9740"/>
                    <a:pt x="4310" y="10335"/>
                    <a:pt x="4060" y="10537"/>
                  </a:cubicBezTo>
                  <a:cubicBezTo>
                    <a:pt x="3810" y="10359"/>
                    <a:pt x="3000" y="9763"/>
                    <a:pt x="2215" y="8835"/>
                  </a:cubicBezTo>
                  <a:cubicBezTo>
                    <a:pt x="1643" y="8180"/>
                    <a:pt x="1203" y="7477"/>
                    <a:pt x="893" y="6787"/>
                  </a:cubicBezTo>
                  <a:cubicBezTo>
                    <a:pt x="488" y="5906"/>
                    <a:pt x="298" y="5001"/>
                    <a:pt x="298" y="4084"/>
                  </a:cubicBezTo>
                  <a:cubicBezTo>
                    <a:pt x="298" y="2024"/>
                    <a:pt x="1976" y="322"/>
                    <a:pt x="4060" y="322"/>
                  </a:cubicBezTo>
                  <a:close/>
                  <a:moveTo>
                    <a:pt x="4072" y="0"/>
                  </a:moveTo>
                  <a:cubicBezTo>
                    <a:pt x="1834" y="0"/>
                    <a:pt x="0" y="1822"/>
                    <a:pt x="0" y="4072"/>
                  </a:cubicBezTo>
                  <a:cubicBezTo>
                    <a:pt x="0" y="5025"/>
                    <a:pt x="202" y="5977"/>
                    <a:pt x="619" y="6894"/>
                  </a:cubicBezTo>
                  <a:cubicBezTo>
                    <a:pt x="953" y="7632"/>
                    <a:pt x="1405" y="8359"/>
                    <a:pt x="1988" y="9025"/>
                  </a:cubicBezTo>
                  <a:cubicBezTo>
                    <a:pt x="2977" y="10192"/>
                    <a:pt x="3941" y="10835"/>
                    <a:pt x="3989" y="10847"/>
                  </a:cubicBezTo>
                  <a:cubicBezTo>
                    <a:pt x="4012" y="10859"/>
                    <a:pt x="4048" y="10871"/>
                    <a:pt x="4072" y="10871"/>
                  </a:cubicBezTo>
                  <a:cubicBezTo>
                    <a:pt x="4108" y="10871"/>
                    <a:pt x="4132" y="10859"/>
                    <a:pt x="4167" y="10847"/>
                  </a:cubicBezTo>
                  <a:cubicBezTo>
                    <a:pt x="4203" y="10811"/>
                    <a:pt x="5179" y="10168"/>
                    <a:pt x="6156" y="9025"/>
                  </a:cubicBezTo>
                  <a:cubicBezTo>
                    <a:pt x="6739" y="8347"/>
                    <a:pt x="7203" y="7632"/>
                    <a:pt x="7525" y="6894"/>
                  </a:cubicBezTo>
                  <a:cubicBezTo>
                    <a:pt x="7942" y="5977"/>
                    <a:pt x="8156" y="5025"/>
                    <a:pt x="8156" y="4072"/>
                  </a:cubicBezTo>
                  <a:cubicBezTo>
                    <a:pt x="8156" y="1822"/>
                    <a:pt x="6322" y="0"/>
                    <a:pt x="4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7688;p59"/>
            <p:cNvSpPr/>
            <p:nvPr/>
          </p:nvSpPr>
          <p:spPr>
            <a:xfrm>
              <a:off x="5296304" y="1607105"/>
              <a:ext cx="55002" cy="17156"/>
            </a:xfrm>
            <a:custGeom>
              <a:avLst/>
              <a:gdLst/>
              <a:ahLst/>
              <a:cxnLst/>
              <a:rect l="l" t="t" r="r" b="b"/>
              <a:pathLst>
                <a:path w="1728" h="539" extrusionOk="0">
                  <a:moveTo>
                    <a:pt x="629" y="0"/>
                  </a:moveTo>
                  <a:cubicBezTo>
                    <a:pt x="478" y="0"/>
                    <a:pt x="312" y="15"/>
                    <a:pt x="132" y="50"/>
                  </a:cubicBezTo>
                  <a:cubicBezTo>
                    <a:pt x="60" y="62"/>
                    <a:pt x="1" y="122"/>
                    <a:pt x="1" y="217"/>
                  </a:cubicBezTo>
                  <a:lnTo>
                    <a:pt x="1" y="384"/>
                  </a:lnTo>
                  <a:cubicBezTo>
                    <a:pt x="1" y="467"/>
                    <a:pt x="72" y="538"/>
                    <a:pt x="156" y="538"/>
                  </a:cubicBezTo>
                  <a:cubicBezTo>
                    <a:pt x="251" y="538"/>
                    <a:pt x="322" y="467"/>
                    <a:pt x="322" y="384"/>
                  </a:cubicBezTo>
                  <a:lnTo>
                    <a:pt x="322" y="348"/>
                  </a:lnTo>
                  <a:cubicBezTo>
                    <a:pt x="437" y="332"/>
                    <a:pt x="543" y="325"/>
                    <a:pt x="640" y="325"/>
                  </a:cubicBezTo>
                  <a:cubicBezTo>
                    <a:pt x="833" y="325"/>
                    <a:pt x="989" y="352"/>
                    <a:pt x="1108" y="384"/>
                  </a:cubicBezTo>
                  <a:cubicBezTo>
                    <a:pt x="1322" y="443"/>
                    <a:pt x="1441" y="515"/>
                    <a:pt x="1441" y="515"/>
                  </a:cubicBezTo>
                  <a:cubicBezTo>
                    <a:pt x="1465" y="527"/>
                    <a:pt x="1501" y="538"/>
                    <a:pt x="1525" y="538"/>
                  </a:cubicBezTo>
                  <a:cubicBezTo>
                    <a:pt x="1572" y="538"/>
                    <a:pt x="1632" y="515"/>
                    <a:pt x="1668" y="467"/>
                  </a:cubicBezTo>
                  <a:cubicBezTo>
                    <a:pt x="1727" y="396"/>
                    <a:pt x="1691" y="300"/>
                    <a:pt x="1620" y="241"/>
                  </a:cubicBezTo>
                  <a:cubicBezTo>
                    <a:pt x="1591" y="231"/>
                    <a:pt x="1235" y="0"/>
                    <a:pt x="6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7689;p59"/>
            <p:cNvSpPr/>
            <p:nvPr/>
          </p:nvSpPr>
          <p:spPr>
            <a:xfrm>
              <a:off x="5260686" y="1576103"/>
              <a:ext cx="169813" cy="162970"/>
            </a:xfrm>
            <a:custGeom>
              <a:avLst/>
              <a:gdLst/>
              <a:ahLst/>
              <a:cxnLst/>
              <a:rect l="l" t="t" r="r" b="b"/>
              <a:pathLst>
                <a:path w="5335" h="5120" extrusionOk="0">
                  <a:moveTo>
                    <a:pt x="3191" y="322"/>
                  </a:moveTo>
                  <a:lnTo>
                    <a:pt x="3191" y="1108"/>
                  </a:lnTo>
                  <a:cubicBezTo>
                    <a:pt x="3191" y="1250"/>
                    <a:pt x="3156" y="1381"/>
                    <a:pt x="3096" y="1501"/>
                  </a:cubicBezTo>
                  <a:lnTo>
                    <a:pt x="3037" y="1620"/>
                  </a:lnTo>
                  <a:cubicBezTo>
                    <a:pt x="3025" y="1631"/>
                    <a:pt x="3025" y="1667"/>
                    <a:pt x="3025" y="1691"/>
                  </a:cubicBezTo>
                  <a:lnTo>
                    <a:pt x="3025" y="2036"/>
                  </a:lnTo>
                  <a:cubicBezTo>
                    <a:pt x="3025" y="2322"/>
                    <a:pt x="2918" y="2584"/>
                    <a:pt x="2715" y="2786"/>
                  </a:cubicBezTo>
                  <a:cubicBezTo>
                    <a:pt x="2501" y="2977"/>
                    <a:pt x="2239" y="3084"/>
                    <a:pt x="1953" y="3084"/>
                  </a:cubicBezTo>
                  <a:cubicBezTo>
                    <a:pt x="1382" y="3048"/>
                    <a:pt x="941" y="2572"/>
                    <a:pt x="941" y="1989"/>
                  </a:cubicBezTo>
                  <a:lnTo>
                    <a:pt x="941" y="1691"/>
                  </a:lnTo>
                  <a:cubicBezTo>
                    <a:pt x="941" y="1667"/>
                    <a:pt x="941" y="1655"/>
                    <a:pt x="929" y="1620"/>
                  </a:cubicBezTo>
                  <a:lnTo>
                    <a:pt x="870" y="1501"/>
                  </a:lnTo>
                  <a:cubicBezTo>
                    <a:pt x="798" y="1381"/>
                    <a:pt x="774" y="1250"/>
                    <a:pt x="774" y="1108"/>
                  </a:cubicBezTo>
                  <a:cubicBezTo>
                    <a:pt x="774" y="679"/>
                    <a:pt x="1132" y="322"/>
                    <a:pt x="1560" y="322"/>
                  </a:cubicBezTo>
                  <a:close/>
                  <a:moveTo>
                    <a:pt x="2489" y="3286"/>
                  </a:moveTo>
                  <a:lnTo>
                    <a:pt x="2489" y="3513"/>
                  </a:lnTo>
                  <a:cubicBezTo>
                    <a:pt x="2489" y="3560"/>
                    <a:pt x="2489" y="3596"/>
                    <a:pt x="2501" y="3644"/>
                  </a:cubicBezTo>
                  <a:lnTo>
                    <a:pt x="1965" y="4048"/>
                  </a:lnTo>
                  <a:lnTo>
                    <a:pt x="1429" y="3644"/>
                  </a:lnTo>
                  <a:cubicBezTo>
                    <a:pt x="1441" y="3596"/>
                    <a:pt x="1441" y="3548"/>
                    <a:pt x="1441" y="3513"/>
                  </a:cubicBezTo>
                  <a:lnTo>
                    <a:pt x="1441" y="3286"/>
                  </a:lnTo>
                  <a:cubicBezTo>
                    <a:pt x="1596" y="3346"/>
                    <a:pt x="1751" y="3394"/>
                    <a:pt x="1917" y="3394"/>
                  </a:cubicBezTo>
                  <a:lnTo>
                    <a:pt x="1965" y="3394"/>
                  </a:lnTo>
                  <a:cubicBezTo>
                    <a:pt x="2144" y="3394"/>
                    <a:pt x="2322" y="3358"/>
                    <a:pt x="2489" y="3286"/>
                  </a:cubicBezTo>
                  <a:close/>
                  <a:moveTo>
                    <a:pt x="1251" y="3917"/>
                  </a:moveTo>
                  <a:lnTo>
                    <a:pt x="1822" y="4346"/>
                  </a:lnTo>
                  <a:lnTo>
                    <a:pt x="1822" y="4775"/>
                  </a:lnTo>
                  <a:cubicBezTo>
                    <a:pt x="1322" y="4751"/>
                    <a:pt x="834" y="4584"/>
                    <a:pt x="405" y="4287"/>
                  </a:cubicBezTo>
                  <a:cubicBezTo>
                    <a:pt x="429" y="4251"/>
                    <a:pt x="477" y="4227"/>
                    <a:pt x="513" y="4215"/>
                  </a:cubicBezTo>
                  <a:lnTo>
                    <a:pt x="1132" y="3965"/>
                  </a:lnTo>
                  <a:cubicBezTo>
                    <a:pt x="1179" y="3953"/>
                    <a:pt x="1227" y="3929"/>
                    <a:pt x="1251" y="3917"/>
                  </a:cubicBezTo>
                  <a:close/>
                  <a:moveTo>
                    <a:pt x="2691" y="3894"/>
                  </a:moveTo>
                  <a:cubicBezTo>
                    <a:pt x="2727" y="3929"/>
                    <a:pt x="2775" y="3941"/>
                    <a:pt x="2810" y="3953"/>
                  </a:cubicBezTo>
                  <a:lnTo>
                    <a:pt x="3572" y="4239"/>
                  </a:lnTo>
                  <a:cubicBezTo>
                    <a:pt x="3144" y="4572"/>
                    <a:pt x="2656" y="4751"/>
                    <a:pt x="2132" y="4775"/>
                  </a:cubicBezTo>
                  <a:lnTo>
                    <a:pt x="2132" y="4334"/>
                  </a:lnTo>
                  <a:lnTo>
                    <a:pt x="2691" y="3894"/>
                  </a:lnTo>
                  <a:close/>
                  <a:moveTo>
                    <a:pt x="1572" y="0"/>
                  </a:moveTo>
                  <a:cubicBezTo>
                    <a:pt x="965" y="0"/>
                    <a:pt x="465" y="488"/>
                    <a:pt x="465" y="1108"/>
                  </a:cubicBezTo>
                  <a:cubicBezTo>
                    <a:pt x="465" y="1286"/>
                    <a:pt x="501" y="1489"/>
                    <a:pt x="584" y="1655"/>
                  </a:cubicBezTo>
                  <a:lnTo>
                    <a:pt x="620" y="1739"/>
                  </a:lnTo>
                  <a:lnTo>
                    <a:pt x="620" y="1989"/>
                  </a:lnTo>
                  <a:cubicBezTo>
                    <a:pt x="620" y="2429"/>
                    <a:pt x="822" y="2822"/>
                    <a:pt x="1132" y="3096"/>
                  </a:cubicBezTo>
                  <a:lnTo>
                    <a:pt x="1132" y="3525"/>
                  </a:lnTo>
                  <a:cubicBezTo>
                    <a:pt x="1132" y="3596"/>
                    <a:pt x="1084" y="3667"/>
                    <a:pt x="1013" y="3691"/>
                  </a:cubicBezTo>
                  <a:lnTo>
                    <a:pt x="382" y="3929"/>
                  </a:lnTo>
                  <a:cubicBezTo>
                    <a:pt x="227" y="3989"/>
                    <a:pt x="84" y="4108"/>
                    <a:pt x="24" y="4275"/>
                  </a:cubicBezTo>
                  <a:cubicBezTo>
                    <a:pt x="1" y="4334"/>
                    <a:pt x="12" y="4418"/>
                    <a:pt x="72" y="4465"/>
                  </a:cubicBezTo>
                  <a:cubicBezTo>
                    <a:pt x="620" y="4906"/>
                    <a:pt x="1298" y="5120"/>
                    <a:pt x="1965" y="5120"/>
                  </a:cubicBezTo>
                  <a:cubicBezTo>
                    <a:pt x="2751" y="5120"/>
                    <a:pt x="3525" y="4822"/>
                    <a:pt x="4120" y="4227"/>
                  </a:cubicBezTo>
                  <a:cubicBezTo>
                    <a:pt x="5227" y="3108"/>
                    <a:pt x="5335" y="1370"/>
                    <a:pt x="4370" y="143"/>
                  </a:cubicBezTo>
                  <a:cubicBezTo>
                    <a:pt x="4337" y="104"/>
                    <a:pt x="4297" y="86"/>
                    <a:pt x="4256" y="86"/>
                  </a:cubicBezTo>
                  <a:cubicBezTo>
                    <a:pt x="4222" y="86"/>
                    <a:pt x="4188" y="98"/>
                    <a:pt x="4156" y="119"/>
                  </a:cubicBezTo>
                  <a:cubicBezTo>
                    <a:pt x="4072" y="179"/>
                    <a:pt x="4072" y="262"/>
                    <a:pt x="4120" y="346"/>
                  </a:cubicBezTo>
                  <a:cubicBezTo>
                    <a:pt x="4989" y="1429"/>
                    <a:pt x="4894" y="2989"/>
                    <a:pt x="3918" y="3965"/>
                  </a:cubicBezTo>
                  <a:lnTo>
                    <a:pt x="3858" y="4025"/>
                  </a:lnTo>
                  <a:cubicBezTo>
                    <a:pt x="3822" y="4013"/>
                    <a:pt x="3775" y="3989"/>
                    <a:pt x="3751" y="3989"/>
                  </a:cubicBezTo>
                  <a:lnTo>
                    <a:pt x="2941" y="3691"/>
                  </a:lnTo>
                  <a:cubicBezTo>
                    <a:pt x="2870" y="3656"/>
                    <a:pt x="2822" y="3596"/>
                    <a:pt x="2822" y="3525"/>
                  </a:cubicBezTo>
                  <a:lnTo>
                    <a:pt x="2822" y="3120"/>
                  </a:lnTo>
                  <a:cubicBezTo>
                    <a:pt x="2858" y="3096"/>
                    <a:pt x="2906" y="3060"/>
                    <a:pt x="2929" y="3036"/>
                  </a:cubicBezTo>
                  <a:cubicBezTo>
                    <a:pt x="3203" y="2774"/>
                    <a:pt x="3346" y="2441"/>
                    <a:pt x="3346" y="2060"/>
                  </a:cubicBezTo>
                  <a:lnTo>
                    <a:pt x="3346" y="1762"/>
                  </a:lnTo>
                  <a:lnTo>
                    <a:pt x="3394" y="1679"/>
                  </a:lnTo>
                  <a:cubicBezTo>
                    <a:pt x="3465" y="1512"/>
                    <a:pt x="3513" y="1334"/>
                    <a:pt x="3513" y="1143"/>
                  </a:cubicBezTo>
                  <a:lnTo>
                    <a:pt x="3513" y="167"/>
                  </a:lnTo>
                  <a:cubicBezTo>
                    <a:pt x="3513" y="72"/>
                    <a:pt x="3441" y="0"/>
                    <a:pt x="33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1294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69"/>
          <p:cNvSpPr txBox="1">
            <a:spLocks noGrp="1"/>
          </p:cNvSpPr>
          <p:nvPr>
            <p:ph type="ctrTitle"/>
          </p:nvPr>
        </p:nvSpPr>
        <p:spPr>
          <a:xfrm>
            <a:off x="393694" y="143207"/>
            <a:ext cx="3042337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mtClean="0"/>
              <a:t>Internship </a:t>
            </a:r>
            <a:r>
              <a:rPr lang="et-EE" smtClean="0"/>
              <a:t>calendar</a:t>
            </a:r>
            <a:endParaRPr dirty="0"/>
          </a:p>
        </p:txBody>
      </p:sp>
      <p:sp>
        <p:nvSpPr>
          <p:cNvPr id="2177" name="Google Shape;2177;p69"/>
          <p:cNvSpPr/>
          <p:nvPr/>
        </p:nvSpPr>
        <p:spPr>
          <a:xfrm>
            <a:off x="419819" y="504745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2465039" y="1025279"/>
            <a:ext cx="2946559" cy="2917303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44" name="Freeform 98">
            <a:extLst>
              <a:ext uri="{FF2B5EF4-FFF2-40B4-BE49-F238E27FC236}">
                <a16:creationId xmlns="" xmlns:a16="http://schemas.microsoft.com/office/drawing/2014/main" id="{E19CB9B2-0EEA-4FC8-9843-2F67E89819A7}"/>
              </a:ext>
            </a:extLst>
          </p:cNvPr>
          <p:cNvSpPr/>
          <p:nvPr/>
        </p:nvSpPr>
        <p:spPr>
          <a:xfrm>
            <a:off x="5204604" y="1374198"/>
            <a:ext cx="708660" cy="262890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Freeform 98">
            <a:extLst>
              <a:ext uri="{FF2B5EF4-FFF2-40B4-BE49-F238E27FC236}">
                <a16:creationId xmlns="" xmlns:a16="http://schemas.microsoft.com/office/drawing/2014/main" id="{E19CB9B2-0EEA-4FC8-9843-2F67E89819A7}"/>
              </a:ext>
            </a:extLst>
          </p:cNvPr>
          <p:cNvSpPr/>
          <p:nvPr/>
        </p:nvSpPr>
        <p:spPr>
          <a:xfrm flipV="1">
            <a:off x="5196591" y="3313858"/>
            <a:ext cx="844801" cy="242848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Freeform 98">
            <a:extLst>
              <a:ext uri="{FF2B5EF4-FFF2-40B4-BE49-F238E27FC236}">
                <a16:creationId xmlns="" xmlns:a16="http://schemas.microsoft.com/office/drawing/2014/main" id="{E19CB9B2-0EEA-4FC8-9843-2F67E89819A7}"/>
              </a:ext>
            </a:extLst>
          </p:cNvPr>
          <p:cNvSpPr/>
          <p:nvPr/>
        </p:nvSpPr>
        <p:spPr>
          <a:xfrm flipV="1">
            <a:off x="4158482" y="3942581"/>
            <a:ext cx="288331" cy="356168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Freeform 98">
            <a:extLst>
              <a:ext uri="{FF2B5EF4-FFF2-40B4-BE49-F238E27FC236}">
                <a16:creationId xmlns="" xmlns:a16="http://schemas.microsoft.com/office/drawing/2014/main" id="{E19CB9B2-0EEA-4FC8-9843-2F67E89819A7}"/>
              </a:ext>
            </a:extLst>
          </p:cNvPr>
          <p:cNvSpPr/>
          <p:nvPr/>
        </p:nvSpPr>
        <p:spPr>
          <a:xfrm flipH="1">
            <a:off x="1969272" y="1366697"/>
            <a:ext cx="737430" cy="262890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Freeform 98">
            <a:extLst>
              <a:ext uri="{FF2B5EF4-FFF2-40B4-BE49-F238E27FC236}">
                <a16:creationId xmlns="" xmlns:a16="http://schemas.microsoft.com/office/drawing/2014/main" id="{E19CB9B2-0EEA-4FC8-9843-2F67E89819A7}"/>
              </a:ext>
            </a:extLst>
          </p:cNvPr>
          <p:cNvSpPr/>
          <p:nvPr/>
        </p:nvSpPr>
        <p:spPr>
          <a:xfrm flipH="1" flipV="1">
            <a:off x="1701787" y="2970376"/>
            <a:ext cx="760299" cy="254811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Google Shape;2175;p69"/>
          <p:cNvSpPr/>
          <p:nvPr/>
        </p:nvSpPr>
        <p:spPr>
          <a:xfrm>
            <a:off x="5955601" y="1194747"/>
            <a:ext cx="1043150" cy="32699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2166;p69"/>
          <p:cNvSpPr txBox="1">
            <a:spLocks/>
          </p:cNvSpPr>
          <p:nvPr/>
        </p:nvSpPr>
        <p:spPr>
          <a:xfrm>
            <a:off x="5938129" y="1125002"/>
            <a:ext cx="1017404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Feb-May:</a:t>
            </a:r>
            <a:br>
              <a:rPr lang="et-EE" sz="900" b="1" dirty="0" smtClean="0"/>
            </a:br>
            <a:endParaRPr lang="et-EE" sz="900" b="1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61" name="Freeform 98">
            <a:extLst>
              <a:ext uri="{FF2B5EF4-FFF2-40B4-BE49-F238E27FC236}">
                <a16:creationId xmlns="" xmlns:a16="http://schemas.microsoft.com/office/drawing/2014/main" id="{E19CB9B2-0EEA-4FC8-9843-2F67E89819A7}"/>
              </a:ext>
            </a:extLst>
          </p:cNvPr>
          <p:cNvSpPr/>
          <p:nvPr/>
        </p:nvSpPr>
        <p:spPr>
          <a:xfrm flipH="1" flipV="1">
            <a:off x="2618216" y="3916520"/>
            <a:ext cx="672458" cy="452604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Google Shape;2166;p69"/>
          <p:cNvSpPr txBox="1">
            <a:spLocks/>
          </p:cNvSpPr>
          <p:nvPr/>
        </p:nvSpPr>
        <p:spPr>
          <a:xfrm>
            <a:off x="6129688" y="3408055"/>
            <a:ext cx="971673" cy="201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June:</a:t>
            </a:r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73" name="Google Shape;2175;p69"/>
          <p:cNvSpPr/>
          <p:nvPr/>
        </p:nvSpPr>
        <p:spPr>
          <a:xfrm>
            <a:off x="6093950" y="3433160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342;p32"/>
          <p:cNvCxnSpPr/>
          <p:nvPr/>
        </p:nvCxnSpPr>
        <p:spPr>
          <a:xfrm flipV="1">
            <a:off x="3988112" y="687256"/>
            <a:ext cx="0" cy="309206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49" name="Google Shape;2166;p69"/>
          <p:cNvSpPr txBox="1">
            <a:spLocks/>
          </p:cNvSpPr>
          <p:nvPr/>
        </p:nvSpPr>
        <p:spPr>
          <a:xfrm>
            <a:off x="4474392" y="4087326"/>
            <a:ext cx="971673" cy="201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July:</a:t>
            </a:r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52" name="Google Shape;2175;p69"/>
          <p:cNvSpPr/>
          <p:nvPr/>
        </p:nvSpPr>
        <p:spPr>
          <a:xfrm>
            <a:off x="4502718" y="4165089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2175;p69"/>
          <p:cNvSpPr/>
          <p:nvPr/>
        </p:nvSpPr>
        <p:spPr>
          <a:xfrm>
            <a:off x="855747" y="1237049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2166;p69"/>
          <p:cNvSpPr txBox="1">
            <a:spLocks/>
          </p:cNvSpPr>
          <p:nvPr/>
        </p:nvSpPr>
        <p:spPr>
          <a:xfrm>
            <a:off x="825058" y="1182788"/>
            <a:ext cx="1087761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Oct-Nov:</a:t>
            </a:r>
            <a:endParaRPr lang="en-US" dirty="0"/>
          </a:p>
        </p:txBody>
      </p:sp>
      <p:sp>
        <p:nvSpPr>
          <p:cNvPr id="67" name="Google Shape;2175;p69"/>
          <p:cNvSpPr/>
          <p:nvPr/>
        </p:nvSpPr>
        <p:spPr>
          <a:xfrm>
            <a:off x="591775" y="3097782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2166;p69"/>
          <p:cNvSpPr txBox="1">
            <a:spLocks/>
          </p:cNvSpPr>
          <p:nvPr/>
        </p:nvSpPr>
        <p:spPr>
          <a:xfrm>
            <a:off x="574234" y="3016781"/>
            <a:ext cx="1087761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September:</a:t>
            </a:r>
            <a:endParaRPr lang="en-US" dirty="0"/>
          </a:p>
        </p:txBody>
      </p:sp>
      <p:sp>
        <p:nvSpPr>
          <p:cNvPr id="72" name="Google Shape;2175;p69"/>
          <p:cNvSpPr/>
          <p:nvPr/>
        </p:nvSpPr>
        <p:spPr>
          <a:xfrm>
            <a:off x="1515073" y="4240266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2166;p69"/>
          <p:cNvSpPr txBox="1">
            <a:spLocks/>
          </p:cNvSpPr>
          <p:nvPr/>
        </p:nvSpPr>
        <p:spPr>
          <a:xfrm>
            <a:off x="1480060" y="4165089"/>
            <a:ext cx="1087761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August:</a:t>
            </a:r>
            <a:endParaRPr lang="en-US" dirty="0"/>
          </a:p>
        </p:txBody>
      </p:sp>
      <p:sp>
        <p:nvSpPr>
          <p:cNvPr id="76" name="Google Shape;2166;p69"/>
          <p:cNvSpPr txBox="1">
            <a:spLocks/>
          </p:cNvSpPr>
          <p:nvPr/>
        </p:nvSpPr>
        <p:spPr>
          <a:xfrm>
            <a:off x="3448333" y="309286"/>
            <a:ext cx="1017404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Dec-Jan</a:t>
            </a:r>
            <a:br>
              <a:rPr lang="et-EE" sz="900" b="1" dirty="0" smtClean="0"/>
            </a:br>
            <a:endParaRPr lang="et-EE" sz="900" b="1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78" name="Google Shape;2175;p69"/>
          <p:cNvSpPr/>
          <p:nvPr/>
        </p:nvSpPr>
        <p:spPr>
          <a:xfrm>
            <a:off x="3480827" y="376078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" name="Google Shape;345;p32"/>
          <p:cNvCxnSpPr>
            <a:stCxn id="78" idx="3"/>
          </p:cNvCxnSpPr>
          <p:nvPr/>
        </p:nvCxnSpPr>
        <p:spPr>
          <a:xfrm>
            <a:off x="4523977" y="504745"/>
            <a:ext cx="514364" cy="668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sm" len="sm"/>
          </a:ln>
        </p:spPr>
      </p:cxnSp>
      <p:grpSp>
        <p:nvGrpSpPr>
          <p:cNvPr id="112" name="Group 111"/>
          <p:cNvGrpSpPr/>
          <p:nvPr/>
        </p:nvGrpSpPr>
        <p:grpSpPr>
          <a:xfrm>
            <a:off x="6235252" y="1517894"/>
            <a:ext cx="388892" cy="285413"/>
            <a:chOff x="4010205" y="1802096"/>
            <a:chExt cx="620038" cy="1407900"/>
          </a:xfrm>
        </p:grpSpPr>
        <p:cxnSp>
          <p:nvCxnSpPr>
            <p:cNvPr id="113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4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115" name="Group 114"/>
          <p:cNvGrpSpPr/>
          <p:nvPr/>
        </p:nvGrpSpPr>
        <p:grpSpPr>
          <a:xfrm>
            <a:off x="6237851" y="2100170"/>
            <a:ext cx="388892" cy="462557"/>
            <a:chOff x="4010205" y="1802096"/>
            <a:chExt cx="620038" cy="1407900"/>
          </a:xfrm>
        </p:grpSpPr>
        <p:cxnSp>
          <p:nvCxnSpPr>
            <p:cNvPr id="116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7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118" name="Group 117"/>
          <p:cNvGrpSpPr/>
          <p:nvPr/>
        </p:nvGrpSpPr>
        <p:grpSpPr>
          <a:xfrm>
            <a:off x="6237005" y="1724645"/>
            <a:ext cx="388892" cy="462557"/>
            <a:chOff x="4010205" y="1802096"/>
            <a:chExt cx="620038" cy="1407900"/>
          </a:xfrm>
        </p:grpSpPr>
        <p:cxnSp>
          <p:nvCxnSpPr>
            <p:cNvPr id="119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0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pic>
        <p:nvPicPr>
          <p:cNvPr id="63" name="Google Shape;347;p32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4047" y="1653764"/>
            <a:ext cx="292608" cy="292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351;p32"/>
          <p:cNvPicPr preferRelativeResize="0"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9429" y="2452112"/>
            <a:ext cx="219996" cy="219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353;p32"/>
          <p:cNvPicPr preferRelativeResize="0"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19133" y="2055378"/>
            <a:ext cx="244584" cy="244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https://lh3.googleusercontent.com/3tf4-wGaRqnYmumxvD2FiTD9lISpaaAeIbw__vpV1FFBWY__lwD3ClX676vrgPf0xW2vdWDrbid8yKdoxaH5AxsLaFkUuy4F2YtSNyyuavWmdNaF0trR7OsMcF7Ax2dMQPWW1XsuHE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486" y="261827"/>
            <a:ext cx="36576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Google Shape;2166;p69"/>
          <p:cNvSpPr txBox="1">
            <a:spLocks/>
          </p:cNvSpPr>
          <p:nvPr/>
        </p:nvSpPr>
        <p:spPr>
          <a:xfrm>
            <a:off x="5393622" y="226508"/>
            <a:ext cx="971673" cy="406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Research and planning</a:t>
            </a:r>
            <a:r>
              <a:rPr lang="et-EE" sz="900" dirty="0" smtClean="0"/>
              <a:t/>
            </a:r>
            <a:br>
              <a:rPr lang="et-EE" sz="900" dirty="0" smtClean="0"/>
            </a:br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71" name="Google Shape;2166;p69"/>
          <p:cNvSpPr txBox="1">
            <a:spLocks/>
          </p:cNvSpPr>
          <p:nvPr/>
        </p:nvSpPr>
        <p:spPr>
          <a:xfrm>
            <a:off x="6962647" y="1618674"/>
            <a:ext cx="971673" cy="25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Portfolio</a:t>
            </a:r>
            <a:r>
              <a:rPr lang="et-EE" sz="900" dirty="0" smtClean="0"/>
              <a:t/>
            </a:r>
            <a:br>
              <a:rPr lang="et-EE" sz="900" dirty="0" smtClean="0"/>
            </a:br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74" name="Google Shape;2166;p69"/>
          <p:cNvSpPr txBox="1">
            <a:spLocks/>
          </p:cNvSpPr>
          <p:nvPr/>
        </p:nvSpPr>
        <p:spPr>
          <a:xfrm>
            <a:off x="6934011" y="2008786"/>
            <a:ext cx="1103393" cy="25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Knits Educational</a:t>
            </a:r>
            <a:r>
              <a:rPr lang="et-EE" sz="900" dirty="0" smtClean="0"/>
              <a:t/>
            </a:r>
            <a:br>
              <a:rPr lang="et-EE" sz="900" dirty="0" smtClean="0"/>
            </a:br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77" name="Google Shape;2166;p69"/>
          <p:cNvSpPr txBox="1">
            <a:spLocks/>
          </p:cNvSpPr>
          <p:nvPr/>
        </p:nvSpPr>
        <p:spPr>
          <a:xfrm>
            <a:off x="6945662" y="2399114"/>
            <a:ext cx="1103393" cy="25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Knits Labs</a:t>
            </a:r>
            <a:r>
              <a:rPr lang="et-EE" sz="900" dirty="0" smtClean="0"/>
              <a:t/>
            </a:r>
            <a:br>
              <a:rPr lang="et-EE" sz="900" dirty="0" smtClean="0"/>
            </a:br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grpSp>
        <p:nvGrpSpPr>
          <p:cNvPr id="127" name="Google Shape;3408;p52"/>
          <p:cNvGrpSpPr>
            <a:grpSpLocks noChangeAspect="1"/>
          </p:cNvGrpSpPr>
          <p:nvPr/>
        </p:nvGrpSpPr>
        <p:grpSpPr>
          <a:xfrm rot="1340909">
            <a:off x="2616585" y="1171098"/>
            <a:ext cx="2680900" cy="2590235"/>
            <a:chOff x="3729467" y="2889422"/>
            <a:chExt cx="419153" cy="404977"/>
          </a:xfrm>
        </p:grpSpPr>
        <p:sp>
          <p:nvSpPr>
            <p:cNvPr id="128" name="Google Shape;3409;p52"/>
            <p:cNvSpPr/>
            <p:nvPr/>
          </p:nvSpPr>
          <p:spPr>
            <a:xfrm>
              <a:off x="4014137" y="2974913"/>
              <a:ext cx="134482" cy="178707"/>
            </a:xfrm>
            <a:custGeom>
              <a:avLst/>
              <a:gdLst/>
              <a:ahLst/>
              <a:cxnLst/>
              <a:rect l="l" t="t" r="r" b="b"/>
              <a:pathLst>
                <a:path w="6176" h="8207" extrusionOk="0">
                  <a:moveTo>
                    <a:pt x="4121" y="0"/>
                  </a:moveTo>
                  <a:lnTo>
                    <a:pt x="2973" y="2732"/>
                  </a:lnTo>
                  <a:lnTo>
                    <a:pt x="0" y="3260"/>
                  </a:lnTo>
                  <a:cubicBezTo>
                    <a:pt x="391" y="3891"/>
                    <a:pt x="586" y="4625"/>
                    <a:pt x="586" y="5372"/>
                  </a:cubicBezTo>
                  <a:cubicBezTo>
                    <a:pt x="586" y="5658"/>
                    <a:pt x="563" y="5945"/>
                    <a:pt x="494" y="6232"/>
                  </a:cubicBezTo>
                  <a:lnTo>
                    <a:pt x="2743" y="8206"/>
                  </a:lnTo>
                  <a:lnTo>
                    <a:pt x="5613" y="7392"/>
                  </a:lnTo>
                  <a:cubicBezTo>
                    <a:pt x="6175" y="4832"/>
                    <a:pt x="5636" y="2146"/>
                    <a:pt x="4121" y="0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410;p52"/>
            <p:cNvSpPr/>
            <p:nvPr/>
          </p:nvSpPr>
          <p:spPr>
            <a:xfrm>
              <a:off x="3741225" y="3095375"/>
              <a:ext cx="148963" cy="173460"/>
            </a:xfrm>
            <a:custGeom>
              <a:avLst/>
              <a:gdLst/>
              <a:ahLst/>
              <a:cxnLst/>
              <a:rect l="l" t="t" r="r" b="b"/>
              <a:pathLst>
                <a:path w="6841" h="7966" extrusionOk="0">
                  <a:moveTo>
                    <a:pt x="2215" y="0"/>
                  </a:moveTo>
                  <a:lnTo>
                    <a:pt x="0" y="1963"/>
                  </a:lnTo>
                  <a:cubicBezTo>
                    <a:pt x="597" y="4511"/>
                    <a:pt x="2250" y="6691"/>
                    <a:pt x="4534" y="7965"/>
                  </a:cubicBezTo>
                  <a:lnTo>
                    <a:pt x="4373" y="5027"/>
                  </a:lnTo>
                  <a:lnTo>
                    <a:pt x="6841" y="3248"/>
                  </a:lnTo>
                  <a:cubicBezTo>
                    <a:pt x="5980" y="2686"/>
                    <a:pt x="5360" y="1814"/>
                    <a:pt x="5108" y="804"/>
                  </a:cubicBezTo>
                  <a:lnTo>
                    <a:pt x="2215" y="0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411;p52"/>
            <p:cNvSpPr/>
            <p:nvPr/>
          </p:nvSpPr>
          <p:spPr>
            <a:xfrm>
              <a:off x="3949660" y="2889684"/>
              <a:ext cx="146219" cy="145980"/>
            </a:xfrm>
            <a:custGeom>
              <a:avLst/>
              <a:gdLst/>
              <a:ahLst/>
              <a:cxnLst/>
              <a:rect l="l" t="t" r="r" b="b"/>
              <a:pathLst>
                <a:path w="6715" h="6704" extrusionOk="0">
                  <a:moveTo>
                    <a:pt x="12" y="0"/>
                  </a:moveTo>
                  <a:lnTo>
                    <a:pt x="1435" y="2583"/>
                  </a:lnTo>
                  <a:lnTo>
                    <a:pt x="0" y="5257"/>
                  </a:lnTo>
                  <a:cubicBezTo>
                    <a:pt x="1022" y="5383"/>
                    <a:pt x="1963" y="5900"/>
                    <a:pt x="2629" y="6703"/>
                  </a:cubicBezTo>
                  <a:lnTo>
                    <a:pt x="5567" y="6187"/>
                  </a:lnTo>
                  <a:lnTo>
                    <a:pt x="6714" y="3432"/>
                  </a:lnTo>
                  <a:cubicBezTo>
                    <a:pt x="5062" y="1401"/>
                    <a:pt x="2629" y="150"/>
                    <a:pt x="12" y="0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412;p52"/>
            <p:cNvSpPr/>
            <p:nvPr/>
          </p:nvSpPr>
          <p:spPr>
            <a:xfrm>
              <a:off x="3847947" y="3172089"/>
              <a:ext cx="167210" cy="122310"/>
            </a:xfrm>
            <a:custGeom>
              <a:avLst/>
              <a:gdLst/>
              <a:ahLst/>
              <a:cxnLst/>
              <a:rect l="l" t="t" r="r" b="b"/>
              <a:pathLst>
                <a:path w="7679" h="5617" extrusionOk="0">
                  <a:moveTo>
                    <a:pt x="2433" y="1"/>
                  </a:moveTo>
                  <a:lnTo>
                    <a:pt x="0" y="1757"/>
                  </a:lnTo>
                  <a:lnTo>
                    <a:pt x="149" y="4718"/>
                  </a:lnTo>
                  <a:cubicBezTo>
                    <a:pt x="1415" y="5317"/>
                    <a:pt x="2781" y="5616"/>
                    <a:pt x="4148" y="5616"/>
                  </a:cubicBezTo>
                  <a:cubicBezTo>
                    <a:pt x="5347" y="5616"/>
                    <a:pt x="6546" y="5386"/>
                    <a:pt x="7678" y="4924"/>
                  </a:cubicBezTo>
                  <a:lnTo>
                    <a:pt x="5280" y="3203"/>
                  </a:lnTo>
                  <a:lnTo>
                    <a:pt x="5417" y="173"/>
                  </a:lnTo>
                  <a:lnTo>
                    <a:pt x="5417" y="173"/>
                  </a:lnTo>
                  <a:cubicBezTo>
                    <a:pt x="5016" y="311"/>
                    <a:pt x="4591" y="379"/>
                    <a:pt x="4155" y="379"/>
                  </a:cubicBezTo>
                  <a:cubicBezTo>
                    <a:pt x="3558" y="379"/>
                    <a:pt x="2973" y="253"/>
                    <a:pt x="2433" y="1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413;p52"/>
            <p:cNvSpPr/>
            <p:nvPr/>
          </p:nvSpPr>
          <p:spPr>
            <a:xfrm>
              <a:off x="3974658" y="3122616"/>
              <a:ext cx="158457" cy="151206"/>
            </a:xfrm>
            <a:custGeom>
              <a:avLst/>
              <a:gdLst/>
              <a:ahLst/>
              <a:cxnLst/>
              <a:rect l="l" t="t" r="r" b="b"/>
              <a:pathLst>
                <a:path w="7277" h="6944" extrusionOk="0">
                  <a:moveTo>
                    <a:pt x="2158" y="0"/>
                  </a:moveTo>
                  <a:cubicBezTo>
                    <a:pt x="1790" y="964"/>
                    <a:pt x="1079" y="1768"/>
                    <a:pt x="149" y="2227"/>
                  </a:cubicBezTo>
                  <a:lnTo>
                    <a:pt x="0" y="5222"/>
                  </a:lnTo>
                  <a:lnTo>
                    <a:pt x="2422" y="6944"/>
                  </a:lnTo>
                  <a:cubicBezTo>
                    <a:pt x="4775" y="5785"/>
                    <a:pt x="6542" y="3696"/>
                    <a:pt x="7277" y="1171"/>
                  </a:cubicBezTo>
                  <a:lnTo>
                    <a:pt x="7277" y="1171"/>
                  </a:lnTo>
                  <a:lnTo>
                    <a:pt x="4430" y="1986"/>
                  </a:lnTo>
                  <a:lnTo>
                    <a:pt x="2158" y="0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414;p52"/>
            <p:cNvSpPr/>
            <p:nvPr/>
          </p:nvSpPr>
          <p:spPr>
            <a:xfrm>
              <a:off x="3729467" y="2966660"/>
              <a:ext cx="138990" cy="158718"/>
            </a:xfrm>
            <a:custGeom>
              <a:avLst/>
              <a:gdLst/>
              <a:ahLst/>
              <a:cxnLst/>
              <a:rect l="l" t="t" r="r" b="b"/>
              <a:pathLst>
                <a:path w="6383" h="7289" extrusionOk="0">
                  <a:moveTo>
                    <a:pt x="2296" y="0"/>
                  </a:moveTo>
                  <a:cubicBezTo>
                    <a:pt x="678" y="2055"/>
                    <a:pt x="1" y="4706"/>
                    <a:pt x="425" y="7288"/>
                  </a:cubicBezTo>
                  <a:lnTo>
                    <a:pt x="2618" y="5337"/>
                  </a:lnTo>
                  <a:lnTo>
                    <a:pt x="5556" y="6152"/>
                  </a:lnTo>
                  <a:cubicBezTo>
                    <a:pt x="5544" y="6026"/>
                    <a:pt x="5533" y="5888"/>
                    <a:pt x="5533" y="5751"/>
                  </a:cubicBezTo>
                  <a:cubicBezTo>
                    <a:pt x="5533" y="4855"/>
                    <a:pt x="5831" y="3983"/>
                    <a:pt x="6382" y="3271"/>
                  </a:cubicBezTo>
                  <a:lnTo>
                    <a:pt x="5211" y="505"/>
                  </a:lnTo>
                  <a:lnTo>
                    <a:pt x="2296" y="0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415;p52"/>
            <p:cNvSpPr/>
            <p:nvPr/>
          </p:nvSpPr>
          <p:spPr>
            <a:xfrm>
              <a:off x="3787716" y="2889422"/>
              <a:ext cx="180449" cy="139229"/>
            </a:xfrm>
            <a:custGeom>
              <a:avLst/>
              <a:gdLst/>
              <a:ahLst/>
              <a:cxnLst/>
              <a:rect l="l" t="t" r="r" b="b"/>
              <a:pathLst>
                <a:path w="8287" h="6394" extrusionOk="0">
                  <a:moveTo>
                    <a:pt x="6863" y="1"/>
                  </a:moveTo>
                  <a:cubicBezTo>
                    <a:pt x="4235" y="12"/>
                    <a:pt x="1756" y="1137"/>
                    <a:pt x="0" y="3088"/>
                  </a:cubicBezTo>
                  <a:lnTo>
                    <a:pt x="2904" y="3593"/>
                  </a:lnTo>
                  <a:lnTo>
                    <a:pt x="4086" y="6394"/>
                  </a:lnTo>
                  <a:cubicBezTo>
                    <a:pt x="4820" y="5671"/>
                    <a:pt x="5819" y="5258"/>
                    <a:pt x="6852" y="5235"/>
                  </a:cubicBezTo>
                  <a:lnTo>
                    <a:pt x="8287" y="2606"/>
                  </a:lnTo>
                  <a:lnTo>
                    <a:pt x="6863" y="1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5693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69"/>
          <p:cNvSpPr txBox="1">
            <a:spLocks noGrp="1"/>
          </p:cNvSpPr>
          <p:nvPr>
            <p:ph type="ctrTitle"/>
          </p:nvPr>
        </p:nvSpPr>
        <p:spPr>
          <a:xfrm>
            <a:off x="393694" y="143207"/>
            <a:ext cx="3042337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smtClean="0"/>
              <a:t>Internship </a:t>
            </a:r>
            <a:r>
              <a:rPr lang="et-EE" dirty="0" smtClean="0"/>
              <a:t>calendar</a:t>
            </a:r>
            <a:endParaRPr dirty="0"/>
          </a:p>
        </p:txBody>
      </p:sp>
      <p:sp>
        <p:nvSpPr>
          <p:cNvPr id="2177" name="Google Shape;2177;p69"/>
          <p:cNvSpPr/>
          <p:nvPr/>
        </p:nvSpPr>
        <p:spPr>
          <a:xfrm>
            <a:off x="419819" y="504745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2465039" y="1025279"/>
            <a:ext cx="2946559" cy="2917303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44" name="Freeform 98">
            <a:extLst>
              <a:ext uri="{FF2B5EF4-FFF2-40B4-BE49-F238E27FC236}">
                <a16:creationId xmlns="" xmlns:a16="http://schemas.microsoft.com/office/drawing/2014/main" id="{E19CB9B2-0EEA-4FC8-9843-2F67E89819A7}"/>
              </a:ext>
            </a:extLst>
          </p:cNvPr>
          <p:cNvSpPr/>
          <p:nvPr/>
        </p:nvSpPr>
        <p:spPr>
          <a:xfrm>
            <a:off x="5204604" y="1374198"/>
            <a:ext cx="708660" cy="262890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Freeform 98">
            <a:extLst>
              <a:ext uri="{FF2B5EF4-FFF2-40B4-BE49-F238E27FC236}">
                <a16:creationId xmlns="" xmlns:a16="http://schemas.microsoft.com/office/drawing/2014/main" id="{E19CB9B2-0EEA-4FC8-9843-2F67E89819A7}"/>
              </a:ext>
            </a:extLst>
          </p:cNvPr>
          <p:cNvSpPr/>
          <p:nvPr/>
        </p:nvSpPr>
        <p:spPr>
          <a:xfrm flipV="1">
            <a:off x="5196591" y="3313858"/>
            <a:ext cx="844801" cy="242848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Freeform 98">
            <a:extLst>
              <a:ext uri="{FF2B5EF4-FFF2-40B4-BE49-F238E27FC236}">
                <a16:creationId xmlns="" xmlns:a16="http://schemas.microsoft.com/office/drawing/2014/main" id="{E19CB9B2-0EEA-4FC8-9843-2F67E89819A7}"/>
              </a:ext>
            </a:extLst>
          </p:cNvPr>
          <p:cNvSpPr/>
          <p:nvPr/>
        </p:nvSpPr>
        <p:spPr>
          <a:xfrm flipV="1">
            <a:off x="4158482" y="3942581"/>
            <a:ext cx="288331" cy="356168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Freeform 98">
            <a:extLst>
              <a:ext uri="{FF2B5EF4-FFF2-40B4-BE49-F238E27FC236}">
                <a16:creationId xmlns="" xmlns:a16="http://schemas.microsoft.com/office/drawing/2014/main" id="{E19CB9B2-0EEA-4FC8-9843-2F67E89819A7}"/>
              </a:ext>
            </a:extLst>
          </p:cNvPr>
          <p:cNvSpPr/>
          <p:nvPr/>
        </p:nvSpPr>
        <p:spPr>
          <a:xfrm flipH="1">
            <a:off x="1969272" y="1366697"/>
            <a:ext cx="737430" cy="262890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Freeform 98">
            <a:extLst>
              <a:ext uri="{FF2B5EF4-FFF2-40B4-BE49-F238E27FC236}">
                <a16:creationId xmlns="" xmlns:a16="http://schemas.microsoft.com/office/drawing/2014/main" id="{E19CB9B2-0EEA-4FC8-9843-2F67E89819A7}"/>
              </a:ext>
            </a:extLst>
          </p:cNvPr>
          <p:cNvSpPr/>
          <p:nvPr/>
        </p:nvSpPr>
        <p:spPr>
          <a:xfrm flipH="1" flipV="1">
            <a:off x="1701787" y="2970376"/>
            <a:ext cx="760299" cy="254811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Google Shape;2175;p69"/>
          <p:cNvSpPr/>
          <p:nvPr/>
        </p:nvSpPr>
        <p:spPr>
          <a:xfrm>
            <a:off x="5955601" y="1194747"/>
            <a:ext cx="1043150" cy="32699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2166;p69"/>
          <p:cNvSpPr txBox="1">
            <a:spLocks/>
          </p:cNvSpPr>
          <p:nvPr/>
        </p:nvSpPr>
        <p:spPr>
          <a:xfrm>
            <a:off x="5938129" y="1125002"/>
            <a:ext cx="1017404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Feb-May:</a:t>
            </a:r>
            <a:br>
              <a:rPr lang="et-EE" sz="900" b="1" dirty="0" smtClean="0"/>
            </a:br>
            <a:endParaRPr lang="et-EE" sz="900" b="1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61" name="Freeform 98">
            <a:extLst>
              <a:ext uri="{FF2B5EF4-FFF2-40B4-BE49-F238E27FC236}">
                <a16:creationId xmlns="" xmlns:a16="http://schemas.microsoft.com/office/drawing/2014/main" id="{E19CB9B2-0EEA-4FC8-9843-2F67E89819A7}"/>
              </a:ext>
            </a:extLst>
          </p:cNvPr>
          <p:cNvSpPr/>
          <p:nvPr/>
        </p:nvSpPr>
        <p:spPr>
          <a:xfrm flipH="1" flipV="1">
            <a:off x="2618216" y="3916520"/>
            <a:ext cx="672458" cy="452604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Google Shape;2166;p69"/>
          <p:cNvSpPr txBox="1">
            <a:spLocks/>
          </p:cNvSpPr>
          <p:nvPr/>
        </p:nvSpPr>
        <p:spPr>
          <a:xfrm>
            <a:off x="6129688" y="3408055"/>
            <a:ext cx="971673" cy="201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June:</a:t>
            </a:r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73" name="Google Shape;2175;p69"/>
          <p:cNvSpPr/>
          <p:nvPr/>
        </p:nvSpPr>
        <p:spPr>
          <a:xfrm>
            <a:off x="6093950" y="3433160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342;p32"/>
          <p:cNvCxnSpPr/>
          <p:nvPr/>
        </p:nvCxnSpPr>
        <p:spPr>
          <a:xfrm flipV="1">
            <a:off x="3988112" y="687256"/>
            <a:ext cx="0" cy="309206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34" name="Google Shape;2166;p69"/>
          <p:cNvSpPr txBox="1">
            <a:spLocks/>
          </p:cNvSpPr>
          <p:nvPr/>
        </p:nvSpPr>
        <p:spPr>
          <a:xfrm>
            <a:off x="7277151" y="3663418"/>
            <a:ext cx="971673" cy="406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Selection days</a:t>
            </a:r>
            <a:br>
              <a:rPr lang="et-EE" dirty="0" smtClean="0"/>
            </a:br>
            <a:r>
              <a:rPr lang="et-EE" dirty="0" smtClean="0"/>
              <a:t>Interviews</a:t>
            </a:r>
            <a:r>
              <a:rPr lang="et-EE" sz="900" dirty="0" smtClean="0"/>
              <a:t/>
            </a:r>
            <a:br>
              <a:rPr lang="et-EE" sz="900" dirty="0" smtClean="0"/>
            </a:br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519109" y="3690492"/>
            <a:ext cx="388892" cy="285413"/>
            <a:chOff x="4010205" y="1802096"/>
            <a:chExt cx="620038" cy="1407900"/>
          </a:xfrm>
        </p:grpSpPr>
        <p:cxnSp>
          <p:nvCxnSpPr>
            <p:cNvPr id="35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41" name="Group 40"/>
          <p:cNvGrpSpPr/>
          <p:nvPr/>
        </p:nvGrpSpPr>
        <p:grpSpPr>
          <a:xfrm>
            <a:off x="6517073" y="3968936"/>
            <a:ext cx="388892" cy="462557"/>
            <a:chOff x="4010205" y="1802096"/>
            <a:chExt cx="620038" cy="1407900"/>
          </a:xfrm>
        </p:grpSpPr>
        <p:cxnSp>
          <p:nvCxnSpPr>
            <p:cNvPr id="42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3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sp>
        <p:nvSpPr>
          <p:cNvPr id="49" name="Google Shape;2166;p69"/>
          <p:cNvSpPr txBox="1">
            <a:spLocks/>
          </p:cNvSpPr>
          <p:nvPr/>
        </p:nvSpPr>
        <p:spPr>
          <a:xfrm>
            <a:off x="4474392" y="4087326"/>
            <a:ext cx="971673" cy="201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July:</a:t>
            </a:r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52" name="Google Shape;2175;p69"/>
          <p:cNvSpPr/>
          <p:nvPr/>
        </p:nvSpPr>
        <p:spPr>
          <a:xfrm>
            <a:off x="4502718" y="4165089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2175;p69"/>
          <p:cNvSpPr/>
          <p:nvPr/>
        </p:nvSpPr>
        <p:spPr>
          <a:xfrm>
            <a:off x="855747" y="1237049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2166;p69"/>
          <p:cNvSpPr txBox="1">
            <a:spLocks/>
          </p:cNvSpPr>
          <p:nvPr/>
        </p:nvSpPr>
        <p:spPr>
          <a:xfrm>
            <a:off x="825058" y="1182788"/>
            <a:ext cx="1087761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Oct-Nov:</a:t>
            </a:r>
            <a:endParaRPr lang="en-US" dirty="0"/>
          </a:p>
        </p:txBody>
      </p:sp>
      <p:sp>
        <p:nvSpPr>
          <p:cNvPr id="67" name="Google Shape;2175;p69"/>
          <p:cNvSpPr/>
          <p:nvPr/>
        </p:nvSpPr>
        <p:spPr>
          <a:xfrm>
            <a:off x="591775" y="3097782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2166;p69"/>
          <p:cNvSpPr txBox="1">
            <a:spLocks/>
          </p:cNvSpPr>
          <p:nvPr/>
        </p:nvSpPr>
        <p:spPr>
          <a:xfrm>
            <a:off x="574234" y="3016781"/>
            <a:ext cx="1087761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September:</a:t>
            </a:r>
            <a:endParaRPr lang="en-US" dirty="0"/>
          </a:p>
        </p:txBody>
      </p:sp>
      <p:sp>
        <p:nvSpPr>
          <p:cNvPr id="72" name="Google Shape;2175;p69"/>
          <p:cNvSpPr/>
          <p:nvPr/>
        </p:nvSpPr>
        <p:spPr>
          <a:xfrm>
            <a:off x="1515073" y="4240266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2166;p69"/>
          <p:cNvSpPr txBox="1">
            <a:spLocks/>
          </p:cNvSpPr>
          <p:nvPr/>
        </p:nvSpPr>
        <p:spPr>
          <a:xfrm>
            <a:off x="1480060" y="4165089"/>
            <a:ext cx="1087761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August:</a:t>
            </a:r>
            <a:endParaRPr lang="en-US" dirty="0"/>
          </a:p>
        </p:txBody>
      </p:sp>
      <p:sp>
        <p:nvSpPr>
          <p:cNvPr id="76" name="Google Shape;2166;p69"/>
          <p:cNvSpPr txBox="1">
            <a:spLocks/>
          </p:cNvSpPr>
          <p:nvPr/>
        </p:nvSpPr>
        <p:spPr>
          <a:xfrm>
            <a:off x="3448333" y="309286"/>
            <a:ext cx="1017404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Dec-Jan</a:t>
            </a:r>
            <a:br>
              <a:rPr lang="et-EE" sz="900" b="1" dirty="0" smtClean="0"/>
            </a:br>
            <a:endParaRPr lang="et-EE" sz="900" b="1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78" name="Google Shape;2175;p69"/>
          <p:cNvSpPr/>
          <p:nvPr/>
        </p:nvSpPr>
        <p:spPr>
          <a:xfrm>
            <a:off x="3480827" y="376078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367;p33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8751" y="3759702"/>
            <a:ext cx="329184" cy="3291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" name="Google Shape;345;p32"/>
          <p:cNvCxnSpPr>
            <a:stCxn id="78" idx="3"/>
          </p:cNvCxnSpPr>
          <p:nvPr/>
        </p:nvCxnSpPr>
        <p:spPr>
          <a:xfrm>
            <a:off x="4523977" y="504745"/>
            <a:ext cx="514364" cy="668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sm" len="sm"/>
          </a:ln>
        </p:spPr>
      </p:cxnSp>
      <p:grpSp>
        <p:nvGrpSpPr>
          <p:cNvPr id="112" name="Group 111"/>
          <p:cNvGrpSpPr/>
          <p:nvPr/>
        </p:nvGrpSpPr>
        <p:grpSpPr>
          <a:xfrm>
            <a:off x="6235252" y="1517894"/>
            <a:ext cx="388892" cy="285413"/>
            <a:chOff x="4010205" y="1802096"/>
            <a:chExt cx="620038" cy="1407900"/>
          </a:xfrm>
        </p:grpSpPr>
        <p:cxnSp>
          <p:nvCxnSpPr>
            <p:cNvPr id="113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4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115" name="Group 114"/>
          <p:cNvGrpSpPr/>
          <p:nvPr/>
        </p:nvGrpSpPr>
        <p:grpSpPr>
          <a:xfrm>
            <a:off x="6237851" y="2100170"/>
            <a:ext cx="388892" cy="462557"/>
            <a:chOff x="4010205" y="1802096"/>
            <a:chExt cx="620038" cy="1407900"/>
          </a:xfrm>
        </p:grpSpPr>
        <p:cxnSp>
          <p:nvCxnSpPr>
            <p:cNvPr id="116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7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118" name="Group 117"/>
          <p:cNvGrpSpPr/>
          <p:nvPr/>
        </p:nvGrpSpPr>
        <p:grpSpPr>
          <a:xfrm>
            <a:off x="6237005" y="1724645"/>
            <a:ext cx="388892" cy="462557"/>
            <a:chOff x="4010205" y="1802096"/>
            <a:chExt cx="620038" cy="1407900"/>
          </a:xfrm>
        </p:grpSpPr>
        <p:cxnSp>
          <p:nvCxnSpPr>
            <p:cNvPr id="119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0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pic>
        <p:nvPicPr>
          <p:cNvPr id="63" name="Google Shape;347;p32"/>
          <p:cNvPicPr preferRelativeResize="0"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4047" y="1653764"/>
            <a:ext cx="292608" cy="292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351;p32"/>
          <p:cNvPicPr preferRelativeResize="0"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39429" y="2452112"/>
            <a:ext cx="219996" cy="219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353;p32"/>
          <p:cNvPicPr preferRelativeResize="0"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19133" y="2055378"/>
            <a:ext cx="244584" cy="244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https://lh3.googleusercontent.com/3tf4-wGaRqnYmumxvD2FiTD9lISpaaAeIbw__vpV1FFBWY__lwD3ClX676vrgPf0xW2vdWDrbid8yKdoxaH5AxsLaFkUuy4F2YtSNyyuavWmdNaF0trR7OsMcF7Ax2dMQPWW1XsuHE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486" y="261827"/>
            <a:ext cx="36576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Google Shape;2166;p69"/>
          <p:cNvSpPr txBox="1">
            <a:spLocks/>
          </p:cNvSpPr>
          <p:nvPr/>
        </p:nvSpPr>
        <p:spPr>
          <a:xfrm>
            <a:off x="5393622" y="226508"/>
            <a:ext cx="971673" cy="406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Research and planning</a:t>
            </a:r>
            <a:r>
              <a:rPr lang="et-EE" sz="900" dirty="0" smtClean="0"/>
              <a:t/>
            </a:r>
            <a:br>
              <a:rPr lang="et-EE" sz="900" dirty="0" smtClean="0"/>
            </a:br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71" name="Google Shape;2166;p69"/>
          <p:cNvSpPr txBox="1">
            <a:spLocks/>
          </p:cNvSpPr>
          <p:nvPr/>
        </p:nvSpPr>
        <p:spPr>
          <a:xfrm>
            <a:off x="6962647" y="1618674"/>
            <a:ext cx="971673" cy="25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Portfolio</a:t>
            </a:r>
            <a:r>
              <a:rPr lang="et-EE" sz="900" dirty="0" smtClean="0"/>
              <a:t/>
            </a:r>
            <a:br>
              <a:rPr lang="et-EE" sz="900" dirty="0" smtClean="0"/>
            </a:br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74" name="Google Shape;2166;p69"/>
          <p:cNvSpPr txBox="1">
            <a:spLocks/>
          </p:cNvSpPr>
          <p:nvPr/>
        </p:nvSpPr>
        <p:spPr>
          <a:xfrm>
            <a:off x="6934011" y="2008786"/>
            <a:ext cx="1103393" cy="25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Knits Educational</a:t>
            </a:r>
            <a:r>
              <a:rPr lang="et-EE" sz="900" dirty="0" smtClean="0"/>
              <a:t/>
            </a:r>
            <a:br>
              <a:rPr lang="et-EE" sz="900" dirty="0" smtClean="0"/>
            </a:br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77" name="Google Shape;2166;p69"/>
          <p:cNvSpPr txBox="1">
            <a:spLocks/>
          </p:cNvSpPr>
          <p:nvPr/>
        </p:nvSpPr>
        <p:spPr>
          <a:xfrm>
            <a:off x="6945662" y="2399114"/>
            <a:ext cx="1103393" cy="25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Knits Labs</a:t>
            </a:r>
            <a:r>
              <a:rPr lang="et-EE" sz="900" dirty="0" smtClean="0"/>
              <a:t/>
            </a:r>
            <a:br>
              <a:rPr lang="et-EE" sz="900" dirty="0" smtClean="0"/>
            </a:br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pic>
        <p:nvPicPr>
          <p:cNvPr id="1030" name="Picture 6" descr="https://lh3.googleusercontent.com/jww4zlSaj8TaOs6ObRVmOSqyUSaFmeye2nYnsiJXEz7uS3KGRPIpBHs1Yh6DsWBaRwtS8C8NcfsHY7PIocIRC4NpVbrecao53hJ_7DF43_qyWYmilTzCYR_--MNAos2xushLfBL01C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135" y="42527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Google Shape;2166;p69"/>
          <p:cNvSpPr txBox="1">
            <a:spLocks/>
          </p:cNvSpPr>
          <p:nvPr/>
        </p:nvSpPr>
        <p:spPr>
          <a:xfrm>
            <a:off x="7283948" y="4242658"/>
            <a:ext cx="971673" cy="212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dirty="0" smtClean="0"/>
              <a:t>Candidates DB</a:t>
            </a:r>
            <a:br>
              <a:rPr lang="et-EE" sz="900" dirty="0" smtClean="0"/>
            </a:br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grpSp>
        <p:nvGrpSpPr>
          <p:cNvPr id="100" name="Google Shape;3408;p52"/>
          <p:cNvGrpSpPr>
            <a:grpSpLocks noChangeAspect="1"/>
          </p:cNvGrpSpPr>
          <p:nvPr/>
        </p:nvGrpSpPr>
        <p:grpSpPr>
          <a:xfrm rot="1340909">
            <a:off x="2616585" y="1171098"/>
            <a:ext cx="2680900" cy="2590235"/>
            <a:chOff x="3729467" y="2889422"/>
            <a:chExt cx="419153" cy="404977"/>
          </a:xfrm>
        </p:grpSpPr>
        <p:sp>
          <p:nvSpPr>
            <p:cNvPr id="101" name="Google Shape;3409;p52"/>
            <p:cNvSpPr/>
            <p:nvPr/>
          </p:nvSpPr>
          <p:spPr>
            <a:xfrm>
              <a:off x="4014137" y="2974913"/>
              <a:ext cx="134482" cy="178707"/>
            </a:xfrm>
            <a:custGeom>
              <a:avLst/>
              <a:gdLst/>
              <a:ahLst/>
              <a:cxnLst/>
              <a:rect l="l" t="t" r="r" b="b"/>
              <a:pathLst>
                <a:path w="6176" h="8207" extrusionOk="0">
                  <a:moveTo>
                    <a:pt x="4121" y="0"/>
                  </a:moveTo>
                  <a:lnTo>
                    <a:pt x="2973" y="2732"/>
                  </a:lnTo>
                  <a:lnTo>
                    <a:pt x="0" y="3260"/>
                  </a:lnTo>
                  <a:cubicBezTo>
                    <a:pt x="391" y="3891"/>
                    <a:pt x="586" y="4625"/>
                    <a:pt x="586" y="5372"/>
                  </a:cubicBezTo>
                  <a:cubicBezTo>
                    <a:pt x="586" y="5658"/>
                    <a:pt x="563" y="5945"/>
                    <a:pt x="494" y="6232"/>
                  </a:cubicBezTo>
                  <a:lnTo>
                    <a:pt x="2743" y="8206"/>
                  </a:lnTo>
                  <a:lnTo>
                    <a:pt x="5613" y="7392"/>
                  </a:lnTo>
                  <a:cubicBezTo>
                    <a:pt x="6175" y="4832"/>
                    <a:pt x="5636" y="2146"/>
                    <a:pt x="4121" y="0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3410;p52"/>
            <p:cNvSpPr/>
            <p:nvPr/>
          </p:nvSpPr>
          <p:spPr>
            <a:xfrm>
              <a:off x="3741225" y="3095375"/>
              <a:ext cx="148963" cy="173460"/>
            </a:xfrm>
            <a:custGeom>
              <a:avLst/>
              <a:gdLst/>
              <a:ahLst/>
              <a:cxnLst/>
              <a:rect l="l" t="t" r="r" b="b"/>
              <a:pathLst>
                <a:path w="6841" h="7966" extrusionOk="0">
                  <a:moveTo>
                    <a:pt x="2215" y="0"/>
                  </a:moveTo>
                  <a:lnTo>
                    <a:pt x="0" y="1963"/>
                  </a:lnTo>
                  <a:cubicBezTo>
                    <a:pt x="597" y="4511"/>
                    <a:pt x="2250" y="6691"/>
                    <a:pt x="4534" y="7965"/>
                  </a:cubicBezTo>
                  <a:lnTo>
                    <a:pt x="4373" y="5027"/>
                  </a:lnTo>
                  <a:lnTo>
                    <a:pt x="6841" y="3248"/>
                  </a:lnTo>
                  <a:cubicBezTo>
                    <a:pt x="5980" y="2686"/>
                    <a:pt x="5360" y="1814"/>
                    <a:pt x="5108" y="804"/>
                  </a:cubicBezTo>
                  <a:lnTo>
                    <a:pt x="2215" y="0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3411;p52"/>
            <p:cNvSpPr/>
            <p:nvPr/>
          </p:nvSpPr>
          <p:spPr>
            <a:xfrm>
              <a:off x="3949660" y="2889684"/>
              <a:ext cx="146219" cy="145980"/>
            </a:xfrm>
            <a:custGeom>
              <a:avLst/>
              <a:gdLst/>
              <a:ahLst/>
              <a:cxnLst/>
              <a:rect l="l" t="t" r="r" b="b"/>
              <a:pathLst>
                <a:path w="6715" h="6704" extrusionOk="0">
                  <a:moveTo>
                    <a:pt x="12" y="0"/>
                  </a:moveTo>
                  <a:lnTo>
                    <a:pt x="1435" y="2583"/>
                  </a:lnTo>
                  <a:lnTo>
                    <a:pt x="0" y="5257"/>
                  </a:lnTo>
                  <a:cubicBezTo>
                    <a:pt x="1022" y="5383"/>
                    <a:pt x="1963" y="5900"/>
                    <a:pt x="2629" y="6703"/>
                  </a:cubicBezTo>
                  <a:lnTo>
                    <a:pt x="5567" y="6187"/>
                  </a:lnTo>
                  <a:lnTo>
                    <a:pt x="6714" y="3432"/>
                  </a:lnTo>
                  <a:cubicBezTo>
                    <a:pt x="5062" y="1401"/>
                    <a:pt x="2629" y="150"/>
                    <a:pt x="12" y="0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3412;p52"/>
            <p:cNvSpPr/>
            <p:nvPr/>
          </p:nvSpPr>
          <p:spPr>
            <a:xfrm>
              <a:off x="3847947" y="3172089"/>
              <a:ext cx="167210" cy="122310"/>
            </a:xfrm>
            <a:custGeom>
              <a:avLst/>
              <a:gdLst/>
              <a:ahLst/>
              <a:cxnLst/>
              <a:rect l="l" t="t" r="r" b="b"/>
              <a:pathLst>
                <a:path w="7679" h="5617" extrusionOk="0">
                  <a:moveTo>
                    <a:pt x="2433" y="1"/>
                  </a:moveTo>
                  <a:lnTo>
                    <a:pt x="0" y="1757"/>
                  </a:lnTo>
                  <a:lnTo>
                    <a:pt x="149" y="4718"/>
                  </a:lnTo>
                  <a:cubicBezTo>
                    <a:pt x="1415" y="5317"/>
                    <a:pt x="2781" y="5616"/>
                    <a:pt x="4148" y="5616"/>
                  </a:cubicBezTo>
                  <a:cubicBezTo>
                    <a:pt x="5347" y="5616"/>
                    <a:pt x="6546" y="5386"/>
                    <a:pt x="7678" y="4924"/>
                  </a:cubicBezTo>
                  <a:lnTo>
                    <a:pt x="5280" y="3203"/>
                  </a:lnTo>
                  <a:lnTo>
                    <a:pt x="5417" y="173"/>
                  </a:lnTo>
                  <a:lnTo>
                    <a:pt x="5417" y="173"/>
                  </a:lnTo>
                  <a:cubicBezTo>
                    <a:pt x="5016" y="311"/>
                    <a:pt x="4591" y="379"/>
                    <a:pt x="4155" y="379"/>
                  </a:cubicBezTo>
                  <a:cubicBezTo>
                    <a:pt x="3558" y="379"/>
                    <a:pt x="2973" y="253"/>
                    <a:pt x="2433" y="1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3413;p52"/>
            <p:cNvSpPr/>
            <p:nvPr/>
          </p:nvSpPr>
          <p:spPr>
            <a:xfrm>
              <a:off x="3974658" y="3122616"/>
              <a:ext cx="158457" cy="151206"/>
            </a:xfrm>
            <a:custGeom>
              <a:avLst/>
              <a:gdLst/>
              <a:ahLst/>
              <a:cxnLst/>
              <a:rect l="l" t="t" r="r" b="b"/>
              <a:pathLst>
                <a:path w="7277" h="6944" extrusionOk="0">
                  <a:moveTo>
                    <a:pt x="2158" y="0"/>
                  </a:moveTo>
                  <a:cubicBezTo>
                    <a:pt x="1790" y="964"/>
                    <a:pt x="1079" y="1768"/>
                    <a:pt x="149" y="2227"/>
                  </a:cubicBezTo>
                  <a:lnTo>
                    <a:pt x="0" y="5222"/>
                  </a:lnTo>
                  <a:lnTo>
                    <a:pt x="2422" y="6944"/>
                  </a:lnTo>
                  <a:cubicBezTo>
                    <a:pt x="4775" y="5785"/>
                    <a:pt x="6542" y="3696"/>
                    <a:pt x="7277" y="1171"/>
                  </a:cubicBezTo>
                  <a:lnTo>
                    <a:pt x="7277" y="1171"/>
                  </a:lnTo>
                  <a:lnTo>
                    <a:pt x="4430" y="1986"/>
                  </a:lnTo>
                  <a:lnTo>
                    <a:pt x="2158" y="0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3414;p52"/>
            <p:cNvSpPr/>
            <p:nvPr/>
          </p:nvSpPr>
          <p:spPr>
            <a:xfrm>
              <a:off x="3729467" y="2966660"/>
              <a:ext cx="138990" cy="158718"/>
            </a:xfrm>
            <a:custGeom>
              <a:avLst/>
              <a:gdLst/>
              <a:ahLst/>
              <a:cxnLst/>
              <a:rect l="l" t="t" r="r" b="b"/>
              <a:pathLst>
                <a:path w="6383" h="7289" extrusionOk="0">
                  <a:moveTo>
                    <a:pt x="2296" y="0"/>
                  </a:moveTo>
                  <a:cubicBezTo>
                    <a:pt x="678" y="2055"/>
                    <a:pt x="1" y="4706"/>
                    <a:pt x="425" y="7288"/>
                  </a:cubicBezTo>
                  <a:lnTo>
                    <a:pt x="2618" y="5337"/>
                  </a:lnTo>
                  <a:lnTo>
                    <a:pt x="5556" y="6152"/>
                  </a:lnTo>
                  <a:cubicBezTo>
                    <a:pt x="5544" y="6026"/>
                    <a:pt x="5533" y="5888"/>
                    <a:pt x="5533" y="5751"/>
                  </a:cubicBezTo>
                  <a:cubicBezTo>
                    <a:pt x="5533" y="4855"/>
                    <a:pt x="5831" y="3983"/>
                    <a:pt x="6382" y="3271"/>
                  </a:cubicBezTo>
                  <a:lnTo>
                    <a:pt x="5211" y="505"/>
                  </a:lnTo>
                  <a:lnTo>
                    <a:pt x="2296" y="0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415;p52"/>
            <p:cNvSpPr/>
            <p:nvPr/>
          </p:nvSpPr>
          <p:spPr>
            <a:xfrm>
              <a:off x="3787716" y="2889422"/>
              <a:ext cx="180449" cy="139229"/>
            </a:xfrm>
            <a:custGeom>
              <a:avLst/>
              <a:gdLst/>
              <a:ahLst/>
              <a:cxnLst/>
              <a:rect l="l" t="t" r="r" b="b"/>
              <a:pathLst>
                <a:path w="8287" h="6394" extrusionOk="0">
                  <a:moveTo>
                    <a:pt x="6863" y="1"/>
                  </a:moveTo>
                  <a:cubicBezTo>
                    <a:pt x="4235" y="12"/>
                    <a:pt x="1756" y="1137"/>
                    <a:pt x="0" y="3088"/>
                  </a:cubicBezTo>
                  <a:lnTo>
                    <a:pt x="2904" y="3593"/>
                  </a:lnTo>
                  <a:lnTo>
                    <a:pt x="4086" y="6394"/>
                  </a:lnTo>
                  <a:cubicBezTo>
                    <a:pt x="4820" y="5671"/>
                    <a:pt x="5819" y="5258"/>
                    <a:pt x="6852" y="5235"/>
                  </a:cubicBezTo>
                  <a:lnTo>
                    <a:pt x="8287" y="2606"/>
                  </a:lnTo>
                  <a:lnTo>
                    <a:pt x="6863" y="1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593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69"/>
          <p:cNvSpPr txBox="1">
            <a:spLocks noGrp="1"/>
          </p:cNvSpPr>
          <p:nvPr>
            <p:ph type="ctrTitle"/>
          </p:nvPr>
        </p:nvSpPr>
        <p:spPr>
          <a:xfrm>
            <a:off x="393694" y="143207"/>
            <a:ext cx="3042337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smtClean="0"/>
              <a:t>Internship </a:t>
            </a:r>
            <a:r>
              <a:rPr lang="et-EE" dirty="0" smtClean="0"/>
              <a:t>calendar</a:t>
            </a:r>
            <a:endParaRPr dirty="0"/>
          </a:p>
        </p:txBody>
      </p:sp>
      <p:sp>
        <p:nvSpPr>
          <p:cNvPr id="2177" name="Google Shape;2177;p69"/>
          <p:cNvSpPr/>
          <p:nvPr/>
        </p:nvSpPr>
        <p:spPr>
          <a:xfrm>
            <a:off x="419819" y="504745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2465039" y="1025279"/>
            <a:ext cx="2946559" cy="2917303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44" name="Freeform 98">
            <a:extLst>
              <a:ext uri="{FF2B5EF4-FFF2-40B4-BE49-F238E27FC236}">
                <a16:creationId xmlns="" xmlns:a16="http://schemas.microsoft.com/office/drawing/2014/main" id="{E19CB9B2-0EEA-4FC8-9843-2F67E89819A7}"/>
              </a:ext>
            </a:extLst>
          </p:cNvPr>
          <p:cNvSpPr/>
          <p:nvPr/>
        </p:nvSpPr>
        <p:spPr>
          <a:xfrm>
            <a:off x="5204604" y="1374198"/>
            <a:ext cx="708660" cy="262890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Freeform 98">
            <a:extLst>
              <a:ext uri="{FF2B5EF4-FFF2-40B4-BE49-F238E27FC236}">
                <a16:creationId xmlns="" xmlns:a16="http://schemas.microsoft.com/office/drawing/2014/main" id="{E19CB9B2-0EEA-4FC8-9843-2F67E89819A7}"/>
              </a:ext>
            </a:extLst>
          </p:cNvPr>
          <p:cNvSpPr/>
          <p:nvPr/>
        </p:nvSpPr>
        <p:spPr>
          <a:xfrm flipV="1">
            <a:off x="5196591" y="3313858"/>
            <a:ext cx="844801" cy="242848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Freeform 98">
            <a:extLst>
              <a:ext uri="{FF2B5EF4-FFF2-40B4-BE49-F238E27FC236}">
                <a16:creationId xmlns="" xmlns:a16="http://schemas.microsoft.com/office/drawing/2014/main" id="{E19CB9B2-0EEA-4FC8-9843-2F67E89819A7}"/>
              </a:ext>
            </a:extLst>
          </p:cNvPr>
          <p:cNvSpPr/>
          <p:nvPr/>
        </p:nvSpPr>
        <p:spPr>
          <a:xfrm flipV="1">
            <a:off x="4158482" y="3942581"/>
            <a:ext cx="288331" cy="356168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Freeform 98">
            <a:extLst>
              <a:ext uri="{FF2B5EF4-FFF2-40B4-BE49-F238E27FC236}">
                <a16:creationId xmlns="" xmlns:a16="http://schemas.microsoft.com/office/drawing/2014/main" id="{E19CB9B2-0EEA-4FC8-9843-2F67E89819A7}"/>
              </a:ext>
            </a:extLst>
          </p:cNvPr>
          <p:cNvSpPr/>
          <p:nvPr/>
        </p:nvSpPr>
        <p:spPr>
          <a:xfrm flipH="1">
            <a:off x="1969272" y="1366697"/>
            <a:ext cx="737430" cy="262890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Freeform 98">
            <a:extLst>
              <a:ext uri="{FF2B5EF4-FFF2-40B4-BE49-F238E27FC236}">
                <a16:creationId xmlns="" xmlns:a16="http://schemas.microsoft.com/office/drawing/2014/main" id="{E19CB9B2-0EEA-4FC8-9843-2F67E89819A7}"/>
              </a:ext>
            </a:extLst>
          </p:cNvPr>
          <p:cNvSpPr/>
          <p:nvPr/>
        </p:nvSpPr>
        <p:spPr>
          <a:xfrm flipH="1" flipV="1">
            <a:off x="1701787" y="2970376"/>
            <a:ext cx="760299" cy="254811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Google Shape;2175;p69"/>
          <p:cNvSpPr/>
          <p:nvPr/>
        </p:nvSpPr>
        <p:spPr>
          <a:xfrm>
            <a:off x="5955601" y="1194747"/>
            <a:ext cx="1043150" cy="32699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2166;p69"/>
          <p:cNvSpPr txBox="1">
            <a:spLocks/>
          </p:cNvSpPr>
          <p:nvPr/>
        </p:nvSpPr>
        <p:spPr>
          <a:xfrm>
            <a:off x="5938129" y="1125002"/>
            <a:ext cx="1017404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Feb-May:</a:t>
            </a:r>
            <a:br>
              <a:rPr lang="et-EE" sz="900" b="1" dirty="0" smtClean="0"/>
            </a:br>
            <a:endParaRPr lang="et-EE" sz="900" b="1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61" name="Freeform 98">
            <a:extLst>
              <a:ext uri="{FF2B5EF4-FFF2-40B4-BE49-F238E27FC236}">
                <a16:creationId xmlns="" xmlns:a16="http://schemas.microsoft.com/office/drawing/2014/main" id="{E19CB9B2-0EEA-4FC8-9843-2F67E89819A7}"/>
              </a:ext>
            </a:extLst>
          </p:cNvPr>
          <p:cNvSpPr/>
          <p:nvPr/>
        </p:nvSpPr>
        <p:spPr>
          <a:xfrm flipH="1" flipV="1">
            <a:off x="2618216" y="3916520"/>
            <a:ext cx="672458" cy="452604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Google Shape;2166;p69"/>
          <p:cNvSpPr txBox="1">
            <a:spLocks/>
          </p:cNvSpPr>
          <p:nvPr/>
        </p:nvSpPr>
        <p:spPr>
          <a:xfrm>
            <a:off x="6129688" y="3408055"/>
            <a:ext cx="971673" cy="201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June:</a:t>
            </a:r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73" name="Google Shape;2175;p69"/>
          <p:cNvSpPr/>
          <p:nvPr/>
        </p:nvSpPr>
        <p:spPr>
          <a:xfrm>
            <a:off x="6093950" y="3433160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342;p32"/>
          <p:cNvCxnSpPr/>
          <p:nvPr/>
        </p:nvCxnSpPr>
        <p:spPr>
          <a:xfrm flipV="1">
            <a:off x="3988112" y="687256"/>
            <a:ext cx="0" cy="309206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34" name="Google Shape;2166;p69"/>
          <p:cNvSpPr txBox="1">
            <a:spLocks/>
          </p:cNvSpPr>
          <p:nvPr/>
        </p:nvSpPr>
        <p:spPr>
          <a:xfrm>
            <a:off x="7277151" y="3663418"/>
            <a:ext cx="971673" cy="406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Selection days</a:t>
            </a:r>
            <a:br>
              <a:rPr lang="et-EE" dirty="0" smtClean="0"/>
            </a:br>
            <a:r>
              <a:rPr lang="et-EE" dirty="0" smtClean="0"/>
              <a:t>Interviews</a:t>
            </a:r>
            <a:r>
              <a:rPr lang="et-EE" sz="900" dirty="0" smtClean="0"/>
              <a:t/>
            </a:r>
            <a:br>
              <a:rPr lang="et-EE" sz="900" dirty="0" smtClean="0"/>
            </a:br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519109" y="3690492"/>
            <a:ext cx="388892" cy="285413"/>
            <a:chOff x="4010205" y="1802096"/>
            <a:chExt cx="620038" cy="1407900"/>
          </a:xfrm>
        </p:grpSpPr>
        <p:cxnSp>
          <p:nvCxnSpPr>
            <p:cNvPr id="35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41" name="Group 40"/>
          <p:cNvGrpSpPr/>
          <p:nvPr/>
        </p:nvGrpSpPr>
        <p:grpSpPr>
          <a:xfrm>
            <a:off x="6517073" y="3968936"/>
            <a:ext cx="388892" cy="462557"/>
            <a:chOff x="4010205" y="1802096"/>
            <a:chExt cx="620038" cy="1407900"/>
          </a:xfrm>
        </p:grpSpPr>
        <p:cxnSp>
          <p:nvCxnSpPr>
            <p:cNvPr id="42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3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sp>
        <p:nvSpPr>
          <p:cNvPr id="49" name="Google Shape;2166;p69"/>
          <p:cNvSpPr txBox="1">
            <a:spLocks/>
          </p:cNvSpPr>
          <p:nvPr/>
        </p:nvSpPr>
        <p:spPr>
          <a:xfrm>
            <a:off x="4474392" y="4087326"/>
            <a:ext cx="971673" cy="201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July:</a:t>
            </a:r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52" name="Google Shape;2175;p69"/>
          <p:cNvSpPr/>
          <p:nvPr/>
        </p:nvSpPr>
        <p:spPr>
          <a:xfrm>
            <a:off x="4502718" y="4165089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2175;p69"/>
          <p:cNvSpPr/>
          <p:nvPr/>
        </p:nvSpPr>
        <p:spPr>
          <a:xfrm>
            <a:off x="855747" y="1237049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2166;p69"/>
          <p:cNvSpPr txBox="1">
            <a:spLocks/>
          </p:cNvSpPr>
          <p:nvPr/>
        </p:nvSpPr>
        <p:spPr>
          <a:xfrm>
            <a:off x="825058" y="1182788"/>
            <a:ext cx="1087761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Oct-Nov:</a:t>
            </a:r>
            <a:endParaRPr lang="en-US" dirty="0"/>
          </a:p>
        </p:txBody>
      </p:sp>
      <p:sp>
        <p:nvSpPr>
          <p:cNvPr id="67" name="Google Shape;2175;p69"/>
          <p:cNvSpPr/>
          <p:nvPr/>
        </p:nvSpPr>
        <p:spPr>
          <a:xfrm>
            <a:off x="591775" y="3097782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2166;p69"/>
          <p:cNvSpPr txBox="1">
            <a:spLocks/>
          </p:cNvSpPr>
          <p:nvPr/>
        </p:nvSpPr>
        <p:spPr>
          <a:xfrm>
            <a:off x="574234" y="3016781"/>
            <a:ext cx="1087761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September:</a:t>
            </a:r>
            <a:endParaRPr lang="en-US" dirty="0"/>
          </a:p>
        </p:txBody>
      </p:sp>
      <p:sp>
        <p:nvSpPr>
          <p:cNvPr id="72" name="Google Shape;2175;p69"/>
          <p:cNvSpPr/>
          <p:nvPr/>
        </p:nvSpPr>
        <p:spPr>
          <a:xfrm>
            <a:off x="1515073" y="4240266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2166;p69"/>
          <p:cNvSpPr txBox="1">
            <a:spLocks/>
          </p:cNvSpPr>
          <p:nvPr/>
        </p:nvSpPr>
        <p:spPr>
          <a:xfrm>
            <a:off x="1480060" y="4165089"/>
            <a:ext cx="1087761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August:</a:t>
            </a:r>
            <a:endParaRPr lang="en-US" dirty="0"/>
          </a:p>
        </p:txBody>
      </p:sp>
      <p:sp>
        <p:nvSpPr>
          <p:cNvPr id="76" name="Google Shape;2166;p69"/>
          <p:cNvSpPr txBox="1">
            <a:spLocks/>
          </p:cNvSpPr>
          <p:nvPr/>
        </p:nvSpPr>
        <p:spPr>
          <a:xfrm>
            <a:off x="3448333" y="309286"/>
            <a:ext cx="1017404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Dec-Jan</a:t>
            </a:r>
            <a:br>
              <a:rPr lang="et-EE" sz="900" b="1" dirty="0" smtClean="0"/>
            </a:br>
            <a:endParaRPr lang="et-EE" sz="900" b="1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78" name="Google Shape;2175;p69"/>
          <p:cNvSpPr/>
          <p:nvPr/>
        </p:nvSpPr>
        <p:spPr>
          <a:xfrm>
            <a:off x="3480827" y="376078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36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3133" y="3813478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36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4986" y="3813478"/>
            <a:ext cx="304800" cy="304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" name="Group 90"/>
          <p:cNvGrpSpPr/>
          <p:nvPr/>
        </p:nvGrpSpPr>
        <p:grpSpPr>
          <a:xfrm rot="16200000" flipV="1">
            <a:off x="1268343" y="4154731"/>
            <a:ext cx="194446" cy="285413"/>
            <a:chOff x="4010205" y="1802096"/>
            <a:chExt cx="620038" cy="1407900"/>
          </a:xfrm>
        </p:grpSpPr>
        <p:cxnSp>
          <p:nvCxnSpPr>
            <p:cNvPr id="92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sp>
        <p:nvSpPr>
          <p:cNvPr id="94" name="Google Shape;2166;p69"/>
          <p:cNvSpPr txBox="1">
            <a:spLocks/>
          </p:cNvSpPr>
          <p:nvPr/>
        </p:nvSpPr>
        <p:spPr>
          <a:xfrm>
            <a:off x="1497040" y="3851022"/>
            <a:ext cx="1246164" cy="288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Summer School </a:t>
            </a:r>
            <a:endParaRPr lang="et-EE" b="1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pic>
        <p:nvPicPr>
          <p:cNvPr id="95" name="Google Shape;367;p33"/>
          <p:cNvPicPr preferRelativeResize="0"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98751" y="3759702"/>
            <a:ext cx="329184" cy="3291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" name="Google Shape;345;p32"/>
          <p:cNvCxnSpPr>
            <a:stCxn id="78" idx="3"/>
          </p:cNvCxnSpPr>
          <p:nvPr/>
        </p:nvCxnSpPr>
        <p:spPr>
          <a:xfrm>
            <a:off x="4523977" y="504745"/>
            <a:ext cx="514364" cy="668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sm" len="sm"/>
          </a:ln>
        </p:spPr>
      </p:cxnSp>
      <p:grpSp>
        <p:nvGrpSpPr>
          <p:cNvPr id="102" name="Group 101"/>
          <p:cNvGrpSpPr/>
          <p:nvPr/>
        </p:nvGrpSpPr>
        <p:grpSpPr>
          <a:xfrm>
            <a:off x="4929890" y="4432841"/>
            <a:ext cx="194446" cy="249819"/>
            <a:chOff x="4010205" y="1802096"/>
            <a:chExt cx="620038" cy="1407900"/>
          </a:xfrm>
        </p:grpSpPr>
        <p:cxnSp>
          <p:nvCxnSpPr>
            <p:cNvPr id="103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112" name="Group 111"/>
          <p:cNvGrpSpPr/>
          <p:nvPr/>
        </p:nvGrpSpPr>
        <p:grpSpPr>
          <a:xfrm>
            <a:off x="6235252" y="1517894"/>
            <a:ext cx="388892" cy="285413"/>
            <a:chOff x="4010205" y="1802096"/>
            <a:chExt cx="620038" cy="1407900"/>
          </a:xfrm>
        </p:grpSpPr>
        <p:cxnSp>
          <p:nvCxnSpPr>
            <p:cNvPr id="113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4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115" name="Group 114"/>
          <p:cNvGrpSpPr/>
          <p:nvPr/>
        </p:nvGrpSpPr>
        <p:grpSpPr>
          <a:xfrm>
            <a:off x="6237851" y="2100170"/>
            <a:ext cx="388892" cy="462557"/>
            <a:chOff x="4010205" y="1802096"/>
            <a:chExt cx="620038" cy="1407900"/>
          </a:xfrm>
        </p:grpSpPr>
        <p:cxnSp>
          <p:nvCxnSpPr>
            <p:cNvPr id="116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7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118" name="Group 117"/>
          <p:cNvGrpSpPr/>
          <p:nvPr/>
        </p:nvGrpSpPr>
        <p:grpSpPr>
          <a:xfrm>
            <a:off x="6237005" y="1724645"/>
            <a:ext cx="388892" cy="462557"/>
            <a:chOff x="4010205" y="1802096"/>
            <a:chExt cx="620038" cy="1407900"/>
          </a:xfrm>
        </p:grpSpPr>
        <p:cxnSp>
          <p:nvCxnSpPr>
            <p:cNvPr id="119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0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pic>
        <p:nvPicPr>
          <p:cNvPr id="63" name="Google Shape;347;p32"/>
          <p:cNvPicPr preferRelativeResize="0"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94047" y="1653764"/>
            <a:ext cx="292608" cy="292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351;p32"/>
          <p:cNvPicPr preferRelativeResize="0"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39429" y="2452112"/>
            <a:ext cx="219996" cy="219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353;p32"/>
          <p:cNvPicPr preferRelativeResize="0">
            <a:picLocks noChangeAspect="1"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19133" y="2055378"/>
            <a:ext cx="244584" cy="244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https://lh3.googleusercontent.com/3tf4-wGaRqnYmumxvD2FiTD9lISpaaAeIbw__vpV1FFBWY__lwD3ClX676vrgPf0xW2vdWDrbid8yKdoxaH5AxsLaFkUuy4F2YtSNyyuavWmdNaF0trR7OsMcF7Ax2dMQPWW1XsuHEA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486" y="261827"/>
            <a:ext cx="36576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Google Shape;2166;p69"/>
          <p:cNvSpPr txBox="1">
            <a:spLocks/>
          </p:cNvSpPr>
          <p:nvPr/>
        </p:nvSpPr>
        <p:spPr>
          <a:xfrm>
            <a:off x="5393622" y="226508"/>
            <a:ext cx="971673" cy="406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Research and planning</a:t>
            </a:r>
            <a:r>
              <a:rPr lang="et-EE" sz="900" dirty="0" smtClean="0"/>
              <a:t/>
            </a:r>
            <a:br>
              <a:rPr lang="et-EE" sz="900" dirty="0" smtClean="0"/>
            </a:br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71" name="Google Shape;2166;p69"/>
          <p:cNvSpPr txBox="1">
            <a:spLocks/>
          </p:cNvSpPr>
          <p:nvPr/>
        </p:nvSpPr>
        <p:spPr>
          <a:xfrm>
            <a:off x="6962647" y="1618674"/>
            <a:ext cx="971673" cy="25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Portfolio</a:t>
            </a:r>
            <a:r>
              <a:rPr lang="et-EE" sz="900" dirty="0" smtClean="0"/>
              <a:t/>
            </a:r>
            <a:br>
              <a:rPr lang="et-EE" sz="900" dirty="0" smtClean="0"/>
            </a:br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74" name="Google Shape;2166;p69"/>
          <p:cNvSpPr txBox="1">
            <a:spLocks/>
          </p:cNvSpPr>
          <p:nvPr/>
        </p:nvSpPr>
        <p:spPr>
          <a:xfrm>
            <a:off x="6934011" y="2008786"/>
            <a:ext cx="1103393" cy="25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Knits Educational</a:t>
            </a:r>
            <a:r>
              <a:rPr lang="et-EE" sz="900" dirty="0" smtClean="0"/>
              <a:t/>
            </a:r>
            <a:br>
              <a:rPr lang="et-EE" sz="900" dirty="0" smtClean="0"/>
            </a:br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77" name="Google Shape;2166;p69"/>
          <p:cNvSpPr txBox="1">
            <a:spLocks/>
          </p:cNvSpPr>
          <p:nvPr/>
        </p:nvSpPr>
        <p:spPr>
          <a:xfrm>
            <a:off x="6945662" y="2399114"/>
            <a:ext cx="1103393" cy="25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Knits Labs</a:t>
            </a:r>
            <a:r>
              <a:rPr lang="et-EE" sz="900" dirty="0" smtClean="0"/>
              <a:t/>
            </a:r>
            <a:br>
              <a:rPr lang="et-EE" sz="900" dirty="0" smtClean="0"/>
            </a:br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pic>
        <p:nvPicPr>
          <p:cNvPr id="1030" name="Picture 6" descr="https://lh3.googleusercontent.com/jww4zlSaj8TaOs6ObRVmOSqyUSaFmeye2nYnsiJXEz7uS3KGRPIpBHs1Yh6DsWBaRwtS8C8NcfsHY7PIocIRC4NpVbrecao53hJ_7DF43_qyWYmilTzCYR_--MNAos2xushLfBL01C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135" y="42527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Google Shape;2166;p69"/>
          <p:cNvSpPr txBox="1">
            <a:spLocks/>
          </p:cNvSpPr>
          <p:nvPr/>
        </p:nvSpPr>
        <p:spPr>
          <a:xfrm>
            <a:off x="7283948" y="4242658"/>
            <a:ext cx="971673" cy="212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dirty="0" smtClean="0"/>
              <a:t>Candidates DB</a:t>
            </a:r>
            <a:br>
              <a:rPr lang="et-EE" sz="900" dirty="0" smtClean="0"/>
            </a:br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pic>
        <p:nvPicPr>
          <p:cNvPr id="1032" name="Picture 8" descr="https://lh3.googleusercontent.com/YYmXbdxM9O720Y4mMEXHrR8w9O7Dg50rYK91TVuHQPFKXqnFhAIyZb--OX6Q4B7VMsTcDpTXNQBdiCvQP5kRaunnTDtOM3X_Uy5VjG7O7BGxRVBR29Y7T-FMswi4t6qAWtwGIG92mI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041" y="4537633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Google Shape;2166;p69"/>
          <p:cNvSpPr txBox="1">
            <a:spLocks/>
          </p:cNvSpPr>
          <p:nvPr/>
        </p:nvSpPr>
        <p:spPr>
          <a:xfrm>
            <a:off x="5428920" y="4493242"/>
            <a:ext cx="971673" cy="203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Project setup</a:t>
            </a:r>
            <a:endParaRPr lang="en-US" dirty="0"/>
          </a:p>
        </p:txBody>
      </p:sp>
      <p:grpSp>
        <p:nvGrpSpPr>
          <p:cNvPr id="124" name="Google Shape;3408;p52"/>
          <p:cNvGrpSpPr>
            <a:grpSpLocks noChangeAspect="1"/>
          </p:cNvGrpSpPr>
          <p:nvPr/>
        </p:nvGrpSpPr>
        <p:grpSpPr>
          <a:xfrm rot="1340909">
            <a:off x="2616585" y="1171098"/>
            <a:ext cx="2680900" cy="2590235"/>
            <a:chOff x="3729467" y="2889422"/>
            <a:chExt cx="419153" cy="404977"/>
          </a:xfrm>
        </p:grpSpPr>
        <p:sp>
          <p:nvSpPr>
            <p:cNvPr id="125" name="Google Shape;3409;p52"/>
            <p:cNvSpPr/>
            <p:nvPr/>
          </p:nvSpPr>
          <p:spPr>
            <a:xfrm>
              <a:off x="4014137" y="2974913"/>
              <a:ext cx="134482" cy="178707"/>
            </a:xfrm>
            <a:custGeom>
              <a:avLst/>
              <a:gdLst/>
              <a:ahLst/>
              <a:cxnLst/>
              <a:rect l="l" t="t" r="r" b="b"/>
              <a:pathLst>
                <a:path w="6176" h="8207" extrusionOk="0">
                  <a:moveTo>
                    <a:pt x="4121" y="0"/>
                  </a:moveTo>
                  <a:lnTo>
                    <a:pt x="2973" y="2732"/>
                  </a:lnTo>
                  <a:lnTo>
                    <a:pt x="0" y="3260"/>
                  </a:lnTo>
                  <a:cubicBezTo>
                    <a:pt x="391" y="3891"/>
                    <a:pt x="586" y="4625"/>
                    <a:pt x="586" y="5372"/>
                  </a:cubicBezTo>
                  <a:cubicBezTo>
                    <a:pt x="586" y="5658"/>
                    <a:pt x="563" y="5945"/>
                    <a:pt x="494" y="6232"/>
                  </a:cubicBezTo>
                  <a:lnTo>
                    <a:pt x="2743" y="8206"/>
                  </a:lnTo>
                  <a:lnTo>
                    <a:pt x="5613" y="7392"/>
                  </a:lnTo>
                  <a:cubicBezTo>
                    <a:pt x="6175" y="4832"/>
                    <a:pt x="5636" y="2146"/>
                    <a:pt x="4121" y="0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410;p52"/>
            <p:cNvSpPr/>
            <p:nvPr/>
          </p:nvSpPr>
          <p:spPr>
            <a:xfrm>
              <a:off x="3741225" y="3095375"/>
              <a:ext cx="148963" cy="173460"/>
            </a:xfrm>
            <a:custGeom>
              <a:avLst/>
              <a:gdLst/>
              <a:ahLst/>
              <a:cxnLst/>
              <a:rect l="l" t="t" r="r" b="b"/>
              <a:pathLst>
                <a:path w="6841" h="7966" extrusionOk="0">
                  <a:moveTo>
                    <a:pt x="2215" y="0"/>
                  </a:moveTo>
                  <a:lnTo>
                    <a:pt x="0" y="1963"/>
                  </a:lnTo>
                  <a:cubicBezTo>
                    <a:pt x="597" y="4511"/>
                    <a:pt x="2250" y="6691"/>
                    <a:pt x="4534" y="7965"/>
                  </a:cubicBezTo>
                  <a:lnTo>
                    <a:pt x="4373" y="5027"/>
                  </a:lnTo>
                  <a:lnTo>
                    <a:pt x="6841" y="3248"/>
                  </a:lnTo>
                  <a:cubicBezTo>
                    <a:pt x="5980" y="2686"/>
                    <a:pt x="5360" y="1814"/>
                    <a:pt x="5108" y="804"/>
                  </a:cubicBezTo>
                  <a:lnTo>
                    <a:pt x="2215" y="0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411;p52"/>
            <p:cNvSpPr/>
            <p:nvPr/>
          </p:nvSpPr>
          <p:spPr>
            <a:xfrm>
              <a:off x="3949660" y="2889684"/>
              <a:ext cx="146219" cy="145980"/>
            </a:xfrm>
            <a:custGeom>
              <a:avLst/>
              <a:gdLst/>
              <a:ahLst/>
              <a:cxnLst/>
              <a:rect l="l" t="t" r="r" b="b"/>
              <a:pathLst>
                <a:path w="6715" h="6704" extrusionOk="0">
                  <a:moveTo>
                    <a:pt x="12" y="0"/>
                  </a:moveTo>
                  <a:lnTo>
                    <a:pt x="1435" y="2583"/>
                  </a:lnTo>
                  <a:lnTo>
                    <a:pt x="0" y="5257"/>
                  </a:lnTo>
                  <a:cubicBezTo>
                    <a:pt x="1022" y="5383"/>
                    <a:pt x="1963" y="5900"/>
                    <a:pt x="2629" y="6703"/>
                  </a:cubicBezTo>
                  <a:lnTo>
                    <a:pt x="5567" y="6187"/>
                  </a:lnTo>
                  <a:lnTo>
                    <a:pt x="6714" y="3432"/>
                  </a:lnTo>
                  <a:cubicBezTo>
                    <a:pt x="5062" y="1401"/>
                    <a:pt x="2629" y="150"/>
                    <a:pt x="12" y="0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412;p52"/>
            <p:cNvSpPr/>
            <p:nvPr/>
          </p:nvSpPr>
          <p:spPr>
            <a:xfrm>
              <a:off x="3847947" y="3172089"/>
              <a:ext cx="167210" cy="122310"/>
            </a:xfrm>
            <a:custGeom>
              <a:avLst/>
              <a:gdLst/>
              <a:ahLst/>
              <a:cxnLst/>
              <a:rect l="l" t="t" r="r" b="b"/>
              <a:pathLst>
                <a:path w="7679" h="5617" extrusionOk="0">
                  <a:moveTo>
                    <a:pt x="2433" y="1"/>
                  </a:moveTo>
                  <a:lnTo>
                    <a:pt x="0" y="1757"/>
                  </a:lnTo>
                  <a:lnTo>
                    <a:pt x="149" y="4718"/>
                  </a:lnTo>
                  <a:cubicBezTo>
                    <a:pt x="1415" y="5317"/>
                    <a:pt x="2781" y="5616"/>
                    <a:pt x="4148" y="5616"/>
                  </a:cubicBezTo>
                  <a:cubicBezTo>
                    <a:pt x="5347" y="5616"/>
                    <a:pt x="6546" y="5386"/>
                    <a:pt x="7678" y="4924"/>
                  </a:cubicBezTo>
                  <a:lnTo>
                    <a:pt x="5280" y="3203"/>
                  </a:lnTo>
                  <a:lnTo>
                    <a:pt x="5417" y="173"/>
                  </a:lnTo>
                  <a:lnTo>
                    <a:pt x="5417" y="173"/>
                  </a:lnTo>
                  <a:cubicBezTo>
                    <a:pt x="5016" y="311"/>
                    <a:pt x="4591" y="379"/>
                    <a:pt x="4155" y="379"/>
                  </a:cubicBezTo>
                  <a:cubicBezTo>
                    <a:pt x="3558" y="379"/>
                    <a:pt x="2973" y="253"/>
                    <a:pt x="2433" y="1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413;p52"/>
            <p:cNvSpPr/>
            <p:nvPr/>
          </p:nvSpPr>
          <p:spPr>
            <a:xfrm>
              <a:off x="3974658" y="3122616"/>
              <a:ext cx="158457" cy="151206"/>
            </a:xfrm>
            <a:custGeom>
              <a:avLst/>
              <a:gdLst/>
              <a:ahLst/>
              <a:cxnLst/>
              <a:rect l="l" t="t" r="r" b="b"/>
              <a:pathLst>
                <a:path w="7277" h="6944" extrusionOk="0">
                  <a:moveTo>
                    <a:pt x="2158" y="0"/>
                  </a:moveTo>
                  <a:cubicBezTo>
                    <a:pt x="1790" y="964"/>
                    <a:pt x="1079" y="1768"/>
                    <a:pt x="149" y="2227"/>
                  </a:cubicBezTo>
                  <a:lnTo>
                    <a:pt x="0" y="5222"/>
                  </a:lnTo>
                  <a:lnTo>
                    <a:pt x="2422" y="6944"/>
                  </a:lnTo>
                  <a:cubicBezTo>
                    <a:pt x="4775" y="5785"/>
                    <a:pt x="6542" y="3696"/>
                    <a:pt x="7277" y="1171"/>
                  </a:cubicBezTo>
                  <a:lnTo>
                    <a:pt x="7277" y="1171"/>
                  </a:lnTo>
                  <a:lnTo>
                    <a:pt x="4430" y="1986"/>
                  </a:lnTo>
                  <a:lnTo>
                    <a:pt x="2158" y="0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414;p52"/>
            <p:cNvSpPr/>
            <p:nvPr/>
          </p:nvSpPr>
          <p:spPr>
            <a:xfrm>
              <a:off x="3729467" y="2966660"/>
              <a:ext cx="138990" cy="158718"/>
            </a:xfrm>
            <a:custGeom>
              <a:avLst/>
              <a:gdLst/>
              <a:ahLst/>
              <a:cxnLst/>
              <a:rect l="l" t="t" r="r" b="b"/>
              <a:pathLst>
                <a:path w="6383" h="7289" extrusionOk="0">
                  <a:moveTo>
                    <a:pt x="2296" y="0"/>
                  </a:moveTo>
                  <a:cubicBezTo>
                    <a:pt x="678" y="2055"/>
                    <a:pt x="1" y="4706"/>
                    <a:pt x="425" y="7288"/>
                  </a:cubicBezTo>
                  <a:lnTo>
                    <a:pt x="2618" y="5337"/>
                  </a:lnTo>
                  <a:lnTo>
                    <a:pt x="5556" y="6152"/>
                  </a:lnTo>
                  <a:cubicBezTo>
                    <a:pt x="5544" y="6026"/>
                    <a:pt x="5533" y="5888"/>
                    <a:pt x="5533" y="5751"/>
                  </a:cubicBezTo>
                  <a:cubicBezTo>
                    <a:pt x="5533" y="4855"/>
                    <a:pt x="5831" y="3983"/>
                    <a:pt x="6382" y="3271"/>
                  </a:cubicBezTo>
                  <a:lnTo>
                    <a:pt x="5211" y="505"/>
                  </a:lnTo>
                  <a:lnTo>
                    <a:pt x="2296" y="0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415;p52"/>
            <p:cNvSpPr/>
            <p:nvPr/>
          </p:nvSpPr>
          <p:spPr>
            <a:xfrm>
              <a:off x="3787716" y="2889422"/>
              <a:ext cx="180449" cy="139229"/>
            </a:xfrm>
            <a:custGeom>
              <a:avLst/>
              <a:gdLst/>
              <a:ahLst/>
              <a:cxnLst/>
              <a:rect l="l" t="t" r="r" b="b"/>
              <a:pathLst>
                <a:path w="8287" h="6394" extrusionOk="0">
                  <a:moveTo>
                    <a:pt x="6863" y="1"/>
                  </a:moveTo>
                  <a:cubicBezTo>
                    <a:pt x="4235" y="12"/>
                    <a:pt x="1756" y="1137"/>
                    <a:pt x="0" y="3088"/>
                  </a:cubicBezTo>
                  <a:lnTo>
                    <a:pt x="2904" y="3593"/>
                  </a:lnTo>
                  <a:lnTo>
                    <a:pt x="4086" y="6394"/>
                  </a:lnTo>
                  <a:cubicBezTo>
                    <a:pt x="4820" y="5671"/>
                    <a:pt x="5819" y="5258"/>
                    <a:pt x="6852" y="5235"/>
                  </a:cubicBezTo>
                  <a:lnTo>
                    <a:pt x="8287" y="2606"/>
                  </a:lnTo>
                  <a:lnTo>
                    <a:pt x="6863" y="1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6124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69"/>
          <p:cNvSpPr txBox="1">
            <a:spLocks noGrp="1"/>
          </p:cNvSpPr>
          <p:nvPr>
            <p:ph type="ctrTitle"/>
          </p:nvPr>
        </p:nvSpPr>
        <p:spPr>
          <a:xfrm>
            <a:off x="393694" y="143207"/>
            <a:ext cx="3042337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smtClean="0"/>
              <a:t>Internship </a:t>
            </a:r>
            <a:r>
              <a:rPr lang="et-EE" dirty="0" smtClean="0"/>
              <a:t>calendar</a:t>
            </a:r>
            <a:endParaRPr dirty="0"/>
          </a:p>
        </p:txBody>
      </p:sp>
      <p:sp>
        <p:nvSpPr>
          <p:cNvPr id="2177" name="Google Shape;2177;p69"/>
          <p:cNvSpPr/>
          <p:nvPr/>
        </p:nvSpPr>
        <p:spPr>
          <a:xfrm>
            <a:off x="419819" y="504745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2465039" y="1025279"/>
            <a:ext cx="2946559" cy="2917303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44" name="Freeform 98">
            <a:extLst>
              <a:ext uri="{FF2B5EF4-FFF2-40B4-BE49-F238E27FC236}">
                <a16:creationId xmlns="" xmlns:a16="http://schemas.microsoft.com/office/drawing/2014/main" id="{E19CB9B2-0EEA-4FC8-9843-2F67E89819A7}"/>
              </a:ext>
            </a:extLst>
          </p:cNvPr>
          <p:cNvSpPr/>
          <p:nvPr/>
        </p:nvSpPr>
        <p:spPr>
          <a:xfrm>
            <a:off x="5204604" y="1374198"/>
            <a:ext cx="708660" cy="262890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Freeform 98">
            <a:extLst>
              <a:ext uri="{FF2B5EF4-FFF2-40B4-BE49-F238E27FC236}">
                <a16:creationId xmlns="" xmlns:a16="http://schemas.microsoft.com/office/drawing/2014/main" id="{E19CB9B2-0EEA-4FC8-9843-2F67E89819A7}"/>
              </a:ext>
            </a:extLst>
          </p:cNvPr>
          <p:cNvSpPr/>
          <p:nvPr/>
        </p:nvSpPr>
        <p:spPr>
          <a:xfrm flipV="1">
            <a:off x="5196591" y="3313858"/>
            <a:ext cx="844801" cy="242848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Freeform 98">
            <a:extLst>
              <a:ext uri="{FF2B5EF4-FFF2-40B4-BE49-F238E27FC236}">
                <a16:creationId xmlns="" xmlns:a16="http://schemas.microsoft.com/office/drawing/2014/main" id="{E19CB9B2-0EEA-4FC8-9843-2F67E89819A7}"/>
              </a:ext>
            </a:extLst>
          </p:cNvPr>
          <p:cNvSpPr/>
          <p:nvPr/>
        </p:nvSpPr>
        <p:spPr>
          <a:xfrm flipV="1">
            <a:off x="4158482" y="3942581"/>
            <a:ext cx="288331" cy="356168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Freeform 98">
            <a:extLst>
              <a:ext uri="{FF2B5EF4-FFF2-40B4-BE49-F238E27FC236}">
                <a16:creationId xmlns="" xmlns:a16="http://schemas.microsoft.com/office/drawing/2014/main" id="{E19CB9B2-0EEA-4FC8-9843-2F67E89819A7}"/>
              </a:ext>
            </a:extLst>
          </p:cNvPr>
          <p:cNvSpPr/>
          <p:nvPr/>
        </p:nvSpPr>
        <p:spPr>
          <a:xfrm flipH="1">
            <a:off x="1969272" y="1366697"/>
            <a:ext cx="737430" cy="262890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Freeform 98">
            <a:extLst>
              <a:ext uri="{FF2B5EF4-FFF2-40B4-BE49-F238E27FC236}">
                <a16:creationId xmlns="" xmlns:a16="http://schemas.microsoft.com/office/drawing/2014/main" id="{E19CB9B2-0EEA-4FC8-9843-2F67E89819A7}"/>
              </a:ext>
            </a:extLst>
          </p:cNvPr>
          <p:cNvSpPr/>
          <p:nvPr/>
        </p:nvSpPr>
        <p:spPr>
          <a:xfrm flipH="1" flipV="1">
            <a:off x="1701787" y="2970376"/>
            <a:ext cx="760299" cy="254811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Google Shape;2175;p69"/>
          <p:cNvSpPr/>
          <p:nvPr/>
        </p:nvSpPr>
        <p:spPr>
          <a:xfrm>
            <a:off x="5955601" y="1194747"/>
            <a:ext cx="1043150" cy="32699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2166;p69"/>
          <p:cNvSpPr txBox="1">
            <a:spLocks/>
          </p:cNvSpPr>
          <p:nvPr/>
        </p:nvSpPr>
        <p:spPr>
          <a:xfrm>
            <a:off x="5938129" y="1125002"/>
            <a:ext cx="1017404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Feb-May:</a:t>
            </a:r>
            <a:br>
              <a:rPr lang="et-EE" sz="900" b="1" dirty="0" smtClean="0"/>
            </a:br>
            <a:endParaRPr lang="et-EE" sz="900" b="1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59" name="Google Shape;2166;p69"/>
          <p:cNvSpPr txBox="1">
            <a:spLocks/>
          </p:cNvSpPr>
          <p:nvPr/>
        </p:nvSpPr>
        <p:spPr>
          <a:xfrm>
            <a:off x="1461199" y="1600465"/>
            <a:ext cx="876370" cy="408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Elite Team</a:t>
            </a:r>
          </a:p>
          <a:p>
            <a:pPr marL="0" indent="0" algn="l"/>
            <a:r>
              <a:rPr lang="et-EE" dirty="0" smtClean="0"/>
              <a:t>Internship</a:t>
            </a:r>
            <a:r>
              <a:rPr lang="et-EE" b="1" dirty="0" smtClean="0"/>
              <a:t/>
            </a:r>
            <a:br>
              <a:rPr lang="et-EE" b="1" dirty="0" smtClean="0"/>
            </a:br>
            <a:endParaRPr lang="et-EE" b="1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61" name="Freeform 98">
            <a:extLst>
              <a:ext uri="{FF2B5EF4-FFF2-40B4-BE49-F238E27FC236}">
                <a16:creationId xmlns="" xmlns:a16="http://schemas.microsoft.com/office/drawing/2014/main" id="{E19CB9B2-0EEA-4FC8-9843-2F67E89819A7}"/>
              </a:ext>
            </a:extLst>
          </p:cNvPr>
          <p:cNvSpPr/>
          <p:nvPr/>
        </p:nvSpPr>
        <p:spPr>
          <a:xfrm flipH="1" flipV="1">
            <a:off x="2618216" y="3916520"/>
            <a:ext cx="672458" cy="452604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Google Shape;2166;p69"/>
          <p:cNvSpPr txBox="1">
            <a:spLocks/>
          </p:cNvSpPr>
          <p:nvPr/>
        </p:nvSpPr>
        <p:spPr>
          <a:xfrm>
            <a:off x="6129688" y="3408055"/>
            <a:ext cx="971673" cy="201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June:</a:t>
            </a:r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73" name="Google Shape;2175;p69"/>
          <p:cNvSpPr/>
          <p:nvPr/>
        </p:nvSpPr>
        <p:spPr>
          <a:xfrm>
            <a:off x="6093950" y="3433160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342;p32"/>
          <p:cNvCxnSpPr/>
          <p:nvPr/>
        </p:nvCxnSpPr>
        <p:spPr>
          <a:xfrm flipV="1">
            <a:off x="3988112" y="687256"/>
            <a:ext cx="0" cy="309206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sm" len="sm"/>
          </a:ln>
        </p:spPr>
      </p:cxnSp>
      <p:pic>
        <p:nvPicPr>
          <p:cNvPr id="31" name="Google Shape;370;p33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1251" y="1654211"/>
            <a:ext cx="278670" cy="278670"/>
          </a:xfrm>
          <a:prstGeom prst="rect">
            <a:avLst/>
          </a:prstGeom>
          <a:solidFill>
            <a:srgbClr val="0070C0"/>
          </a:solidFill>
          <a:ln>
            <a:noFill/>
          </a:ln>
        </p:spPr>
      </p:pic>
      <p:sp>
        <p:nvSpPr>
          <p:cNvPr id="34" name="Google Shape;2166;p69"/>
          <p:cNvSpPr txBox="1">
            <a:spLocks/>
          </p:cNvSpPr>
          <p:nvPr/>
        </p:nvSpPr>
        <p:spPr>
          <a:xfrm>
            <a:off x="7277151" y="3663418"/>
            <a:ext cx="971673" cy="406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Selection days</a:t>
            </a:r>
            <a:br>
              <a:rPr lang="et-EE" dirty="0" smtClean="0"/>
            </a:br>
            <a:r>
              <a:rPr lang="et-EE" dirty="0" smtClean="0"/>
              <a:t>Interviews</a:t>
            </a:r>
            <a:r>
              <a:rPr lang="et-EE" sz="900" dirty="0" smtClean="0"/>
              <a:t/>
            </a:r>
            <a:br>
              <a:rPr lang="et-EE" sz="900" dirty="0" smtClean="0"/>
            </a:br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519109" y="3690492"/>
            <a:ext cx="388892" cy="285413"/>
            <a:chOff x="4010205" y="1802096"/>
            <a:chExt cx="620038" cy="1407900"/>
          </a:xfrm>
        </p:grpSpPr>
        <p:cxnSp>
          <p:nvCxnSpPr>
            <p:cNvPr id="35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41" name="Group 40"/>
          <p:cNvGrpSpPr/>
          <p:nvPr/>
        </p:nvGrpSpPr>
        <p:grpSpPr>
          <a:xfrm>
            <a:off x="6517073" y="3968936"/>
            <a:ext cx="388892" cy="462557"/>
            <a:chOff x="4010205" y="1802096"/>
            <a:chExt cx="620038" cy="1407900"/>
          </a:xfrm>
        </p:grpSpPr>
        <p:cxnSp>
          <p:nvCxnSpPr>
            <p:cNvPr id="42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3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sp>
        <p:nvSpPr>
          <p:cNvPr id="49" name="Google Shape;2166;p69"/>
          <p:cNvSpPr txBox="1">
            <a:spLocks/>
          </p:cNvSpPr>
          <p:nvPr/>
        </p:nvSpPr>
        <p:spPr>
          <a:xfrm>
            <a:off x="4474392" y="4087326"/>
            <a:ext cx="971673" cy="201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July:</a:t>
            </a:r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52" name="Google Shape;2175;p69"/>
          <p:cNvSpPr/>
          <p:nvPr/>
        </p:nvSpPr>
        <p:spPr>
          <a:xfrm>
            <a:off x="4502718" y="4165089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2175;p69"/>
          <p:cNvSpPr/>
          <p:nvPr/>
        </p:nvSpPr>
        <p:spPr>
          <a:xfrm>
            <a:off x="855747" y="1237049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2166;p69"/>
          <p:cNvSpPr txBox="1">
            <a:spLocks/>
          </p:cNvSpPr>
          <p:nvPr/>
        </p:nvSpPr>
        <p:spPr>
          <a:xfrm>
            <a:off x="825058" y="1182788"/>
            <a:ext cx="1087761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Oct-Nov:</a:t>
            </a:r>
            <a:endParaRPr lang="en-US" dirty="0"/>
          </a:p>
        </p:txBody>
      </p:sp>
      <p:grpSp>
        <p:nvGrpSpPr>
          <p:cNvPr id="56" name="Group 55"/>
          <p:cNvGrpSpPr/>
          <p:nvPr/>
        </p:nvGrpSpPr>
        <p:grpSpPr>
          <a:xfrm>
            <a:off x="1013000" y="1494382"/>
            <a:ext cx="194446" cy="285413"/>
            <a:chOff x="4010205" y="1802096"/>
            <a:chExt cx="620038" cy="1407900"/>
          </a:xfrm>
        </p:grpSpPr>
        <p:cxnSp>
          <p:nvCxnSpPr>
            <p:cNvPr id="62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4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sp>
        <p:nvSpPr>
          <p:cNvPr id="67" name="Google Shape;2175;p69"/>
          <p:cNvSpPr/>
          <p:nvPr/>
        </p:nvSpPr>
        <p:spPr>
          <a:xfrm>
            <a:off x="591775" y="3097782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2166;p69"/>
          <p:cNvSpPr txBox="1">
            <a:spLocks/>
          </p:cNvSpPr>
          <p:nvPr/>
        </p:nvSpPr>
        <p:spPr>
          <a:xfrm>
            <a:off x="574234" y="3016781"/>
            <a:ext cx="1087761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September:</a:t>
            </a:r>
            <a:endParaRPr lang="en-US" dirty="0"/>
          </a:p>
        </p:txBody>
      </p:sp>
      <p:sp>
        <p:nvSpPr>
          <p:cNvPr id="72" name="Google Shape;2175;p69"/>
          <p:cNvSpPr/>
          <p:nvPr/>
        </p:nvSpPr>
        <p:spPr>
          <a:xfrm>
            <a:off x="1515073" y="4240266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2166;p69"/>
          <p:cNvSpPr txBox="1">
            <a:spLocks/>
          </p:cNvSpPr>
          <p:nvPr/>
        </p:nvSpPr>
        <p:spPr>
          <a:xfrm>
            <a:off x="1480060" y="4165089"/>
            <a:ext cx="1087761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August:</a:t>
            </a:r>
            <a:endParaRPr lang="en-US" dirty="0"/>
          </a:p>
        </p:txBody>
      </p:sp>
      <p:sp>
        <p:nvSpPr>
          <p:cNvPr id="76" name="Google Shape;2166;p69"/>
          <p:cNvSpPr txBox="1">
            <a:spLocks/>
          </p:cNvSpPr>
          <p:nvPr/>
        </p:nvSpPr>
        <p:spPr>
          <a:xfrm>
            <a:off x="3448333" y="309286"/>
            <a:ext cx="1017404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Dec-Jan</a:t>
            </a:r>
            <a:br>
              <a:rPr lang="et-EE" sz="900" b="1" dirty="0" smtClean="0"/>
            </a:br>
            <a:endParaRPr lang="et-EE" sz="900" b="1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78" name="Google Shape;2175;p69"/>
          <p:cNvSpPr/>
          <p:nvPr/>
        </p:nvSpPr>
        <p:spPr>
          <a:xfrm>
            <a:off x="3480827" y="376078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36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3133" y="3813478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365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34986" y="3813478"/>
            <a:ext cx="304800" cy="304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" name="Group 87"/>
          <p:cNvGrpSpPr/>
          <p:nvPr/>
        </p:nvGrpSpPr>
        <p:grpSpPr>
          <a:xfrm flipV="1">
            <a:off x="763960" y="2812282"/>
            <a:ext cx="194446" cy="285413"/>
            <a:chOff x="4010205" y="1802096"/>
            <a:chExt cx="620038" cy="1407900"/>
          </a:xfrm>
        </p:grpSpPr>
        <p:cxnSp>
          <p:nvCxnSpPr>
            <p:cNvPr id="89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0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91" name="Group 90"/>
          <p:cNvGrpSpPr/>
          <p:nvPr/>
        </p:nvGrpSpPr>
        <p:grpSpPr>
          <a:xfrm rot="16200000" flipV="1">
            <a:off x="1268343" y="4154731"/>
            <a:ext cx="194446" cy="285413"/>
            <a:chOff x="4010205" y="1802096"/>
            <a:chExt cx="620038" cy="1407900"/>
          </a:xfrm>
        </p:grpSpPr>
        <p:cxnSp>
          <p:nvCxnSpPr>
            <p:cNvPr id="92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sp>
        <p:nvSpPr>
          <p:cNvPr id="94" name="Google Shape;2166;p69"/>
          <p:cNvSpPr txBox="1">
            <a:spLocks/>
          </p:cNvSpPr>
          <p:nvPr/>
        </p:nvSpPr>
        <p:spPr>
          <a:xfrm>
            <a:off x="1497040" y="3851022"/>
            <a:ext cx="1246164" cy="288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Summer School </a:t>
            </a:r>
            <a:endParaRPr lang="et-EE" b="1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pic>
        <p:nvPicPr>
          <p:cNvPr id="95" name="Google Shape;367;p33"/>
          <p:cNvPicPr preferRelativeResize="0"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98751" y="3759702"/>
            <a:ext cx="329184" cy="3291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" name="Google Shape;345;p32"/>
          <p:cNvCxnSpPr>
            <a:stCxn id="78" idx="3"/>
          </p:cNvCxnSpPr>
          <p:nvPr/>
        </p:nvCxnSpPr>
        <p:spPr>
          <a:xfrm>
            <a:off x="4523977" y="504745"/>
            <a:ext cx="514364" cy="668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sm" len="sm"/>
          </a:ln>
        </p:spPr>
      </p:cxnSp>
      <p:grpSp>
        <p:nvGrpSpPr>
          <p:cNvPr id="102" name="Group 101"/>
          <p:cNvGrpSpPr/>
          <p:nvPr/>
        </p:nvGrpSpPr>
        <p:grpSpPr>
          <a:xfrm>
            <a:off x="4929890" y="4432841"/>
            <a:ext cx="194446" cy="249819"/>
            <a:chOff x="4010205" y="1802096"/>
            <a:chExt cx="620038" cy="1407900"/>
          </a:xfrm>
        </p:grpSpPr>
        <p:cxnSp>
          <p:nvCxnSpPr>
            <p:cNvPr id="103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sp>
        <p:nvSpPr>
          <p:cNvPr id="105" name="Google Shape;2166;p69"/>
          <p:cNvSpPr txBox="1">
            <a:spLocks/>
          </p:cNvSpPr>
          <p:nvPr/>
        </p:nvSpPr>
        <p:spPr>
          <a:xfrm>
            <a:off x="1300611" y="2548842"/>
            <a:ext cx="1246164" cy="366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Summer School</a:t>
            </a:r>
          </a:p>
          <a:p>
            <a:pPr marL="0" indent="0" algn="l"/>
            <a:r>
              <a:rPr lang="et-EE" dirty="0" smtClean="0"/>
              <a:t>Project review </a:t>
            </a:r>
            <a:endParaRPr lang="et-EE" b="1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grpSp>
        <p:nvGrpSpPr>
          <p:cNvPr id="112" name="Group 111"/>
          <p:cNvGrpSpPr/>
          <p:nvPr/>
        </p:nvGrpSpPr>
        <p:grpSpPr>
          <a:xfrm>
            <a:off x="6235252" y="1517894"/>
            <a:ext cx="388892" cy="285413"/>
            <a:chOff x="4010205" y="1802096"/>
            <a:chExt cx="620038" cy="1407900"/>
          </a:xfrm>
        </p:grpSpPr>
        <p:cxnSp>
          <p:nvCxnSpPr>
            <p:cNvPr id="113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4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115" name="Group 114"/>
          <p:cNvGrpSpPr/>
          <p:nvPr/>
        </p:nvGrpSpPr>
        <p:grpSpPr>
          <a:xfrm>
            <a:off x="6237851" y="2100170"/>
            <a:ext cx="388892" cy="462557"/>
            <a:chOff x="4010205" y="1802096"/>
            <a:chExt cx="620038" cy="1407900"/>
          </a:xfrm>
        </p:grpSpPr>
        <p:cxnSp>
          <p:nvCxnSpPr>
            <p:cNvPr id="116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7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118" name="Group 117"/>
          <p:cNvGrpSpPr/>
          <p:nvPr/>
        </p:nvGrpSpPr>
        <p:grpSpPr>
          <a:xfrm>
            <a:off x="6237005" y="1724645"/>
            <a:ext cx="388892" cy="462557"/>
            <a:chOff x="4010205" y="1802096"/>
            <a:chExt cx="620038" cy="1407900"/>
          </a:xfrm>
        </p:grpSpPr>
        <p:cxnSp>
          <p:nvCxnSpPr>
            <p:cNvPr id="119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0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pic>
        <p:nvPicPr>
          <p:cNvPr id="63" name="Google Shape;347;p32"/>
          <p:cNvPicPr preferRelativeResize="0"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94047" y="1653764"/>
            <a:ext cx="292608" cy="292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351;p32"/>
          <p:cNvPicPr preferRelativeResize="0">
            <a:picLocks noChangeAspect="1"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39429" y="2452112"/>
            <a:ext cx="219996" cy="219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353;p32"/>
          <p:cNvPicPr preferRelativeResize="0">
            <a:picLocks noChangeAspect="1"/>
          </p:cNvPicPr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719133" y="2055378"/>
            <a:ext cx="244584" cy="244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https://lh4.googleusercontent.com/NwwiaWYoiWmPgGr9hwkG3BMsfwPEDcKkKgE1ye0ZZ7wRCNfSa671N1mT--A1V--O5dPsdz9HHk3gJSvdn129XKiKWj-hCLkVtcLZQe326qb3wqDJmUh0sxZ10tlYlu_ViHlXsR_JM1w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296" y="262119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3.googleusercontent.com/3tf4-wGaRqnYmumxvD2FiTD9lISpaaAeIbw__vpV1FFBWY__lwD3ClX676vrgPf0xW2vdWDrbid8yKdoxaH5AxsLaFkUuy4F2YtSNyyuavWmdNaF0trR7OsMcF7Ax2dMQPWW1XsuHEA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486" y="261827"/>
            <a:ext cx="36576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Google Shape;2166;p69"/>
          <p:cNvSpPr txBox="1">
            <a:spLocks/>
          </p:cNvSpPr>
          <p:nvPr/>
        </p:nvSpPr>
        <p:spPr>
          <a:xfrm>
            <a:off x="5393622" y="226508"/>
            <a:ext cx="971673" cy="406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Research and planning</a:t>
            </a:r>
            <a:r>
              <a:rPr lang="et-EE" sz="900" dirty="0" smtClean="0"/>
              <a:t/>
            </a:r>
            <a:br>
              <a:rPr lang="et-EE" sz="900" dirty="0" smtClean="0"/>
            </a:br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71" name="Google Shape;2166;p69"/>
          <p:cNvSpPr txBox="1">
            <a:spLocks/>
          </p:cNvSpPr>
          <p:nvPr/>
        </p:nvSpPr>
        <p:spPr>
          <a:xfrm>
            <a:off x="6962647" y="1618674"/>
            <a:ext cx="971673" cy="25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Portfolio</a:t>
            </a:r>
            <a:r>
              <a:rPr lang="et-EE" sz="900" dirty="0" smtClean="0"/>
              <a:t/>
            </a:r>
            <a:br>
              <a:rPr lang="et-EE" sz="900" dirty="0" smtClean="0"/>
            </a:br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74" name="Google Shape;2166;p69"/>
          <p:cNvSpPr txBox="1">
            <a:spLocks/>
          </p:cNvSpPr>
          <p:nvPr/>
        </p:nvSpPr>
        <p:spPr>
          <a:xfrm>
            <a:off x="6934011" y="2008786"/>
            <a:ext cx="1103393" cy="25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Knits Educational</a:t>
            </a:r>
            <a:r>
              <a:rPr lang="et-EE" sz="900" dirty="0" smtClean="0"/>
              <a:t/>
            </a:r>
            <a:br>
              <a:rPr lang="et-EE" sz="900" dirty="0" smtClean="0"/>
            </a:br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77" name="Google Shape;2166;p69"/>
          <p:cNvSpPr txBox="1">
            <a:spLocks/>
          </p:cNvSpPr>
          <p:nvPr/>
        </p:nvSpPr>
        <p:spPr>
          <a:xfrm>
            <a:off x="6945662" y="2399114"/>
            <a:ext cx="1103393" cy="25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Knits Labs</a:t>
            </a:r>
            <a:r>
              <a:rPr lang="et-EE" sz="900" dirty="0" smtClean="0"/>
              <a:t/>
            </a:r>
            <a:br>
              <a:rPr lang="et-EE" sz="900" dirty="0" smtClean="0"/>
            </a:br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pic>
        <p:nvPicPr>
          <p:cNvPr id="1030" name="Picture 6" descr="https://lh3.googleusercontent.com/jww4zlSaj8TaOs6ObRVmOSqyUSaFmeye2nYnsiJXEz7uS3KGRPIpBHs1Yh6DsWBaRwtS8C8NcfsHY7PIocIRC4NpVbrecao53hJ_7DF43_qyWYmilTzCYR_--MNAos2xushLfBL01C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135" y="4252790"/>
            <a:ext cx="304800" cy="304800"/>
          </a:xfrm>
          <a:prstGeom prst="rect">
            <a:avLst/>
          </a:prstGeom>
          <a:solidFill>
            <a:srgbClr val="0070C0"/>
          </a:solidFill>
          <a:extLst/>
        </p:spPr>
      </p:pic>
      <p:sp>
        <p:nvSpPr>
          <p:cNvPr id="81" name="Google Shape;2166;p69"/>
          <p:cNvSpPr txBox="1">
            <a:spLocks/>
          </p:cNvSpPr>
          <p:nvPr/>
        </p:nvSpPr>
        <p:spPr>
          <a:xfrm>
            <a:off x="7283948" y="4242658"/>
            <a:ext cx="971673" cy="212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dirty="0" smtClean="0"/>
              <a:t>Candidates DB</a:t>
            </a:r>
            <a:br>
              <a:rPr lang="et-EE" sz="900" dirty="0" smtClean="0"/>
            </a:br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pic>
        <p:nvPicPr>
          <p:cNvPr id="1032" name="Picture 8" descr="https://lh3.googleusercontent.com/YYmXbdxM9O720Y4mMEXHrR8w9O7Dg50rYK91TVuHQPFKXqnFhAIyZb--OX6Q4B7VMsTcDpTXNQBdiCvQP5kRaunnTDtOM3X_Uy5VjG7O7BGxRVBR29Y7T-FMswi4t6qAWtwGIG92mI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041" y="4537633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Google Shape;2166;p69"/>
          <p:cNvSpPr txBox="1">
            <a:spLocks/>
          </p:cNvSpPr>
          <p:nvPr/>
        </p:nvSpPr>
        <p:spPr>
          <a:xfrm>
            <a:off x="5428920" y="4493242"/>
            <a:ext cx="971673" cy="203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Project setup</a:t>
            </a:r>
            <a:endParaRPr lang="en-US" dirty="0"/>
          </a:p>
        </p:txBody>
      </p:sp>
      <p:grpSp>
        <p:nvGrpSpPr>
          <p:cNvPr id="128" name="Google Shape;3408;p52"/>
          <p:cNvGrpSpPr>
            <a:grpSpLocks noChangeAspect="1"/>
          </p:cNvGrpSpPr>
          <p:nvPr/>
        </p:nvGrpSpPr>
        <p:grpSpPr>
          <a:xfrm rot="1340909">
            <a:off x="2616585" y="1171098"/>
            <a:ext cx="2680900" cy="2590235"/>
            <a:chOff x="3729467" y="2889422"/>
            <a:chExt cx="419153" cy="404977"/>
          </a:xfrm>
        </p:grpSpPr>
        <p:sp>
          <p:nvSpPr>
            <p:cNvPr id="129" name="Google Shape;3409;p52"/>
            <p:cNvSpPr/>
            <p:nvPr/>
          </p:nvSpPr>
          <p:spPr>
            <a:xfrm>
              <a:off x="4014137" y="2974913"/>
              <a:ext cx="134482" cy="178707"/>
            </a:xfrm>
            <a:custGeom>
              <a:avLst/>
              <a:gdLst/>
              <a:ahLst/>
              <a:cxnLst/>
              <a:rect l="l" t="t" r="r" b="b"/>
              <a:pathLst>
                <a:path w="6176" h="8207" extrusionOk="0">
                  <a:moveTo>
                    <a:pt x="4121" y="0"/>
                  </a:moveTo>
                  <a:lnTo>
                    <a:pt x="2973" y="2732"/>
                  </a:lnTo>
                  <a:lnTo>
                    <a:pt x="0" y="3260"/>
                  </a:lnTo>
                  <a:cubicBezTo>
                    <a:pt x="391" y="3891"/>
                    <a:pt x="586" y="4625"/>
                    <a:pt x="586" y="5372"/>
                  </a:cubicBezTo>
                  <a:cubicBezTo>
                    <a:pt x="586" y="5658"/>
                    <a:pt x="563" y="5945"/>
                    <a:pt x="494" y="6232"/>
                  </a:cubicBezTo>
                  <a:lnTo>
                    <a:pt x="2743" y="8206"/>
                  </a:lnTo>
                  <a:lnTo>
                    <a:pt x="5613" y="7392"/>
                  </a:lnTo>
                  <a:cubicBezTo>
                    <a:pt x="6175" y="4832"/>
                    <a:pt x="5636" y="2146"/>
                    <a:pt x="4121" y="0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410;p52"/>
            <p:cNvSpPr/>
            <p:nvPr/>
          </p:nvSpPr>
          <p:spPr>
            <a:xfrm>
              <a:off x="3741225" y="3095375"/>
              <a:ext cx="148963" cy="173460"/>
            </a:xfrm>
            <a:custGeom>
              <a:avLst/>
              <a:gdLst/>
              <a:ahLst/>
              <a:cxnLst/>
              <a:rect l="l" t="t" r="r" b="b"/>
              <a:pathLst>
                <a:path w="6841" h="7966" extrusionOk="0">
                  <a:moveTo>
                    <a:pt x="2215" y="0"/>
                  </a:moveTo>
                  <a:lnTo>
                    <a:pt x="0" y="1963"/>
                  </a:lnTo>
                  <a:cubicBezTo>
                    <a:pt x="597" y="4511"/>
                    <a:pt x="2250" y="6691"/>
                    <a:pt x="4534" y="7965"/>
                  </a:cubicBezTo>
                  <a:lnTo>
                    <a:pt x="4373" y="5027"/>
                  </a:lnTo>
                  <a:lnTo>
                    <a:pt x="6841" y="3248"/>
                  </a:lnTo>
                  <a:cubicBezTo>
                    <a:pt x="5980" y="2686"/>
                    <a:pt x="5360" y="1814"/>
                    <a:pt x="5108" y="804"/>
                  </a:cubicBezTo>
                  <a:lnTo>
                    <a:pt x="2215" y="0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411;p52"/>
            <p:cNvSpPr/>
            <p:nvPr/>
          </p:nvSpPr>
          <p:spPr>
            <a:xfrm>
              <a:off x="3949660" y="2889684"/>
              <a:ext cx="146219" cy="145980"/>
            </a:xfrm>
            <a:custGeom>
              <a:avLst/>
              <a:gdLst/>
              <a:ahLst/>
              <a:cxnLst/>
              <a:rect l="l" t="t" r="r" b="b"/>
              <a:pathLst>
                <a:path w="6715" h="6704" extrusionOk="0">
                  <a:moveTo>
                    <a:pt x="12" y="0"/>
                  </a:moveTo>
                  <a:lnTo>
                    <a:pt x="1435" y="2583"/>
                  </a:lnTo>
                  <a:lnTo>
                    <a:pt x="0" y="5257"/>
                  </a:lnTo>
                  <a:cubicBezTo>
                    <a:pt x="1022" y="5383"/>
                    <a:pt x="1963" y="5900"/>
                    <a:pt x="2629" y="6703"/>
                  </a:cubicBezTo>
                  <a:lnTo>
                    <a:pt x="5567" y="6187"/>
                  </a:lnTo>
                  <a:lnTo>
                    <a:pt x="6714" y="3432"/>
                  </a:lnTo>
                  <a:cubicBezTo>
                    <a:pt x="5062" y="1401"/>
                    <a:pt x="2629" y="150"/>
                    <a:pt x="12" y="0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412;p52"/>
            <p:cNvSpPr/>
            <p:nvPr/>
          </p:nvSpPr>
          <p:spPr>
            <a:xfrm>
              <a:off x="3847947" y="3172089"/>
              <a:ext cx="167210" cy="122310"/>
            </a:xfrm>
            <a:custGeom>
              <a:avLst/>
              <a:gdLst/>
              <a:ahLst/>
              <a:cxnLst/>
              <a:rect l="l" t="t" r="r" b="b"/>
              <a:pathLst>
                <a:path w="7679" h="5617" extrusionOk="0">
                  <a:moveTo>
                    <a:pt x="2433" y="1"/>
                  </a:moveTo>
                  <a:lnTo>
                    <a:pt x="0" y="1757"/>
                  </a:lnTo>
                  <a:lnTo>
                    <a:pt x="149" y="4718"/>
                  </a:lnTo>
                  <a:cubicBezTo>
                    <a:pt x="1415" y="5317"/>
                    <a:pt x="2781" y="5616"/>
                    <a:pt x="4148" y="5616"/>
                  </a:cubicBezTo>
                  <a:cubicBezTo>
                    <a:pt x="5347" y="5616"/>
                    <a:pt x="6546" y="5386"/>
                    <a:pt x="7678" y="4924"/>
                  </a:cubicBezTo>
                  <a:lnTo>
                    <a:pt x="5280" y="3203"/>
                  </a:lnTo>
                  <a:lnTo>
                    <a:pt x="5417" y="173"/>
                  </a:lnTo>
                  <a:lnTo>
                    <a:pt x="5417" y="173"/>
                  </a:lnTo>
                  <a:cubicBezTo>
                    <a:pt x="5016" y="311"/>
                    <a:pt x="4591" y="379"/>
                    <a:pt x="4155" y="379"/>
                  </a:cubicBezTo>
                  <a:cubicBezTo>
                    <a:pt x="3558" y="379"/>
                    <a:pt x="2973" y="253"/>
                    <a:pt x="2433" y="1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413;p52"/>
            <p:cNvSpPr/>
            <p:nvPr/>
          </p:nvSpPr>
          <p:spPr>
            <a:xfrm>
              <a:off x="3974658" y="3122616"/>
              <a:ext cx="158457" cy="151206"/>
            </a:xfrm>
            <a:custGeom>
              <a:avLst/>
              <a:gdLst/>
              <a:ahLst/>
              <a:cxnLst/>
              <a:rect l="l" t="t" r="r" b="b"/>
              <a:pathLst>
                <a:path w="7277" h="6944" extrusionOk="0">
                  <a:moveTo>
                    <a:pt x="2158" y="0"/>
                  </a:moveTo>
                  <a:cubicBezTo>
                    <a:pt x="1790" y="964"/>
                    <a:pt x="1079" y="1768"/>
                    <a:pt x="149" y="2227"/>
                  </a:cubicBezTo>
                  <a:lnTo>
                    <a:pt x="0" y="5222"/>
                  </a:lnTo>
                  <a:lnTo>
                    <a:pt x="2422" y="6944"/>
                  </a:lnTo>
                  <a:cubicBezTo>
                    <a:pt x="4775" y="5785"/>
                    <a:pt x="6542" y="3696"/>
                    <a:pt x="7277" y="1171"/>
                  </a:cubicBezTo>
                  <a:lnTo>
                    <a:pt x="7277" y="1171"/>
                  </a:lnTo>
                  <a:lnTo>
                    <a:pt x="4430" y="1986"/>
                  </a:lnTo>
                  <a:lnTo>
                    <a:pt x="2158" y="0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414;p52"/>
            <p:cNvSpPr/>
            <p:nvPr/>
          </p:nvSpPr>
          <p:spPr>
            <a:xfrm>
              <a:off x="3729467" y="2966660"/>
              <a:ext cx="138990" cy="158718"/>
            </a:xfrm>
            <a:custGeom>
              <a:avLst/>
              <a:gdLst/>
              <a:ahLst/>
              <a:cxnLst/>
              <a:rect l="l" t="t" r="r" b="b"/>
              <a:pathLst>
                <a:path w="6383" h="7289" extrusionOk="0">
                  <a:moveTo>
                    <a:pt x="2296" y="0"/>
                  </a:moveTo>
                  <a:cubicBezTo>
                    <a:pt x="678" y="2055"/>
                    <a:pt x="1" y="4706"/>
                    <a:pt x="425" y="7288"/>
                  </a:cubicBezTo>
                  <a:lnTo>
                    <a:pt x="2618" y="5337"/>
                  </a:lnTo>
                  <a:lnTo>
                    <a:pt x="5556" y="6152"/>
                  </a:lnTo>
                  <a:cubicBezTo>
                    <a:pt x="5544" y="6026"/>
                    <a:pt x="5533" y="5888"/>
                    <a:pt x="5533" y="5751"/>
                  </a:cubicBezTo>
                  <a:cubicBezTo>
                    <a:pt x="5533" y="4855"/>
                    <a:pt x="5831" y="3983"/>
                    <a:pt x="6382" y="3271"/>
                  </a:cubicBezTo>
                  <a:lnTo>
                    <a:pt x="5211" y="505"/>
                  </a:lnTo>
                  <a:lnTo>
                    <a:pt x="2296" y="0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415;p52"/>
            <p:cNvSpPr/>
            <p:nvPr/>
          </p:nvSpPr>
          <p:spPr>
            <a:xfrm>
              <a:off x="3787716" y="2889422"/>
              <a:ext cx="180449" cy="139229"/>
            </a:xfrm>
            <a:custGeom>
              <a:avLst/>
              <a:gdLst/>
              <a:ahLst/>
              <a:cxnLst/>
              <a:rect l="l" t="t" r="r" b="b"/>
              <a:pathLst>
                <a:path w="8287" h="6394" extrusionOk="0">
                  <a:moveTo>
                    <a:pt x="6863" y="1"/>
                  </a:moveTo>
                  <a:cubicBezTo>
                    <a:pt x="4235" y="12"/>
                    <a:pt x="1756" y="1137"/>
                    <a:pt x="0" y="3088"/>
                  </a:cubicBezTo>
                  <a:lnTo>
                    <a:pt x="2904" y="3593"/>
                  </a:lnTo>
                  <a:lnTo>
                    <a:pt x="4086" y="6394"/>
                  </a:lnTo>
                  <a:cubicBezTo>
                    <a:pt x="4820" y="5671"/>
                    <a:pt x="5819" y="5258"/>
                    <a:pt x="6852" y="5235"/>
                  </a:cubicBezTo>
                  <a:lnTo>
                    <a:pt x="8287" y="2606"/>
                  </a:lnTo>
                  <a:lnTo>
                    <a:pt x="6863" y="1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9964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69"/>
          <p:cNvSpPr txBox="1">
            <a:spLocks noGrp="1"/>
          </p:cNvSpPr>
          <p:nvPr>
            <p:ph type="ctrTitle"/>
          </p:nvPr>
        </p:nvSpPr>
        <p:spPr>
          <a:xfrm>
            <a:off x="393694" y="143207"/>
            <a:ext cx="3042337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mtClean="0"/>
              <a:t>Internship </a:t>
            </a:r>
            <a:r>
              <a:rPr lang="et-EE" smtClean="0"/>
              <a:t>calendar</a:t>
            </a:r>
            <a:endParaRPr dirty="0"/>
          </a:p>
        </p:txBody>
      </p:sp>
      <p:sp>
        <p:nvSpPr>
          <p:cNvPr id="2177" name="Google Shape;2177;p69"/>
          <p:cNvSpPr/>
          <p:nvPr/>
        </p:nvSpPr>
        <p:spPr>
          <a:xfrm>
            <a:off x="419819" y="504745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2465039" y="1025279"/>
            <a:ext cx="2946559" cy="2917303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44" name="Freeform 98">
            <a:extLst>
              <a:ext uri="{FF2B5EF4-FFF2-40B4-BE49-F238E27FC236}">
                <a16:creationId xmlns="" xmlns:a16="http://schemas.microsoft.com/office/drawing/2014/main" id="{E19CB9B2-0EEA-4FC8-9843-2F67E89819A7}"/>
              </a:ext>
            </a:extLst>
          </p:cNvPr>
          <p:cNvSpPr/>
          <p:nvPr/>
        </p:nvSpPr>
        <p:spPr>
          <a:xfrm>
            <a:off x="5204604" y="1374198"/>
            <a:ext cx="708660" cy="262890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Freeform 98">
            <a:extLst>
              <a:ext uri="{FF2B5EF4-FFF2-40B4-BE49-F238E27FC236}">
                <a16:creationId xmlns="" xmlns:a16="http://schemas.microsoft.com/office/drawing/2014/main" id="{E19CB9B2-0EEA-4FC8-9843-2F67E89819A7}"/>
              </a:ext>
            </a:extLst>
          </p:cNvPr>
          <p:cNvSpPr/>
          <p:nvPr/>
        </p:nvSpPr>
        <p:spPr>
          <a:xfrm flipV="1">
            <a:off x="5196591" y="3313858"/>
            <a:ext cx="844801" cy="242848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Freeform 98">
            <a:extLst>
              <a:ext uri="{FF2B5EF4-FFF2-40B4-BE49-F238E27FC236}">
                <a16:creationId xmlns="" xmlns:a16="http://schemas.microsoft.com/office/drawing/2014/main" id="{E19CB9B2-0EEA-4FC8-9843-2F67E89819A7}"/>
              </a:ext>
            </a:extLst>
          </p:cNvPr>
          <p:cNvSpPr/>
          <p:nvPr/>
        </p:nvSpPr>
        <p:spPr>
          <a:xfrm flipV="1">
            <a:off x="4158482" y="3942581"/>
            <a:ext cx="288331" cy="356168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Freeform 98">
            <a:extLst>
              <a:ext uri="{FF2B5EF4-FFF2-40B4-BE49-F238E27FC236}">
                <a16:creationId xmlns="" xmlns:a16="http://schemas.microsoft.com/office/drawing/2014/main" id="{E19CB9B2-0EEA-4FC8-9843-2F67E89819A7}"/>
              </a:ext>
            </a:extLst>
          </p:cNvPr>
          <p:cNvSpPr/>
          <p:nvPr/>
        </p:nvSpPr>
        <p:spPr>
          <a:xfrm flipH="1">
            <a:off x="1969272" y="1366697"/>
            <a:ext cx="737430" cy="262890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Freeform 98">
            <a:extLst>
              <a:ext uri="{FF2B5EF4-FFF2-40B4-BE49-F238E27FC236}">
                <a16:creationId xmlns="" xmlns:a16="http://schemas.microsoft.com/office/drawing/2014/main" id="{E19CB9B2-0EEA-4FC8-9843-2F67E89819A7}"/>
              </a:ext>
            </a:extLst>
          </p:cNvPr>
          <p:cNvSpPr/>
          <p:nvPr/>
        </p:nvSpPr>
        <p:spPr>
          <a:xfrm flipH="1" flipV="1">
            <a:off x="1701787" y="2970376"/>
            <a:ext cx="760299" cy="254811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Google Shape;2175;p69"/>
          <p:cNvSpPr/>
          <p:nvPr/>
        </p:nvSpPr>
        <p:spPr>
          <a:xfrm>
            <a:off x="5955601" y="1194747"/>
            <a:ext cx="1043150" cy="32699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2166;p69"/>
          <p:cNvSpPr txBox="1">
            <a:spLocks/>
          </p:cNvSpPr>
          <p:nvPr/>
        </p:nvSpPr>
        <p:spPr>
          <a:xfrm>
            <a:off x="5938129" y="1125002"/>
            <a:ext cx="1017404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Feb-May:</a:t>
            </a:r>
            <a:br>
              <a:rPr lang="et-EE" sz="900" b="1" dirty="0" smtClean="0"/>
            </a:br>
            <a:endParaRPr lang="et-EE" sz="900" b="1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59" name="Google Shape;2166;p69"/>
          <p:cNvSpPr txBox="1">
            <a:spLocks/>
          </p:cNvSpPr>
          <p:nvPr/>
        </p:nvSpPr>
        <p:spPr>
          <a:xfrm>
            <a:off x="1461199" y="1600466"/>
            <a:ext cx="876370" cy="499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Elite Team</a:t>
            </a:r>
          </a:p>
          <a:p>
            <a:pPr marL="0" indent="0" algn="l"/>
            <a:r>
              <a:rPr lang="et-EE" dirty="0" smtClean="0"/>
              <a:t>Internship</a:t>
            </a:r>
            <a:r>
              <a:rPr lang="et-EE" b="1" dirty="0" smtClean="0"/>
              <a:t/>
            </a:r>
            <a:br>
              <a:rPr lang="et-EE" b="1" dirty="0" smtClean="0"/>
            </a:br>
            <a:endParaRPr lang="et-EE" b="1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61" name="Freeform 98">
            <a:extLst>
              <a:ext uri="{FF2B5EF4-FFF2-40B4-BE49-F238E27FC236}">
                <a16:creationId xmlns="" xmlns:a16="http://schemas.microsoft.com/office/drawing/2014/main" id="{E19CB9B2-0EEA-4FC8-9843-2F67E89819A7}"/>
              </a:ext>
            </a:extLst>
          </p:cNvPr>
          <p:cNvSpPr/>
          <p:nvPr/>
        </p:nvSpPr>
        <p:spPr>
          <a:xfrm flipH="1" flipV="1">
            <a:off x="2618216" y="3916520"/>
            <a:ext cx="672458" cy="452604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Google Shape;2166;p69"/>
          <p:cNvSpPr txBox="1">
            <a:spLocks/>
          </p:cNvSpPr>
          <p:nvPr/>
        </p:nvSpPr>
        <p:spPr>
          <a:xfrm>
            <a:off x="6129688" y="3408055"/>
            <a:ext cx="971673" cy="201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June:</a:t>
            </a:r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73" name="Google Shape;2175;p69"/>
          <p:cNvSpPr/>
          <p:nvPr/>
        </p:nvSpPr>
        <p:spPr>
          <a:xfrm>
            <a:off x="6093950" y="3433160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342;p32"/>
          <p:cNvCxnSpPr/>
          <p:nvPr/>
        </p:nvCxnSpPr>
        <p:spPr>
          <a:xfrm flipV="1">
            <a:off x="3988112" y="687256"/>
            <a:ext cx="0" cy="309206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sm" len="sm"/>
          </a:ln>
        </p:spPr>
      </p:cxnSp>
      <p:pic>
        <p:nvPicPr>
          <p:cNvPr id="31" name="Google Shape;370;p33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1251" y="1654211"/>
            <a:ext cx="278670" cy="2786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pic>
      <p:sp>
        <p:nvSpPr>
          <p:cNvPr id="34" name="Google Shape;2166;p69"/>
          <p:cNvSpPr txBox="1">
            <a:spLocks/>
          </p:cNvSpPr>
          <p:nvPr/>
        </p:nvSpPr>
        <p:spPr>
          <a:xfrm>
            <a:off x="7277151" y="3663418"/>
            <a:ext cx="971673" cy="406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Selection days</a:t>
            </a:r>
            <a:br>
              <a:rPr lang="et-EE" dirty="0" smtClean="0"/>
            </a:br>
            <a:r>
              <a:rPr lang="et-EE" dirty="0" smtClean="0"/>
              <a:t>Interviews</a:t>
            </a:r>
            <a:r>
              <a:rPr lang="et-EE" sz="900" dirty="0" smtClean="0"/>
              <a:t/>
            </a:r>
            <a:br>
              <a:rPr lang="et-EE" sz="900" dirty="0" smtClean="0"/>
            </a:br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519109" y="3690492"/>
            <a:ext cx="388892" cy="285413"/>
            <a:chOff x="4010205" y="1802096"/>
            <a:chExt cx="620038" cy="1407900"/>
          </a:xfrm>
        </p:grpSpPr>
        <p:cxnSp>
          <p:nvCxnSpPr>
            <p:cNvPr id="35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41" name="Group 40"/>
          <p:cNvGrpSpPr/>
          <p:nvPr/>
        </p:nvGrpSpPr>
        <p:grpSpPr>
          <a:xfrm>
            <a:off x="6517073" y="3968936"/>
            <a:ext cx="388892" cy="462557"/>
            <a:chOff x="4010205" y="1802096"/>
            <a:chExt cx="620038" cy="1407900"/>
          </a:xfrm>
        </p:grpSpPr>
        <p:cxnSp>
          <p:nvCxnSpPr>
            <p:cNvPr id="42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3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sp>
        <p:nvSpPr>
          <p:cNvPr id="49" name="Google Shape;2166;p69"/>
          <p:cNvSpPr txBox="1">
            <a:spLocks/>
          </p:cNvSpPr>
          <p:nvPr/>
        </p:nvSpPr>
        <p:spPr>
          <a:xfrm>
            <a:off x="4474392" y="4087326"/>
            <a:ext cx="971673" cy="201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July:</a:t>
            </a:r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52" name="Google Shape;2175;p69"/>
          <p:cNvSpPr/>
          <p:nvPr/>
        </p:nvSpPr>
        <p:spPr>
          <a:xfrm>
            <a:off x="4502718" y="4165089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2175;p69"/>
          <p:cNvSpPr/>
          <p:nvPr/>
        </p:nvSpPr>
        <p:spPr>
          <a:xfrm>
            <a:off x="855747" y="1237049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2166;p69"/>
          <p:cNvSpPr txBox="1">
            <a:spLocks/>
          </p:cNvSpPr>
          <p:nvPr/>
        </p:nvSpPr>
        <p:spPr>
          <a:xfrm>
            <a:off x="825058" y="1182788"/>
            <a:ext cx="1087761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Oct-Nov:</a:t>
            </a:r>
            <a:endParaRPr lang="en-US" dirty="0"/>
          </a:p>
        </p:txBody>
      </p:sp>
      <p:grpSp>
        <p:nvGrpSpPr>
          <p:cNvPr id="56" name="Group 55"/>
          <p:cNvGrpSpPr/>
          <p:nvPr/>
        </p:nvGrpSpPr>
        <p:grpSpPr>
          <a:xfrm>
            <a:off x="1013000" y="1494382"/>
            <a:ext cx="194446" cy="285413"/>
            <a:chOff x="4010205" y="1802096"/>
            <a:chExt cx="620038" cy="1407900"/>
          </a:xfrm>
        </p:grpSpPr>
        <p:cxnSp>
          <p:nvCxnSpPr>
            <p:cNvPr id="62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4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sp>
        <p:nvSpPr>
          <p:cNvPr id="67" name="Google Shape;2175;p69"/>
          <p:cNvSpPr/>
          <p:nvPr/>
        </p:nvSpPr>
        <p:spPr>
          <a:xfrm>
            <a:off x="591775" y="3097782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2166;p69"/>
          <p:cNvSpPr txBox="1">
            <a:spLocks/>
          </p:cNvSpPr>
          <p:nvPr/>
        </p:nvSpPr>
        <p:spPr>
          <a:xfrm>
            <a:off x="574234" y="3016781"/>
            <a:ext cx="1087761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September:</a:t>
            </a:r>
            <a:endParaRPr lang="en-US" dirty="0"/>
          </a:p>
        </p:txBody>
      </p:sp>
      <p:sp>
        <p:nvSpPr>
          <p:cNvPr id="72" name="Google Shape;2175;p69"/>
          <p:cNvSpPr/>
          <p:nvPr/>
        </p:nvSpPr>
        <p:spPr>
          <a:xfrm>
            <a:off x="1515073" y="4240266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2166;p69"/>
          <p:cNvSpPr txBox="1">
            <a:spLocks/>
          </p:cNvSpPr>
          <p:nvPr/>
        </p:nvSpPr>
        <p:spPr>
          <a:xfrm>
            <a:off x="1480060" y="4165089"/>
            <a:ext cx="1087761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August:</a:t>
            </a:r>
            <a:endParaRPr lang="en-US" dirty="0"/>
          </a:p>
        </p:txBody>
      </p:sp>
      <p:sp>
        <p:nvSpPr>
          <p:cNvPr id="76" name="Google Shape;2166;p69"/>
          <p:cNvSpPr txBox="1">
            <a:spLocks/>
          </p:cNvSpPr>
          <p:nvPr/>
        </p:nvSpPr>
        <p:spPr>
          <a:xfrm>
            <a:off x="3448333" y="309286"/>
            <a:ext cx="1017404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Dec-Jan</a:t>
            </a:r>
            <a:br>
              <a:rPr lang="et-EE" sz="900" b="1" dirty="0" smtClean="0"/>
            </a:br>
            <a:endParaRPr lang="et-EE" sz="900" b="1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78" name="Google Shape;2175;p69"/>
          <p:cNvSpPr/>
          <p:nvPr/>
        </p:nvSpPr>
        <p:spPr>
          <a:xfrm>
            <a:off x="3480827" y="376078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36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3133" y="3813478"/>
            <a:ext cx="304800" cy="304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pic>
      <p:pic>
        <p:nvPicPr>
          <p:cNvPr id="80" name="Google Shape;365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34986" y="3813478"/>
            <a:ext cx="304800" cy="304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pic>
      <p:grpSp>
        <p:nvGrpSpPr>
          <p:cNvPr id="88" name="Group 87"/>
          <p:cNvGrpSpPr/>
          <p:nvPr/>
        </p:nvGrpSpPr>
        <p:grpSpPr>
          <a:xfrm flipV="1">
            <a:off x="763960" y="2812282"/>
            <a:ext cx="194446" cy="285413"/>
            <a:chOff x="4010205" y="1802096"/>
            <a:chExt cx="620038" cy="1407900"/>
          </a:xfrm>
        </p:grpSpPr>
        <p:cxnSp>
          <p:nvCxnSpPr>
            <p:cNvPr id="89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0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91" name="Group 90"/>
          <p:cNvGrpSpPr/>
          <p:nvPr/>
        </p:nvGrpSpPr>
        <p:grpSpPr>
          <a:xfrm rot="16200000" flipV="1">
            <a:off x="1268343" y="4154731"/>
            <a:ext cx="194446" cy="285413"/>
            <a:chOff x="4010205" y="1802096"/>
            <a:chExt cx="620038" cy="1407900"/>
          </a:xfrm>
        </p:grpSpPr>
        <p:cxnSp>
          <p:nvCxnSpPr>
            <p:cNvPr id="92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sp>
        <p:nvSpPr>
          <p:cNvPr id="94" name="Google Shape;2166;p69"/>
          <p:cNvSpPr txBox="1">
            <a:spLocks/>
          </p:cNvSpPr>
          <p:nvPr/>
        </p:nvSpPr>
        <p:spPr>
          <a:xfrm>
            <a:off x="1497040" y="3851022"/>
            <a:ext cx="1246164" cy="288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Summer School </a:t>
            </a:r>
            <a:endParaRPr lang="et-EE" b="1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pic>
        <p:nvPicPr>
          <p:cNvPr id="95" name="Google Shape;367;p33"/>
          <p:cNvPicPr preferRelativeResize="0"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98751" y="3759702"/>
            <a:ext cx="329184" cy="3291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" name="Google Shape;345;p32"/>
          <p:cNvCxnSpPr>
            <a:stCxn id="78" idx="3"/>
          </p:cNvCxnSpPr>
          <p:nvPr/>
        </p:nvCxnSpPr>
        <p:spPr>
          <a:xfrm>
            <a:off x="4523977" y="504745"/>
            <a:ext cx="514364" cy="668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sm" len="sm"/>
          </a:ln>
        </p:spPr>
      </p:cxnSp>
      <p:grpSp>
        <p:nvGrpSpPr>
          <p:cNvPr id="102" name="Group 101"/>
          <p:cNvGrpSpPr/>
          <p:nvPr/>
        </p:nvGrpSpPr>
        <p:grpSpPr>
          <a:xfrm>
            <a:off x="4929890" y="4432841"/>
            <a:ext cx="194446" cy="249819"/>
            <a:chOff x="4010205" y="1802096"/>
            <a:chExt cx="620038" cy="1407900"/>
          </a:xfrm>
        </p:grpSpPr>
        <p:cxnSp>
          <p:nvCxnSpPr>
            <p:cNvPr id="103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sp>
        <p:nvSpPr>
          <p:cNvPr id="105" name="Google Shape;2166;p69"/>
          <p:cNvSpPr txBox="1">
            <a:spLocks/>
          </p:cNvSpPr>
          <p:nvPr/>
        </p:nvSpPr>
        <p:spPr>
          <a:xfrm>
            <a:off x="1300611" y="2548842"/>
            <a:ext cx="1246164" cy="366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Summer School</a:t>
            </a:r>
          </a:p>
          <a:p>
            <a:pPr marL="0" indent="0" algn="l"/>
            <a:r>
              <a:rPr lang="et-EE" dirty="0" smtClean="0"/>
              <a:t>Project review </a:t>
            </a:r>
            <a:endParaRPr lang="et-EE" b="1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grpSp>
        <p:nvGrpSpPr>
          <p:cNvPr id="112" name="Group 111"/>
          <p:cNvGrpSpPr/>
          <p:nvPr/>
        </p:nvGrpSpPr>
        <p:grpSpPr>
          <a:xfrm>
            <a:off x="6235252" y="1517894"/>
            <a:ext cx="388892" cy="285413"/>
            <a:chOff x="4010205" y="1802096"/>
            <a:chExt cx="620038" cy="1407900"/>
          </a:xfrm>
        </p:grpSpPr>
        <p:cxnSp>
          <p:nvCxnSpPr>
            <p:cNvPr id="113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4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115" name="Group 114"/>
          <p:cNvGrpSpPr/>
          <p:nvPr/>
        </p:nvGrpSpPr>
        <p:grpSpPr>
          <a:xfrm>
            <a:off x="6237851" y="2100170"/>
            <a:ext cx="388892" cy="462557"/>
            <a:chOff x="4010205" y="1802096"/>
            <a:chExt cx="620038" cy="1407900"/>
          </a:xfrm>
        </p:grpSpPr>
        <p:cxnSp>
          <p:nvCxnSpPr>
            <p:cNvPr id="116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7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118" name="Group 117"/>
          <p:cNvGrpSpPr/>
          <p:nvPr/>
        </p:nvGrpSpPr>
        <p:grpSpPr>
          <a:xfrm>
            <a:off x="6237005" y="1724645"/>
            <a:ext cx="388892" cy="462557"/>
            <a:chOff x="4010205" y="1802096"/>
            <a:chExt cx="620038" cy="1407900"/>
          </a:xfrm>
        </p:grpSpPr>
        <p:cxnSp>
          <p:nvCxnSpPr>
            <p:cNvPr id="119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0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pic>
        <p:nvPicPr>
          <p:cNvPr id="63" name="Google Shape;347;p32"/>
          <p:cNvPicPr preferRelativeResize="0"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94047" y="1653764"/>
            <a:ext cx="292608" cy="2926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pic>
      <p:pic>
        <p:nvPicPr>
          <p:cNvPr id="65" name="Google Shape;351;p32"/>
          <p:cNvPicPr preferRelativeResize="0">
            <a:picLocks noChangeAspect="1"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39429" y="2452112"/>
            <a:ext cx="219996" cy="2199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pic>
      <p:pic>
        <p:nvPicPr>
          <p:cNvPr id="69" name="Google Shape;353;p32"/>
          <p:cNvPicPr preferRelativeResize="0">
            <a:picLocks noChangeAspect="1"/>
          </p:cNvPicPr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719133" y="2055378"/>
            <a:ext cx="244584" cy="2445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pic>
      <p:pic>
        <p:nvPicPr>
          <p:cNvPr id="1026" name="Picture 2" descr="https://lh4.googleusercontent.com/NwwiaWYoiWmPgGr9hwkG3BMsfwPEDcKkKgE1ye0ZZ7wRCNfSa671N1mT--A1V--O5dPsdz9HHk3gJSvdn129XKiKWj-hCLkVtcLZQe326qb3wqDJmUh0sxZ10tlYlu_ViHlXsR_JM1w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296" y="262119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3.googleusercontent.com/3tf4-wGaRqnYmumxvD2FiTD9lISpaaAeIbw__vpV1FFBWY__lwD3ClX676vrgPf0xW2vdWDrbid8yKdoxaH5AxsLaFkUuy4F2YtSNyyuavWmdNaF0trR7OsMcF7Ax2dMQPWW1XsuHEA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486" y="261827"/>
            <a:ext cx="36576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Google Shape;2166;p69"/>
          <p:cNvSpPr txBox="1">
            <a:spLocks/>
          </p:cNvSpPr>
          <p:nvPr/>
        </p:nvSpPr>
        <p:spPr>
          <a:xfrm>
            <a:off x="5393622" y="226508"/>
            <a:ext cx="971673" cy="406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Research and planning</a:t>
            </a:r>
            <a:r>
              <a:rPr lang="et-EE" sz="900" dirty="0" smtClean="0"/>
              <a:t/>
            </a:r>
            <a:br>
              <a:rPr lang="et-EE" sz="900" dirty="0" smtClean="0"/>
            </a:br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71" name="Google Shape;2166;p69"/>
          <p:cNvSpPr txBox="1">
            <a:spLocks/>
          </p:cNvSpPr>
          <p:nvPr/>
        </p:nvSpPr>
        <p:spPr>
          <a:xfrm>
            <a:off x="6962647" y="1618674"/>
            <a:ext cx="971673" cy="25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Portfolio</a:t>
            </a:r>
            <a:r>
              <a:rPr lang="et-EE" sz="900" dirty="0" smtClean="0"/>
              <a:t/>
            </a:r>
            <a:br>
              <a:rPr lang="et-EE" sz="900" dirty="0" smtClean="0"/>
            </a:br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74" name="Google Shape;2166;p69"/>
          <p:cNvSpPr txBox="1">
            <a:spLocks/>
          </p:cNvSpPr>
          <p:nvPr/>
        </p:nvSpPr>
        <p:spPr>
          <a:xfrm>
            <a:off x="6934011" y="2008786"/>
            <a:ext cx="1103393" cy="25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Knits Educational</a:t>
            </a:r>
            <a:r>
              <a:rPr lang="et-EE" sz="900" dirty="0" smtClean="0"/>
              <a:t/>
            </a:r>
            <a:br>
              <a:rPr lang="et-EE" sz="900" dirty="0" smtClean="0"/>
            </a:br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77" name="Google Shape;2166;p69"/>
          <p:cNvSpPr txBox="1">
            <a:spLocks/>
          </p:cNvSpPr>
          <p:nvPr/>
        </p:nvSpPr>
        <p:spPr>
          <a:xfrm>
            <a:off x="6945662" y="2399114"/>
            <a:ext cx="1103393" cy="25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Knits Labs</a:t>
            </a:r>
            <a:r>
              <a:rPr lang="et-EE" sz="900" dirty="0" smtClean="0"/>
              <a:t/>
            </a:r>
            <a:br>
              <a:rPr lang="et-EE" sz="900" dirty="0" smtClean="0"/>
            </a:br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pic>
        <p:nvPicPr>
          <p:cNvPr id="1030" name="Picture 6" descr="https://lh3.googleusercontent.com/jww4zlSaj8TaOs6ObRVmOSqyUSaFmeye2nYnsiJXEz7uS3KGRPIpBHs1Yh6DsWBaRwtS8C8NcfsHY7PIocIRC4NpVbrecao53hJ_7DF43_qyWYmilTzCYR_--MNAos2xushLfBL01C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135" y="42527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Google Shape;2166;p69"/>
          <p:cNvSpPr txBox="1">
            <a:spLocks/>
          </p:cNvSpPr>
          <p:nvPr/>
        </p:nvSpPr>
        <p:spPr>
          <a:xfrm>
            <a:off x="7283948" y="4242658"/>
            <a:ext cx="971673" cy="212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dirty="0" smtClean="0"/>
              <a:t>Candidates DB</a:t>
            </a:r>
            <a:br>
              <a:rPr lang="et-EE" sz="900" dirty="0" smtClean="0"/>
            </a:br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pic>
        <p:nvPicPr>
          <p:cNvPr id="1032" name="Picture 8" descr="https://lh3.googleusercontent.com/YYmXbdxM9O720Y4mMEXHrR8w9O7Dg50rYK91TVuHQPFKXqnFhAIyZb--OX6Q4B7VMsTcDpTXNQBdiCvQP5kRaunnTDtOM3X_Uy5VjG7O7BGxRVBR29Y7T-FMswi4t6qAWtwGIG92mI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041" y="4537633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Google Shape;2166;p69"/>
          <p:cNvSpPr txBox="1">
            <a:spLocks/>
          </p:cNvSpPr>
          <p:nvPr/>
        </p:nvSpPr>
        <p:spPr>
          <a:xfrm>
            <a:off x="5428920" y="4493242"/>
            <a:ext cx="971673" cy="203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Project setup</a:t>
            </a:r>
            <a:endParaRPr lang="en-US" dirty="0"/>
          </a:p>
        </p:txBody>
      </p:sp>
      <p:grpSp>
        <p:nvGrpSpPr>
          <p:cNvPr id="149" name="Google Shape;3408;p52"/>
          <p:cNvGrpSpPr>
            <a:grpSpLocks noChangeAspect="1"/>
          </p:cNvGrpSpPr>
          <p:nvPr/>
        </p:nvGrpSpPr>
        <p:grpSpPr>
          <a:xfrm rot="1340909">
            <a:off x="2616585" y="1171098"/>
            <a:ext cx="2680900" cy="2590235"/>
            <a:chOff x="3729467" y="2889422"/>
            <a:chExt cx="419153" cy="404977"/>
          </a:xfrm>
        </p:grpSpPr>
        <p:sp>
          <p:nvSpPr>
            <p:cNvPr id="150" name="Google Shape;3409;p52"/>
            <p:cNvSpPr/>
            <p:nvPr/>
          </p:nvSpPr>
          <p:spPr>
            <a:xfrm>
              <a:off x="4014137" y="2974913"/>
              <a:ext cx="134482" cy="178707"/>
            </a:xfrm>
            <a:custGeom>
              <a:avLst/>
              <a:gdLst/>
              <a:ahLst/>
              <a:cxnLst/>
              <a:rect l="l" t="t" r="r" b="b"/>
              <a:pathLst>
                <a:path w="6176" h="8207" extrusionOk="0">
                  <a:moveTo>
                    <a:pt x="4121" y="0"/>
                  </a:moveTo>
                  <a:lnTo>
                    <a:pt x="2973" y="2732"/>
                  </a:lnTo>
                  <a:lnTo>
                    <a:pt x="0" y="3260"/>
                  </a:lnTo>
                  <a:cubicBezTo>
                    <a:pt x="391" y="3891"/>
                    <a:pt x="586" y="4625"/>
                    <a:pt x="586" y="5372"/>
                  </a:cubicBezTo>
                  <a:cubicBezTo>
                    <a:pt x="586" y="5658"/>
                    <a:pt x="563" y="5945"/>
                    <a:pt x="494" y="6232"/>
                  </a:cubicBezTo>
                  <a:lnTo>
                    <a:pt x="2743" y="8206"/>
                  </a:lnTo>
                  <a:lnTo>
                    <a:pt x="5613" y="7392"/>
                  </a:lnTo>
                  <a:cubicBezTo>
                    <a:pt x="6175" y="4832"/>
                    <a:pt x="5636" y="2146"/>
                    <a:pt x="4121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3410;p52"/>
            <p:cNvSpPr/>
            <p:nvPr/>
          </p:nvSpPr>
          <p:spPr>
            <a:xfrm>
              <a:off x="3741225" y="3095375"/>
              <a:ext cx="148963" cy="173460"/>
            </a:xfrm>
            <a:custGeom>
              <a:avLst/>
              <a:gdLst/>
              <a:ahLst/>
              <a:cxnLst/>
              <a:rect l="l" t="t" r="r" b="b"/>
              <a:pathLst>
                <a:path w="6841" h="7966" extrusionOk="0">
                  <a:moveTo>
                    <a:pt x="2215" y="0"/>
                  </a:moveTo>
                  <a:lnTo>
                    <a:pt x="0" y="1963"/>
                  </a:lnTo>
                  <a:cubicBezTo>
                    <a:pt x="597" y="4511"/>
                    <a:pt x="2250" y="6691"/>
                    <a:pt x="4534" y="7965"/>
                  </a:cubicBezTo>
                  <a:lnTo>
                    <a:pt x="4373" y="5027"/>
                  </a:lnTo>
                  <a:lnTo>
                    <a:pt x="6841" y="3248"/>
                  </a:lnTo>
                  <a:cubicBezTo>
                    <a:pt x="5980" y="2686"/>
                    <a:pt x="5360" y="1814"/>
                    <a:pt x="5108" y="804"/>
                  </a:cubicBezTo>
                  <a:lnTo>
                    <a:pt x="2215" y="0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3411;p52"/>
            <p:cNvSpPr/>
            <p:nvPr/>
          </p:nvSpPr>
          <p:spPr>
            <a:xfrm>
              <a:off x="3949660" y="2889684"/>
              <a:ext cx="146219" cy="145980"/>
            </a:xfrm>
            <a:custGeom>
              <a:avLst/>
              <a:gdLst/>
              <a:ahLst/>
              <a:cxnLst/>
              <a:rect l="l" t="t" r="r" b="b"/>
              <a:pathLst>
                <a:path w="6715" h="6704" extrusionOk="0">
                  <a:moveTo>
                    <a:pt x="12" y="0"/>
                  </a:moveTo>
                  <a:lnTo>
                    <a:pt x="1435" y="2583"/>
                  </a:lnTo>
                  <a:lnTo>
                    <a:pt x="0" y="5257"/>
                  </a:lnTo>
                  <a:cubicBezTo>
                    <a:pt x="1022" y="5383"/>
                    <a:pt x="1963" y="5900"/>
                    <a:pt x="2629" y="6703"/>
                  </a:cubicBezTo>
                  <a:lnTo>
                    <a:pt x="5567" y="6187"/>
                  </a:lnTo>
                  <a:lnTo>
                    <a:pt x="6714" y="3432"/>
                  </a:lnTo>
                  <a:cubicBezTo>
                    <a:pt x="5062" y="1401"/>
                    <a:pt x="2629" y="150"/>
                    <a:pt x="12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3412;p52"/>
            <p:cNvSpPr/>
            <p:nvPr/>
          </p:nvSpPr>
          <p:spPr>
            <a:xfrm>
              <a:off x="3847947" y="3172089"/>
              <a:ext cx="167210" cy="122310"/>
            </a:xfrm>
            <a:custGeom>
              <a:avLst/>
              <a:gdLst/>
              <a:ahLst/>
              <a:cxnLst/>
              <a:rect l="l" t="t" r="r" b="b"/>
              <a:pathLst>
                <a:path w="7679" h="5617" extrusionOk="0">
                  <a:moveTo>
                    <a:pt x="2433" y="1"/>
                  </a:moveTo>
                  <a:lnTo>
                    <a:pt x="0" y="1757"/>
                  </a:lnTo>
                  <a:lnTo>
                    <a:pt x="149" y="4718"/>
                  </a:lnTo>
                  <a:cubicBezTo>
                    <a:pt x="1415" y="5317"/>
                    <a:pt x="2781" y="5616"/>
                    <a:pt x="4148" y="5616"/>
                  </a:cubicBezTo>
                  <a:cubicBezTo>
                    <a:pt x="5347" y="5616"/>
                    <a:pt x="6546" y="5386"/>
                    <a:pt x="7678" y="4924"/>
                  </a:cubicBezTo>
                  <a:lnTo>
                    <a:pt x="5280" y="3203"/>
                  </a:lnTo>
                  <a:lnTo>
                    <a:pt x="5417" y="173"/>
                  </a:lnTo>
                  <a:lnTo>
                    <a:pt x="5417" y="173"/>
                  </a:lnTo>
                  <a:cubicBezTo>
                    <a:pt x="5016" y="311"/>
                    <a:pt x="4591" y="379"/>
                    <a:pt x="4155" y="379"/>
                  </a:cubicBezTo>
                  <a:cubicBezTo>
                    <a:pt x="3558" y="379"/>
                    <a:pt x="2973" y="253"/>
                    <a:pt x="2433" y="1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3413;p52"/>
            <p:cNvSpPr/>
            <p:nvPr/>
          </p:nvSpPr>
          <p:spPr>
            <a:xfrm>
              <a:off x="3974658" y="3122616"/>
              <a:ext cx="158457" cy="151206"/>
            </a:xfrm>
            <a:custGeom>
              <a:avLst/>
              <a:gdLst/>
              <a:ahLst/>
              <a:cxnLst/>
              <a:rect l="l" t="t" r="r" b="b"/>
              <a:pathLst>
                <a:path w="7277" h="6944" extrusionOk="0">
                  <a:moveTo>
                    <a:pt x="2158" y="0"/>
                  </a:moveTo>
                  <a:cubicBezTo>
                    <a:pt x="1790" y="964"/>
                    <a:pt x="1079" y="1768"/>
                    <a:pt x="149" y="2227"/>
                  </a:cubicBezTo>
                  <a:lnTo>
                    <a:pt x="0" y="5222"/>
                  </a:lnTo>
                  <a:lnTo>
                    <a:pt x="2422" y="6944"/>
                  </a:lnTo>
                  <a:cubicBezTo>
                    <a:pt x="4775" y="5785"/>
                    <a:pt x="6542" y="3696"/>
                    <a:pt x="7277" y="1171"/>
                  </a:cubicBezTo>
                  <a:lnTo>
                    <a:pt x="7277" y="1171"/>
                  </a:lnTo>
                  <a:lnTo>
                    <a:pt x="4430" y="1986"/>
                  </a:lnTo>
                  <a:lnTo>
                    <a:pt x="2158" y="0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3414;p52"/>
            <p:cNvSpPr/>
            <p:nvPr/>
          </p:nvSpPr>
          <p:spPr>
            <a:xfrm>
              <a:off x="3729467" y="2966660"/>
              <a:ext cx="138990" cy="158718"/>
            </a:xfrm>
            <a:custGeom>
              <a:avLst/>
              <a:gdLst/>
              <a:ahLst/>
              <a:cxnLst/>
              <a:rect l="l" t="t" r="r" b="b"/>
              <a:pathLst>
                <a:path w="6383" h="7289" extrusionOk="0">
                  <a:moveTo>
                    <a:pt x="2296" y="0"/>
                  </a:moveTo>
                  <a:cubicBezTo>
                    <a:pt x="678" y="2055"/>
                    <a:pt x="1" y="4706"/>
                    <a:pt x="425" y="7288"/>
                  </a:cubicBezTo>
                  <a:lnTo>
                    <a:pt x="2618" y="5337"/>
                  </a:lnTo>
                  <a:lnTo>
                    <a:pt x="5556" y="6152"/>
                  </a:lnTo>
                  <a:cubicBezTo>
                    <a:pt x="5544" y="6026"/>
                    <a:pt x="5533" y="5888"/>
                    <a:pt x="5533" y="5751"/>
                  </a:cubicBezTo>
                  <a:cubicBezTo>
                    <a:pt x="5533" y="4855"/>
                    <a:pt x="5831" y="3983"/>
                    <a:pt x="6382" y="3271"/>
                  </a:cubicBezTo>
                  <a:lnTo>
                    <a:pt x="5211" y="505"/>
                  </a:lnTo>
                  <a:lnTo>
                    <a:pt x="2296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3415;p52"/>
            <p:cNvSpPr/>
            <p:nvPr/>
          </p:nvSpPr>
          <p:spPr>
            <a:xfrm>
              <a:off x="3787716" y="2889422"/>
              <a:ext cx="180449" cy="139229"/>
            </a:xfrm>
            <a:custGeom>
              <a:avLst/>
              <a:gdLst/>
              <a:ahLst/>
              <a:cxnLst/>
              <a:rect l="l" t="t" r="r" b="b"/>
              <a:pathLst>
                <a:path w="8287" h="6394" extrusionOk="0">
                  <a:moveTo>
                    <a:pt x="6863" y="1"/>
                  </a:moveTo>
                  <a:cubicBezTo>
                    <a:pt x="4235" y="12"/>
                    <a:pt x="1756" y="1137"/>
                    <a:pt x="0" y="3088"/>
                  </a:cubicBezTo>
                  <a:lnTo>
                    <a:pt x="2904" y="3593"/>
                  </a:lnTo>
                  <a:lnTo>
                    <a:pt x="4086" y="6394"/>
                  </a:lnTo>
                  <a:cubicBezTo>
                    <a:pt x="4820" y="5671"/>
                    <a:pt x="5819" y="5258"/>
                    <a:pt x="6852" y="5235"/>
                  </a:cubicBezTo>
                  <a:lnTo>
                    <a:pt x="8287" y="2606"/>
                  </a:lnTo>
                  <a:lnTo>
                    <a:pt x="6863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5048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69"/>
          <p:cNvSpPr txBox="1">
            <a:spLocks noGrp="1"/>
          </p:cNvSpPr>
          <p:nvPr>
            <p:ph type="ctrTitle"/>
          </p:nvPr>
        </p:nvSpPr>
        <p:spPr>
          <a:xfrm>
            <a:off x="615263" y="391698"/>
            <a:ext cx="3042337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t-EE" dirty="0" smtClean="0"/>
              <a:t>KNITS Customers</a:t>
            </a:r>
            <a:endParaRPr dirty="0"/>
          </a:p>
        </p:txBody>
      </p:sp>
      <p:sp>
        <p:nvSpPr>
          <p:cNvPr id="2177" name="Google Shape;2177;p69"/>
          <p:cNvSpPr/>
          <p:nvPr/>
        </p:nvSpPr>
        <p:spPr>
          <a:xfrm>
            <a:off x="693599" y="791034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654;p46"/>
          <p:cNvSpPr/>
          <p:nvPr/>
        </p:nvSpPr>
        <p:spPr>
          <a:xfrm>
            <a:off x="6028237" y="2755262"/>
            <a:ext cx="784500" cy="2586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3" name="Google Shape;655;p46"/>
          <p:cNvSpPr/>
          <p:nvPr/>
        </p:nvSpPr>
        <p:spPr>
          <a:xfrm>
            <a:off x="3796058" y="2755262"/>
            <a:ext cx="784500" cy="2586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4" name="Google Shape;656;p46"/>
          <p:cNvSpPr/>
          <p:nvPr/>
        </p:nvSpPr>
        <p:spPr>
          <a:xfrm>
            <a:off x="1473778" y="2755262"/>
            <a:ext cx="784500" cy="2586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660;p46"/>
          <p:cNvSpPr txBox="1">
            <a:spLocks noGrp="1"/>
          </p:cNvSpPr>
          <p:nvPr>
            <p:ph type="ctrTitle"/>
          </p:nvPr>
        </p:nvSpPr>
        <p:spPr>
          <a:xfrm>
            <a:off x="576585" y="2347026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 smtClean="0"/>
              <a:t>Students</a:t>
            </a:r>
            <a:endParaRPr dirty="0"/>
          </a:p>
        </p:txBody>
      </p:sp>
      <p:sp>
        <p:nvSpPr>
          <p:cNvPr id="21" name="Google Shape;664;p46"/>
          <p:cNvSpPr txBox="1">
            <a:spLocks noGrp="1"/>
          </p:cNvSpPr>
          <p:nvPr>
            <p:ph type="ctrTitle"/>
          </p:nvPr>
        </p:nvSpPr>
        <p:spPr>
          <a:xfrm>
            <a:off x="579979" y="2691759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sz="1200" dirty="0" smtClean="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GOALS</a:t>
            </a:r>
            <a:endParaRPr sz="1200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2" name="Google Shape;665;p46"/>
          <p:cNvSpPr txBox="1">
            <a:spLocks noGrp="1"/>
          </p:cNvSpPr>
          <p:nvPr>
            <p:ph type="ctrTitle" idx="3"/>
          </p:nvPr>
        </p:nvSpPr>
        <p:spPr>
          <a:xfrm>
            <a:off x="2894816" y="2680111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t-EE" sz="1200" dirty="0">
                <a:latin typeface="Poppins Light"/>
                <a:ea typeface="Poppins Light"/>
                <a:cs typeface="Poppins Light"/>
                <a:sym typeface="Poppins Light"/>
              </a:rPr>
              <a:t>GOALS</a:t>
            </a:r>
            <a:endParaRPr sz="1200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3" name="Google Shape;666;p46"/>
          <p:cNvSpPr txBox="1">
            <a:spLocks noGrp="1"/>
          </p:cNvSpPr>
          <p:nvPr>
            <p:ph type="ctrTitle" idx="5"/>
          </p:nvPr>
        </p:nvSpPr>
        <p:spPr>
          <a:xfrm>
            <a:off x="5128317" y="2680111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t-EE" sz="1100" dirty="0" smtClean="0">
                <a:latin typeface="Poppins Light"/>
                <a:ea typeface="Poppins Light"/>
                <a:cs typeface="Poppins Light"/>
                <a:sym typeface="Poppins Light"/>
              </a:rPr>
              <a:t>ISSUES</a:t>
            </a:r>
            <a:endParaRPr sz="1100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4" name="Google Shape;667;p46"/>
          <p:cNvSpPr/>
          <p:nvPr/>
        </p:nvSpPr>
        <p:spPr>
          <a:xfrm>
            <a:off x="1547724" y="1467888"/>
            <a:ext cx="723600" cy="657300"/>
          </a:xfrm>
          <a:prstGeom prst="roundRect">
            <a:avLst>
              <a:gd name="adj" fmla="val 2776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668;p46"/>
          <p:cNvSpPr/>
          <p:nvPr/>
        </p:nvSpPr>
        <p:spPr>
          <a:xfrm>
            <a:off x="3902221" y="1467888"/>
            <a:ext cx="723600" cy="657300"/>
          </a:xfrm>
          <a:prstGeom prst="roundRect">
            <a:avLst>
              <a:gd name="adj" fmla="val 2776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669;p46"/>
          <p:cNvSpPr/>
          <p:nvPr/>
        </p:nvSpPr>
        <p:spPr>
          <a:xfrm>
            <a:off x="6052863" y="1485360"/>
            <a:ext cx="723600" cy="657300"/>
          </a:xfrm>
          <a:prstGeom prst="roundRect">
            <a:avLst>
              <a:gd name="adj" fmla="val 2776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660;p46"/>
          <p:cNvSpPr txBox="1">
            <a:spLocks noGrp="1"/>
          </p:cNvSpPr>
          <p:nvPr>
            <p:ph type="ctrTitle"/>
          </p:nvPr>
        </p:nvSpPr>
        <p:spPr>
          <a:xfrm>
            <a:off x="2925852" y="2341242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 smtClean="0"/>
              <a:t>Job Seekers</a:t>
            </a:r>
            <a:endParaRPr dirty="0"/>
          </a:p>
        </p:txBody>
      </p:sp>
      <p:sp>
        <p:nvSpPr>
          <p:cNvPr id="47" name="Google Shape;660;p46"/>
          <p:cNvSpPr txBox="1">
            <a:spLocks noGrp="1"/>
          </p:cNvSpPr>
          <p:nvPr>
            <p:ph type="ctrTitle"/>
          </p:nvPr>
        </p:nvSpPr>
        <p:spPr>
          <a:xfrm>
            <a:off x="5115592" y="2325671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 smtClean="0"/>
              <a:t>KN Teams</a:t>
            </a:r>
            <a:endParaRPr dirty="0"/>
          </a:p>
        </p:txBody>
      </p:sp>
      <p:grpSp>
        <p:nvGrpSpPr>
          <p:cNvPr id="52" name="Google Shape;7722;p59"/>
          <p:cNvGrpSpPr>
            <a:grpSpLocks noChangeAspect="1"/>
          </p:cNvGrpSpPr>
          <p:nvPr/>
        </p:nvGrpSpPr>
        <p:grpSpPr>
          <a:xfrm>
            <a:off x="4084180" y="1625026"/>
            <a:ext cx="359679" cy="321833"/>
            <a:chOff x="4670239" y="1541599"/>
            <a:chExt cx="359679" cy="321833"/>
          </a:xfrm>
          <a:solidFill>
            <a:schemeClr val="tx2"/>
          </a:solidFill>
        </p:grpSpPr>
        <p:sp>
          <p:nvSpPr>
            <p:cNvPr id="53" name="Google Shape;7723;p59"/>
            <p:cNvSpPr/>
            <p:nvPr/>
          </p:nvSpPr>
          <p:spPr>
            <a:xfrm>
              <a:off x="4818790" y="1606787"/>
              <a:ext cx="28838" cy="49687"/>
            </a:xfrm>
            <a:custGeom>
              <a:avLst/>
              <a:gdLst/>
              <a:ahLst/>
              <a:cxnLst/>
              <a:rect l="l" t="t" r="r" b="b"/>
              <a:pathLst>
                <a:path w="906" h="1561" extrusionOk="0">
                  <a:moveTo>
                    <a:pt x="429" y="298"/>
                  </a:moveTo>
                  <a:lnTo>
                    <a:pt x="429" y="584"/>
                  </a:lnTo>
                  <a:cubicBezTo>
                    <a:pt x="310" y="537"/>
                    <a:pt x="287" y="489"/>
                    <a:pt x="287" y="429"/>
                  </a:cubicBezTo>
                  <a:cubicBezTo>
                    <a:pt x="287" y="346"/>
                    <a:pt x="358" y="310"/>
                    <a:pt x="429" y="298"/>
                  </a:cubicBezTo>
                  <a:close/>
                  <a:moveTo>
                    <a:pt x="537" y="882"/>
                  </a:moveTo>
                  <a:cubicBezTo>
                    <a:pt x="656" y="929"/>
                    <a:pt x="680" y="989"/>
                    <a:pt x="680" y="1060"/>
                  </a:cubicBezTo>
                  <a:cubicBezTo>
                    <a:pt x="680" y="1132"/>
                    <a:pt x="620" y="1191"/>
                    <a:pt x="537" y="1203"/>
                  </a:cubicBezTo>
                  <a:lnTo>
                    <a:pt x="537" y="882"/>
                  </a:lnTo>
                  <a:close/>
                  <a:moveTo>
                    <a:pt x="477" y="1"/>
                  </a:moveTo>
                  <a:cubicBezTo>
                    <a:pt x="441" y="1"/>
                    <a:pt x="418" y="13"/>
                    <a:pt x="418" y="48"/>
                  </a:cubicBezTo>
                  <a:lnTo>
                    <a:pt x="418" y="108"/>
                  </a:lnTo>
                  <a:cubicBezTo>
                    <a:pt x="191" y="132"/>
                    <a:pt x="48" y="251"/>
                    <a:pt x="48" y="477"/>
                  </a:cubicBezTo>
                  <a:cubicBezTo>
                    <a:pt x="48" y="715"/>
                    <a:pt x="227" y="787"/>
                    <a:pt x="418" y="870"/>
                  </a:cubicBezTo>
                  <a:lnTo>
                    <a:pt x="418" y="1239"/>
                  </a:lnTo>
                  <a:cubicBezTo>
                    <a:pt x="310" y="1215"/>
                    <a:pt x="263" y="1191"/>
                    <a:pt x="179" y="1120"/>
                  </a:cubicBezTo>
                  <a:cubicBezTo>
                    <a:pt x="159" y="1104"/>
                    <a:pt x="138" y="1096"/>
                    <a:pt x="118" y="1096"/>
                  </a:cubicBezTo>
                  <a:cubicBezTo>
                    <a:pt x="93" y="1096"/>
                    <a:pt x="69" y="1110"/>
                    <a:pt x="48" y="1144"/>
                  </a:cubicBezTo>
                  <a:cubicBezTo>
                    <a:pt x="1" y="1203"/>
                    <a:pt x="1" y="1263"/>
                    <a:pt x="48" y="1310"/>
                  </a:cubicBezTo>
                  <a:cubicBezTo>
                    <a:pt x="120" y="1418"/>
                    <a:pt x="287" y="1465"/>
                    <a:pt x="418" y="1465"/>
                  </a:cubicBezTo>
                  <a:lnTo>
                    <a:pt x="418" y="1513"/>
                  </a:lnTo>
                  <a:cubicBezTo>
                    <a:pt x="418" y="1549"/>
                    <a:pt x="441" y="1560"/>
                    <a:pt x="477" y="1560"/>
                  </a:cubicBezTo>
                  <a:cubicBezTo>
                    <a:pt x="501" y="1560"/>
                    <a:pt x="537" y="1549"/>
                    <a:pt x="537" y="1513"/>
                  </a:cubicBezTo>
                  <a:lnTo>
                    <a:pt x="537" y="1429"/>
                  </a:lnTo>
                  <a:cubicBezTo>
                    <a:pt x="727" y="1406"/>
                    <a:pt x="894" y="1263"/>
                    <a:pt x="894" y="1025"/>
                  </a:cubicBezTo>
                  <a:cubicBezTo>
                    <a:pt x="906" y="787"/>
                    <a:pt x="763" y="703"/>
                    <a:pt x="549" y="632"/>
                  </a:cubicBezTo>
                  <a:lnTo>
                    <a:pt x="549" y="286"/>
                  </a:lnTo>
                  <a:cubicBezTo>
                    <a:pt x="596" y="286"/>
                    <a:pt x="644" y="298"/>
                    <a:pt x="680" y="334"/>
                  </a:cubicBezTo>
                  <a:cubicBezTo>
                    <a:pt x="707" y="341"/>
                    <a:pt x="738" y="363"/>
                    <a:pt x="771" y="363"/>
                  </a:cubicBezTo>
                  <a:cubicBezTo>
                    <a:pt x="795" y="363"/>
                    <a:pt x="821" y="351"/>
                    <a:pt x="846" y="310"/>
                  </a:cubicBezTo>
                  <a:cubicBezTo>
                    <a:pt x="882" y="275"/>
                    <a:pt x="894" y="215"/>
                    <a:pt x="834" y="167"/>
                  </a:cubicBezTo>
                  <a:cubicBezTo>
                    <a:pt x="763" y="108"/>
                    <a:pt x="644" y="96"/>
                    <a:pt x="537" y="96"/>
                  </a:cubicBezTo>
                  <a:lnTo>
                    <a:pt x="537" y="48"/>
                  </a:lnTo>
                  <a:cubicBezTo>
                    <a:pt x="537" y="13"/>
                    <a:pt x="501" y="1"/>
                    <a:pt x="4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724;p59"/>
            <p:cNvSpPr/>
            <p:nvPr/>
          </p:nvSpPr>
          <p:spPr>
            <a:xfrm>
              <a:off x="4875256" y="1557896"/>
              <a:ext cx="82281" cy="82663"/>
            </a:xfrm>
            <a:custGeom>
              <a:avLst/>
              <a:gdLst/>
              <a:ahLst/>
              <a:cxnLst/>
              <a:rect l="l" t="t" r="r" b="b"/>
              <a:pathLst>
                <a:path w="2585" h="2597" extrusionOk="0">
                  <a:moveTo>
                    <a:pt x="1287" y="310"/>
                  </a:moveTo>
                  <a:cubicBezTo>
                    <a:pt x="1823" y="310"/>
                    <a:pt x="2275" y="751"/>
                    <a:pt x="2275" y="1299"/>
                  </a:cubicBezTo>
                  <a:cubicBezTo>
                    <a:pt x="2263" y="1834"/>
                    <a:pt x="1823" y="2275"/>
                    <a:pt x="1287" y="2275"/>
                  </a:cubicBezTo>
                  <a:cubicBezTo>
                    <a:pt x="751" y="2275"/>
                    <a:pt x="310" y="1846"/>
                    <a:pt x="310" y="1299"/>
                  </a:cubicBezTo>
                  <a:cubicBezTo>
                    <a:pt x="310" y="763"/>
                    <a:pt x="739" y="310"/>
                    <a:pt x="1287" y="310"/>
                  </a:cubicBezTo>
                  <a:close/>
                  <a:moveTo>
                    <a:pt x="1287" y="1"/>
                  </a:moveTo>
                  <a:cubicBezTo>
                    <a:pt x="572" y="1"/>
                    <a:pt x="1" y="584"/>
                    <a:pt x="1" y="1299"/>
                  </a:cubicBezTo>
                  <a:cubicBezTo>
                    <a:pt x="1" y="2013"/>
                    <a:pt x="572" y="2596"/>
                    <a:pt x="1287" y="2596"/>
                  </a:cubicBezTo>
                  <a:cubicBezTo>
                    <a:pt x="2001" y="2596"/>
                    <a:pt x="2585" y="2013"/>
                    <a:pt x="2585" y="1299"/>
                  </a:cubicBezTo>
                  <a:cubicBezTo>
                    <a:pt x="2585" y="584"/>
                    <a:pt x="2001" y="1"/>
                    <a:pt x="12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725;p59"/>
            <p:cNvSpPr/>
            <p:nvPr/>
          </p:nvSpPr>
          <p:spPr>
            <a:xfrm>
              <a:off x="4775215" y="1541599"/>
              <a:ext cx="199001" cy="147850"/>
            </a:xfrm>
            <a:custGeom>
              <a:avLst/>
              <a:gdLst/>
              <a:ahLst/>
              <a:cxnLst/>
              <a:rect l="l" t="t" r="r" b="b"/>
              <a:pathLst>
                <a:path w="6252" h="4645" extrusionOk="0">
                  <a:moveTo>
                    <a:pt x="1834" y="1811"/>
                  </a:moveTo>
                  <a:cubicBezTo>
                    <a:pt x="2168" y="1811"/>
                    <a:pt x="2465" y="1989"/>
                    <a:pt x="2644" y="2239"/>
                  </a:cubicBezTo>
                  <a:cubicBezTo>
                    <a:pt x="2680" y="2394"/>
                    <a:pt x="2739" y="2525"/>
                    <a:pt x="2799" y="2656"/>
                  </a:cubicBezTo>
                  <a:cubicBezTo>
                    <a:pt x="2799" y="2704"/>
                    <a:pt x="2811" y="2751"/>
                    <a:pt x="2811" y="2787"/>
                  </a:cubicBezTo>
                  <a:cubicBezTo>
                    <a:pt x="2811" y="3335"/>
                    <a:pt x="2382" y="3775"/>
                    <a:pt x="1834" y="3775"/>
                  </a:cubicBezTo>
                  <a:cubicBezTo>
                    <a:pt x="1298" y="3775"/>
                    <a:pt x="846" y="3347"/>
                    <a:pt x="846" y="2787"/>
                  </a:cubicBezTo>
                  <a:cubicBezTo>
                    <a:pt x="846" y="2251"/>
                    <a:pt x="1275" y="1811"/>
                    <a:pt x="1834" y="1811"/>
                  </a:cubicBezTo>
                  <a:close/>
                  <a:moveTo>
                    <a:pt x="1834" y="1263"/>
                  </a:moveTo>
                  <a:cubicBezTo>
                    <a:pt x="2108" y="1263"/>
                    <a:pt x="2382" y="1334"/>
                    <a:pt x="2620" y="1489"/>
                  </a:cubicBezTo>
                  <a:cubicBezTo>
                    <a:pt x="2608" y="1561"/>
                    <a:pt x="2608" y="1644"/>
                    <a:pt x="2584" y="1727"/>
                  </a:cubicBezTo>
                  <a:cubicBezTo>
                    <a:pt x="2382" y="1572"/>
                    <a:pt x="2108" y="1465"/>
                    <a:pt x="1822" y="1465"/>
                  </a:cubicBezTo>
                  <a:cubicBezTo>
                    <a:pt x="1120" y="1465"/>
                    <a:pt x="536" y="2049"/>
                    <a:pt x="536" y="2763"/>
                  </a:cubicBezTo>
                  <a:cubicBezTo>
                    <a:pt x="536" y="3477"/>
                    <a:pt x="1108" y="4061"/>
                    <a:pt x="1822" y="4061"/>
                  </a:cubicBezTo>
                  <a:cubicBezTo>
                    <a:pt x="2453" y="4061"/>
                    <a:pt x="2953" y="3632"/>
                    <a:pt x="3096" y="3049"/>
                  </a:cubicBezTo>
                  <a:cubicBezTo>
                    <a:pt x="3156" y="3108"/>
                    <a:pt x="3215" y="3156"/>
                    <a:pt x="3275" y="3216"/>
                  </a:cubicBezTo>
                  <a:cubicBezTo>
                    <a:pt x="3084" y="3870"/>
                    <a:pt x="2501" y="4299"/>
                    <a:pt x="1834" y="4299"/>
                  </a:cubicBezTo>
                  <a:cubicBezTo>
                    <a:pt x="1001" y="4299"/>
                    <a:pt x="310" y="3608"/>
                    <a:pt x="310" y="2775"/>
                  </a:cubicBezTo>
                  <a:cubicBezTo>
                    <a:pt x="310" y="1942"/>
                    <a:pt x="1001" y="1263"/>
                    <a:pt x="1834" y="1263"/>
                  </a:cubicBezTo>
                  <a:close/>
                  <a:moveTo>
                    <a:pt x="4430" y="1"/>
                  </a:moveTo>
                  <a:cubicBezTo>
                    <a:pt x="3644" y="1"/>
                    <a:pt x="2977" y="501"/>
                    <a:pt x="2703" y="1203"/>
                  </a:cubicBezTo>
                  <a:cubicBezTo>
                    <a:pt x="2441" y="1049"/>
                    <a:pt x="2144" y="977"/>
                    <a:pt x="1834" y="977"/>
                  </a:cubicBezTo>
                  <a:cubicBezTo>
                    <a:pt x="822" y="977"/>
                    <a:pt x="1" y="1799"/>
                    <a:pt x="1" y="2811"/>
                  </a:cubicBezTo>
                  <a:cubicBezTo>
                    <a:pt x="1" y="3823"/>
                    <a:pt x="822" y="4644"/>
                    <a:pt x="1834" y="4644"/>
                  </a:cubicBezTo>
                  <a:cubicBezTo>
                    <a:pt x="2608" y="4644"/>
                    <a:pt x="3287" y="4168"/>
                    <a:pt x="3561" y="3430"/>
                  </a:cubicBezTo>
                  <a:cubicBezTo>
                    <a:pt x="3811" y="3573"/>
                    <a:pt x="4108" y="3656"/>
                    <a:pt x="4430" y="3656"/>
                  </a:cubicBezTo>
                  <a:cubicBezTo>
                    <a:pt x="4846" y="3656"/>
                    <a:pt x="5251" y="3513"/>
                    <a:pt x="5585" y="3251"/>
                  </a:cubicBezTo>
                  <a:cubicBezTo>
                    <a:pt x="5894" y="3001"/>
                    <a:pt x="6132" y="2632"/>
                    <a:pt x="6216" y="2239"/>
                  </a:cubicBezTo>
                  <a:cubicBezTo>
                    <a:pt x="6228" y="2144"/>
                    <a:pt x="6192" y="2049"/>
                    <a:pt x="6097" y="2037"/>
                  </a:cubicBezTo>
                  <a:cubicBezTo>
                    <a:pt x="6086" y="2035"/>
                    <a:pt x="6076" y="2035"/>
                    <a:pt x="6065" y="2035"/>
                  </a:cubicBezTo>
                  <a:cubicBezTo>
                    <a:pt x="5991" y="2035"/>
                    <a:pt x="5917" y="2072"/>
                    <a:pt x="5906" y="2156"/>
                  </a:cubicBezTo>
                  <a:cubicBezTo>
                    <a:pt x="5739" y="2835"/>
                    <a:pt x="5144" y="3335"/>
                    <a:pt x="4430" y="3335"/>
                  </a:cubicBezTo>
                  <a:cubicBezTo>
                    <a:pt x="3882" y="3335"/>
                    <a:pt x="3394" y="3037"/>
                    <a:pt x="3120" y="2561"/>
                  </a:cubicBezTo>
                  <a:cubicBezTo>
                    <a:pt x="3096" y="2406"/>
                    <a:pt x="3037" y="2263"/>
                    <a:pt x="2965" y="2120"/>
                  </a:cubicBezTo>
                  <a:cubicBezTo>
                    <a:pt x="2763" y="1191"/>
                    <a:pt x="3477" y="310"/>
                    <a:pt x="4430" y="310"/>
                  </a:cubicBezTo>
                  <a:cubicBezTo>
                    <a:pt x="5144" y="310"/>
                    <a:pt x="5739" y="787"/>
                    <a:pt x="5906" y="1489"/>
                  </a:cubicBezTo>
                  <a:cubicBezTo>
                    <a:pt x="5916" y="1560"/>
                    <a:pt x="5986" y="1613"/>
                    <a:pt x="6058" y="1613"/>
                  </a:cubicBezTo>
                  <a:cubicBezTo>
                    <a:pt x="6071" y="1613"/>
                    <a:pt x="6084" y="1612"/>
                    <a:pt x="6097" y="1608"/>
                  </a:cubicBezTo>
                  <a:cubicBezTo>
                    <a:pt x="6192" y="1584"/>
                    <a:pt x="6251" y="1501"/>
                    <a:pt x="6216" y="1406"/>
                  </a:cubicBezTo>
                  <a:cubicBezTo>
                    <a:pt x="6132" y="1013"/>
                    <a:pt x="5906" y="656"/>
                    <a:pt x="5585" y="394"/>
                  </a:cubicBezTo>
                  <a:cubicBezTo>
                    <a:pt x="5251" y="132"/>
                    <a:pt x="4846" y="1"/>
                    <a:pt x="44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726;p59"/>
            <p:cNvSpPr/>
            <p:nvPr/>
          </p:nvSpPr>
          <p:spPr>
            <a:xfrm>
              <a:off x="4901803" y="1574957"/>
              <a:ext cx="28838" cy="50069"/>
            </a:xfrm>
            <a:custGeom>
              <a:avLst/>
              <a:gdLst/>
              <a:ahLst/>
              <a:cxnLst/>
              <a:rect l="l" t="t" r="r" b="b"/>
              <a:pathLst>
                <a:path w="906" h="1573" extrusionOk="0">
                  <a:moveTo>
                    <a:pt x="429" y="322"/>
                  </a:moveTo>
                  <a:lnTo>
                    <a:pt x="429" y="596"/>
                  </a:lnTo>
                  <a:cubicBezTo>
                    <a:pt x="310" y="548"/>
                    <a:pt x="274" y="513"/>
                    <a:pt x="274" y="453"/>
                  </a:cubicBezTo>
                  <a:cubicBezTo>
                    <a:pt x="274" y="358"/>
                    <a:pt x="358" y="334"/>
                    <a:pt x="429" y="322"/>
                  </a:cubicBezTo>
                  <a:close/>
                  <a:moveTo>
                    <a:pt x="512" y="894"/>
                  </a:moveTo>
                  <a:cubicBezTo>
                    <a:pt x="631" y="941"/>
                    <a:pt x="667" y="1001"/>
                    <a:pt x="667" y="1072"/>
                  </a:cubicBezTo>
                  <a:cubicBezTo>
                    <a:pt x="667" y="1167"/>
                    <a:pt x="608" y="1215"/>
                    <a:pt x="512" y="1227"/>
                  </a:cubicBezTo>
                  <a:lnTo>
                    <a:pt x="512" y="894"/>
                  </a:lnTo>
                  <a:close/>
                  <a:moveTo>
                    <a:pt x="453" y="1"/>
                  </a:moveTo>
                  <a:cubicBezTo>
                    <a:pt x="429" y="1"/>
                    <a:pt x="393" y="24"/>
                    <a:pt x="393" y="48"/>
                  </a:cubicBezTo>
                  <a:lnTo>
                    <a:pt x="393" y="108"/>
                  </a:lnTo>
                  <a:cubicBezTo>
                    <a:pt x="167" y="132"/>
                    <a:pt x="24" y="251"/>
                    <a:pt x="24" y="477"/>
                  </a:cubicBezTo>
                  <a:cubicBezTo>
                    <a:pt x="24" y="715"/>
                    <a:pt x="203" y="798"/>
                    <a:pt x="393" y="870"/>
                  </a:cubicBezTo>
                  <a:lnTo>
                    <a:pt x="393" y="1239"/>
                  </a:lnTo>
                  <a:cubicBezTo>
                    <a:pt x="286" y="1227"/>
                    <a:pt x="250" y="1179"/>
                    <a:pt x="155" y="1120"/>
                  </a:cubicBezTo>
                  <a:cubicBezTo>
                    <a:pt x="138" y="1108"/>
                    <a:pt x="122" y="1102"/>
                    <a:pt x="106" y="1102"/>
                  </a:cubicBezTo>
                  <a:cubicBezTo>
                    <a:pt x="46" y="1102"/>
                    <a:pt x="0" y="1182"/>
                    <a:pt x="0" y="1239"/>
                  </a:cubicBezTo>
                  <a:cubicBezTo>
                    <a:pt x="0" y="1275"/>
                    <a:pt x="12" y="1298"/>
                    <a:pt x="24" y="1310"/>
                  </a:cubicBezTo>
                  <a:cubicBezTo>
                    <a:pt x="96" y="1417"/>
                    <a:pt x="262" y="1465"/>
                    <a:pt x="393" y="1465"/>
                  </a:cubicBezTo>
                  <a:lnTo>
                    <a:pt x="393" y="1525"/>
                  </a:lnTo>
                  <a:cubicBezTo>
                    <a:pt x="393" y="1548"/>
                    <a:pt x="429" y="1572"/>
                    <a:pt x="453" y="1572"/>
                  </a:cubicBezTo>
                  <a:cubicBezTo>
                    <a:pt x="488" y="1572"/>
                    <a:pt x="512" y="1548"/>
                    <a:pt x="512" y="1525"/>
                  </a:cubicBezTo>
                  <a:lnTo>
                    <a:pt x="512" y="1465"/>
                  </a:lnTo>
                  <a:cubicBezTo>
                    <a:pt x="715" y="1429"/>
                    <a:pt x="869" y="1298"/>
                    <a:pt x="869" y="1060"/>
                  </a:cubicBezTo>
                  <a:cubicBezTo>
                    <a:pt x="905" y="810"/>
                    <a:pt x="739" y="715"/>
                    <a:pt x="536" y="644"/>
                  </a:cubicBezTo>
                  <a:lnTo>
                    <a:pt x="536" y="298"/>
                  </a:lnTo>
                  <a:cubicBezTo>
                    <a:pt x="608" y="298"/>
                    <a:pt x="631" y="322"/>
                    <a:pt x="715" y="358"/>
                  </a:cubicBezTo>
                  <a:cubicBezTo>
                    <a:pt x="728" y="367"/>
                    <a:pt x="742" y="372"/>
                    <a:pt x="758" y="372"/>
                  </a:cubicBezTo>
                  <a:cubicBezTo>
                    <a:pt x="784" y="372"/>
                    <a:pt x="811" y="355"/>
                    <a:pt x="834" y="310"/>
                  </a:cubicBezTo>
                  <a:cubicBezTo>
                    <a:pt x="858" y="274"/>
                    <a:pt x="869" y="215"/>
                    <a:pt x="810" y="167"/>
                  </a:cubicBezTo>
                  <a:cubicBezTo>
                    <a:pt x="739" y="108"/>
                    <a:pt x="619" y="96"/>
                    <a:pt x="512" y="96"/>
                  </a:cubicBezTo>
                  <a:lnTo>
                    <a:pt x="512" y="48"/>
                  </a:lnTo>
                  <a:cubicBezTo>
                    <a:pt x="512" y="24"/>
                    <a:pt x="488" y="1"/>
                    <a:pt x="45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727;p59"/>
            <p:cNvSpPr/>
            <p:nvPr/>
          </p:nvSpPr>
          <p:spPr>
            <a:xfrm>
              <a:off x="4670239" y="1657269"/>
              <a:ext cx="359679" cy="206163"/>
            </a:xfrm>
            <a:custGeom>
              <a:avLst/>
              <a:gdLst/>
              <a:ahLst/>
              <a:cxnLst/>
              <a:rect l="l" t="t" r="r" b="b"/>
              <a:pathLst>
                <a:path w="11300" h="6477" extrusionOk="0">
                  <a:moveTo>
                    <a:pt x="3590" y="1935"/>
                  </a:moveTo>
                  <a:cubicBezTo>
                    <a:pt x="3607" y="1935"/>
                    <a:pt x="3623" y="1948"/>
                    <a:pt x="3632" y="1975"/>
                  </a:cubicBezTo>
                  <a:cubicBezTo>
                    <a:pt x="3715" y="2129"/>
                    <a:pt x="4727" y="4832"/>
                    <a:pt x="4751" y="4939"/>
                  </a:cubicBezTo>
                  <a:cubicBezTo>
                    <a:pt x="4775" y="4951"/>
                    <a:pt x="4751" y="4975"/>
                    <a:pt x="4727" y="4987"/>
                  </a:cubicBezTo>
                  <a:lnTo>
                    <a:pt x="4013" y="5261"/>
                  </a:lnTo>
                  <a:cubicBezTo>
                    <a:pt x="3965" y="5130"/>
                    <a:pt x="2941" y="2403"/>
                    <a:pt x="2870" y="2213"/>
                  </a:cubicBezTo>
                  <a:lnTo>
                    <a:pt x="3572" y="1939"/>
                  </a:lnTo>
                  <a:cubicBezTo>
                    <a:pt x="3578" y="1936"/>
                    <a:pt x="3584" y="1935"/>
                    <a:pt x="3590" y="1935"/>
                  </a:cubicBezTo>
                  <a:close/>
                  <a:moveTo>
                    <a:pt x="2584" y="2308"/>
                  </a:moveTo>
                  <a:lnTo>
                    <a:pt x="3727" y="5368"/>
                  </a:lnTo>
                  <a:cubicBezTo>
                    <a:pt x="3180" y="5570"/>
                    <a:pt x="1810" y="6082"/>
                    <a:pt x="1584" y="6166"/>
                  </a:cubicBezTo>
                  <a:cubicBezTo>
                    <a:pt x="1577" y="6172"/>
                    <a:pt x="1569" y="6175"/>
                    <a:pt x="1560" y="6175"/>
                  </a:cubicBezTo>
                  <a:cubicBezTo>
                    <a:pt x="1537" y="6175"/>
                    <a:pt x="1509" y="6156"/>
                    <a:pt x="1501" y="6130"/>
                  </a:cubicBezTo>
                  <a:lnTo>
                    <a:pt x="394" y="3201"/>
                  </a:lnTo>
                  <a:cubicBezTo>
                    <a:pt x="382" y="3177"/>
                    <a:pt x="394" y="3130"/>
                    <a:pt x="441" y="3118"/>
                  </a:cubicBezTo>
                  <a:cubicBezTo>
                    <a:pt x="1144" y="2844"/>
                    <a:pt x="2096" y="2487"/>
                    <a:pt x="2584" y="2308"/>
                  </a:cubicBezTo>
                  <a:close/>
                  <a:moveTo>
                    <a:pt x="10358" y="1"/>
                  </a:moveTo>
                  <a:cubicBezTo>
                    <a:pt x="10108" y="1"/>
                    <a:pt x="9869" y="131"/>
                    <a:pt x="9692" y="308"/>
                  </a:cubicBezTo>
                  <a:lnTo>
                    <a:pt x="7966" y="1737"/>
                  </a:lnTo>
                  <a:cubicBezTo>
                    <a:pt x="7883" y="1522"/>
                    <a:pt x="7668" y="1308"/>
                    <a:pt x="7263" y="1308"/>
                  </a:cubicBezTo>
                  <a:cubicBezTo>
                    <a:pt x="6756" y="1308"/>
                    <a:pt x="6387" y="1304"/>
                    <a:pt x="6108" y="1304"/>
                  </a:cubicBezTo>
                  <a:cubicBezTo>
                    <a:pt x="5503" y="1304"/>
                    <a:pt x="5318" y="1321"/>
                    <a:pt x="5049" y="1427"/>
                  </a:cubicBezTo>
                  <a:lnTo>
                    <a:pt x="3953" y="1868"/>
                  </a:lnTo>
                  <a:lnTo>
                    <a:pt x="3930" y="1820"/>
                  </a:lnTo>
                  <a:cubicBezTo>
                    <a:pt x="3875" y="1675"/>
                    <a:pt x="3745" y="1592"/>
                    <a:pt x="3597" y="1592"/>
                  </a:cubicBezTo>
                  <a:cubicBezTo>
                    <a:pt x="3550" y="1592"/>
                    <a:pt x="3502" y="1600"/>
                    <a:pt x="3453" y="1618"/>
                  </a:cubicBezTo>
                  <a:lnTo>
                    <a:pt x="2620" y="1927"/>
                  </a:lnTo>
                  <a:cubicBezTo>
                    <a:pt x="2251" y="2058"/>
                    <a:pt x="1108" y="2510"/>
                    <a:pt x="298" y="2808"/>
                  </a:cubicBezTo>
                  <a:cubicBezTo>
                    <a:pt x="96" y="2880"/>
                    <a:pt x="1" y="3106"/>
                    <a:pt x="84" y="3308"/>
                  </a:cubicBezTo>
                  <a:lnTo>
                    <a:pt x="1179" y="6225"/>
                  </a:lnTo>
                  <a:cubicBezTo>
                    <a:pt x="1234" y="6389"/>
                    <a:pt x="1379" y="6476"/>
                    <a:pt x="1540" y="6476"/>
                  </a:cubicBezTo>
                  <a:cubicBezTo>
                    <a:pt x="1590" y="6476"/>
                    <a:pt x="1641" y="6468"/>
                    <a:pt x="1691" y="6451"/>
                  </a:cubicBezTo>
                  <a:cubicBezTo>
                    <a:pt x="1941" y="6368"/>
                    <a:pt x="3608" y="5725"/>
                    <a:pt x="3977" y="5594"/>
                  </a:cubicBezTo>
                  <a:lnTo>
                    <a:pt x="4858" y="5261"/>
                  </a:lnTo>
                  <a:cubicBezTo>
                    <a:pt x="5049" y="5189"/>
                    <a:pt x="5144" y="4975"/>
                    <a:pt x="5061" y="4785"/>
                  </a:cubicBezTo>
                  <a:lnTo>
                    <a:pt x="5049" y="4737"/>
                  </a:lnTo>
                  <a:cubicBezTo>
                    <a:pt x="5620" y="4499"/>
                    <a:pt x="5632" y="4475"/>
                    <a:pt x="6228" y="4475"/>
                  </a:cubicBezTo>
                  <a:cubicBezTo>
                    <a:pt x="6311" y="4475"/>
                    <a:pt x="6394" y="4404"/>
                    <a:pt x="6394" y="4308"/>
                  </a:cubicBezTo>
                  <a:cubicBezTo>
                    <a:pt x="6394" y="4225"/>
                    <a:pt x="6311" y="4142"/>
                    <a:pt x="6228" y="4142"/>
                  </a:cubicBezTo>
                  <a:cubicBezTo>
                    <a:pt x="5585" y="4142"/>
                    <a:pt x="5525" y="4189"/>
                    <a:pt x="4930" y="4439"/>
                  </a:cubicBezTo>
                  <a:lnTo>
                    <a:pt x="4073" y="2153"/>
                  </a:lnTo>
                  <a:lnTo>
                    <a:pt x="5168" y="1689"/>
                  </a:lnTo>
                  <a:cubicBezTo>
                    <a:pt x="5361" y="1615"/>
                    <a:pt x="5513" y="1601"/>
                    <a:pt x="5986" y="1601"/>
                  </a:cubicBezTo>
                  <a:cubicBezTo>
                    <a:pt x="6270" y="1601"/>
                    <a:pt x="6670" y="1606"/>
                    <a:pt x="7263" y="1606"/>
                  </a:cubicBezTo>
                  <a:cubicBezTo>
                    <a:pt x="7442" y="1606"/>
                    <a:pt x="7561" y="1665"/>
                    <a:pt x="7644" y="1784"/>
                  </a:cubicBezTo>
                  <a:cubicBezTo>
                    <a:pt x="7704" y="1868"/>
                    <a:pt x="7704" y="1963"/>
                    <a:pt x="7716" y="1987"/>
                  </a:cubicBezTo>
                  <a:cubicBezTo>
                    <a:pt x="7716" y="2046"/>
                    <a:pt x="7668" y="2344"/>
                    <a:pt x="7382" y="2391"/>
                  </a:cubicBezTo>
                  <a:cubicBezTo>
                    <a:pt x="6942" y="2463"/>
                    <a:pt x="5989" y="2594"/>
                    <a:pt x="5978" y="2594"/>
                  </a:cubicBezTo>
                  <a:cubicBezTo>
                    <a:pt x="5882" y="2606"/>
                    <a:pt x="5823" y="2689"/>
                    <a:pt x="5835" y="2772"/>
                  </a:cubicBezTo>
                  <a:cubicBezTo>
                    <a:pt x="5858" y="2844"/>
                    <a:pt x="5918" y="2903"/>
                    <a:pt x="6001" y="2903"/>
                  </a:cubicBezTo>
                  <a:lnTo>
                    <a:pt x="6037" y="2903"/>
                  </a:lnTo>
                  <a:cubicBezTo>
                    <a:pt x="6049" y="2903"/>
                    <a:pt x="7001" y="2772"/>
                    <a:pt x="7442" y="2701"/>
                  </a:cubicBezTo>
                  <a:cubicBezTo>
                    <a:pt x="7859" y="2630"/>
                    <a:pt x="8014" y="2284"/>
                    <a:pt x="8037" y="2046"/>
                  </a:cubicBezTo>
                  <a:lnTo>
                    <a:pt x="9919" y="498"/>
                  </a:lnTo>
                  <a:cubicBezTo>
                    <a:pt x="10039" y="385"/>
                    <a:pt x="10193" y="287"/>
                    <a:pt x="10356" y="287"/>
                  </a:cubicBezTo>
                  <a:cubicBezTo>
                    <a:pt x="10451" y="287"/>
                    <a:pt x="10549" y="320"/>
                    <a:pt x="10645" y="403"/>
                  </a:cubicBezTo>
                  <a:cubicBezTo>
                    <a:pt x="10942" y="701"/>
                    <a:pt x="10681" y="1058"/>
                    <a:pt x="10597" y="1141"/>
                  </a:cubicBezTo>
                  <a:cubicBezTo>
                    <a:pt x="10526" y="1213"/>
                    <a:pt x="8240" y="3677"/>
                    <a:pt x="8240" y="3677"/>
                  </a:cubicBezTo>
                  <a:cubicBezTo>
                    <a:pt x="7906" y="4070"/>
                    <a:pt x="7466" y="4130"/>
                    <a:pt x="7263" y="4130"/>
                  </a:cubicBezTo>
                  <a:lnTo>
                    <a:pt x="6966" y="4130"/>
                  </a:lnTo>
                  <a:cubicBezTo>
                    <a:pt x="6882" y="4130"/>
                    <a:pt x="6811" y="4201"/>
                    <a:pt x="6811" y="4296"/>
                  </a:cubicBezTo>
                  <a:cubicBezTo>
                    <a:pt x="6811" y="4380"/>
                    <a:pt x="6882" y="4463"/>
                    <a:pt x="6966" y="4463"/>
                  </a:cubicBezTo>
                  <a:lnTo>
                    <a:pt x="7287" y="4463"/>
                  </a:lnTo>
                  <a:cubicBezTo>
                    <a:pt x="7502" y="4439"/>
                    <a:pt x="8061" y="4368"/>
                    <a:pt x="8478" y="3892"/>
                  </a:cubicBezTo>
                  <a:lnTo>
                    <a:pt x="10835" y="1344"/>
                  </a:lnTo>
                  <a:cubicBezTo>
                    <a:pt x="11062" y="1153"/>
                    <a:pt x="11300" y="629"/>
                    <a:pt x="10871" y="213"/>
                  </a:cubicBezTo>
                  <a:cubicBezTo>
                    <a:pt x="10706" y="62"/>
                    <a:pt x="10530" y="1"/>
                    <a:pt x="103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Google Shape;4463;p54"/>
          <p:cNvSpPr/>
          <p:nvPr/>
        </p:nvSpPr>
        <p:spPr>
          <a:xfrm>
            <a:off x="1719302" y="1658384"/>
            <a:ext cx="380444" cy="310077"/>
          </a:xfrm>
          <a:custGeom>
            <a:avLst/>
            <a:gdLst/>
            <a:ahLst/>
            <a:cxnLst/>
            <a:rect l="l" t="t" r="r" b="b"/>
            <a:pathLst>
              <a:path w="11943" h="9734" extrusionOk="0">
                <a:moveTo>
                  <a:pt x="11585" y="2638"/>
                </a:moveTo>
                <a:lnTo>
                  <a:pt x="11585" y="3066"/>
                </a:lnTo>
                <a:lnTo>
                  <a:pt x="9121" y="4007"/>
                </a:lnTo>
                <a:lnTo>
                  <a:pt x="9121" y="3566"/>
                </a:lnTo>
                <a:lnTo>
                  <a:pt x="11585" y="2638"/>
                </a:lnTo>
                <a:close/>
                <a:moveTo>
                  <a:pt x="370" y="2638"/>
                </a:moveTo>
                <a:lnTo>
                  <a:pt x="5787" y="4697"/>
                </a:lnTo>
                <a:lnTo>
                  <a:pt x="5787" y="5138"/>
                </a:lnTo>
                <a:lnTo>
                  <a:pt x="370" y="3066"/>
                </a:lnTo>
                <a:lnTo>
                  <a:pt x="370" y="2638"/>
                </a:lnTo>
                <a:close/>
                <a:moveTo>
                  <a:pt x="8764" y="3709"/>
                </a:moveTo>
                <a:lnTo>
                  <a:pt x="8764" y="4138"/>
                </a:lnTo>
                <a:lnTo>
                  <a:pt x="6144" y="5138"/>
                </a:lnTo>
                <a:lnTo>
                  <a:pt x="6144" y="4697"/>
                </a:lnTo>
                <a:lnTo>
                  <a:pt x="8764" y="3709"/>
                </a:lnTo>
                <a:close/>
                <a:moveTo>
                  <a:pt x="9657" y="4162"/>
                </a:moveTo>
                <a:lnTo>
                  <a:pt x="9657" y="6745"/>
                </a:lnTo>
                <a:cubicBezTo>
                  <a:pt x="9478" y="6876"/>
                  <a:pt x="9299" y="6995"/>
                  <a:pt x="9121" y="7114"/>
                </a:cubicBezTo>
                <a:lnTo>
                  <a:pt x="9121" y="4376"/>
                </a:lnTo>
                <a:lnTo>
                  <a:pt x="9657" y="4162"/>
                </a:lnTo>
                <a:close/>
                <a:moveTo>
                  <a:pt x="8961" y="8757"/>
                </a:moveTo>
                <a:cubicBezTo>
                  <a:pt x="9131" y="8757"/>
                  <a:pt x="9264" y="8907"/>
                  <a:pt x="9264" y="9079"/>
                </a:cubicBezTo>
                <a:cubicBezTo>
                  <a:pt x="9264" y="9258"/>
                  <a:pt x="9109" y="9389"/>
                  <a:pt x="8942" y="9389"/>
                </a:cubicBezTo>
                <a:cubicBezTo>
                  <a:pt x="8764" y="9389"/>
                  <a:pt x="8633" y="9246"/>
                  <a:pt x="8633" y="9079"/>
                </a:cubicBezTo>
                <a:cubicBezTo>
                  <a:pt x="8633" y="8900"/>
                  <a:pt x="8787" y="8757"/>
                  <a:pt x="8942" y="8757"/>
                </a:cubicBezTo>
                <a:cubicBezTo>
                  <a:pt x="8949" y="8757"/>
                  <a:pt x="8955" y="8757"/>
                  <a:pt x="8961" y="8757"/>
                </a:cubicBezTo>
                <a:close/>
                <a:moveTo>
                  <a:pt x="5949" y="0"/>
                </a:moveTo>
                <a:cubicBezTo>
                  <a:pt x="5930" y="0"/>
                  <a:pt x="5912" y="6"/>
                  <a:pt x="5894" y="18"/>
                </a:cubicBezTo>
                <a:lnTo>
                  <a:pt x="120" y="2221"/>
                </a:lnTo>
                <a:cubicBezTo>
                  <a:pt x="48" y="2245"/>
                  <a:pt x="1" y="2304"/>
                  <a:pt x="1" y="2376"/>
                </a:cubicBezTo>
                <a:lnTo>
                  <a:pt x="1" y="3185"/>
                </a:lnTo>
                <a:cubicBezTo>
                  <a:pt x="1" y="3257"/>
                  <a:pt x="48" y="3316"/>
                  <a:pt x="120" y="3352"/>
                </a:cubicBezTo>
                <a:lnTo>
                  <a:pt x="1917" y="4031"/>
                </a:lnTo>
                <a:lnTo>
                  <a:pt x="1917" y="4638"/>
                </a:lnTo>
                <a:cubicBezTo>
                  <a:pt x="1917" y="4745"/>
                  <a:pt x="2001" y="4817"/>
                  <a:pt x="2096" y="4817"/>
                </a:cubicBezTo>
                <a:cubicBezTo>
                  <a:pt x="2203" y="4817"/>
                  <a:pt x="2275" y="4745"/>
                  <a:pt x="2275" y="4638"/>
                </a:cubicBezTo>
                <a:lnTo>
                  <a:pt x="2275" y="4186"/>
                </a:lnTo>
                <a:lnTo>
                  <a:pt x="5894" y="5567"/>
                </a:lnTo>
                <a:cubicBezTo>
                  <a:pt x="5906" y="5579"/>
                  <a:pt x="5942" y="5579"/>
                  <a:pt x="5954" y="5579"/>
                </a:cubicBezTo>
                <a:cubicBezTo>
                  <a:pt x="5966" y="5579"/>
                  <a:pt x="6001" y="5579"/>
                  <a:pt x="6013" y="5567"/>
                </a:cubicBezTo>
                <a:lnTo>
                  <a:pt x="8740" y="4519"/>
                </a:lnTo>
                <a:lnTo>
                  <a:pt x="8740" y="7317"/>
                </a:lnTo>
                <a:cubicBezTo>
                  <a:pt x="7871" y="7769"/>
                  <a:pt x="6918" y="8007"/>
                  <a:pt x="5942" y="8007"/>
                </a:cubicBezTo>
                <a:cubicBezTo>
                  <a:pt x="4620" y="8007"/>
                  <a:pt x="3310" y="7555"/>
                  <a:pt x="2263" y="6745"/>
                </a:cubicBezTo>
                <a:lnTo>
                  <a:pt x="2263" y="5352"/>
                </a:lnTo>
                <a:cubicBezTo>
                  <a:pt x="2263" y="5257"/>
                  <a:pt x="2191" y="5174"/>
                  <a:pt x="2084" y="5174"/>
                </a:cubicBezTo>
                <a:cubicBezTo>
                  <a:pt x="1977" y="5174"/>
                  <a:pt x="1906" y="5257"/>
                  <a:pt x="1906" y="5352"/>
                </a:cubicBezTo>
                <a:lnTo>
                  <a:pt x="1906" y="6817"/>
                </a:lnTo>
                <a:cubicBezTo>
                  <a:pt x="1906" y="6876"/>
                  <a:pt x="1941" y="6924"/>
                  <a:pt x="1965" y="6948"/>
                </a:cubicBezTo>
                <a:cubicBezTo>
                  <a:pt x="3084" y="7841"/>
                  <a:pt x="4501" y="8353"/>
                  <a:pt x="5942" y="8353"/>
                </a:cubicBezTo>
                <a:cubicBezTo>
                  <a:pt x="6906" y="8353"/>
                  <a:pt x="7859" y="8126"/>
                  <a:pt x="8740" y="7698"/>
                </a:cubicBezTo>
                <a:lnTo>
                  <a:pt x="8740" y="8412"/>
                </a:lnTo>
                <a:cubicBezTo>
                  <a:pt x="8454" y="8484"/>
                  <a:pt x="8252" y="8746"/>
                  <a:pt x="8252" y="9067"/>
                </a:cubicBezTo>
                <a:cubicBezTo>
                  <a:pt x="8252" y="9436"/>
                  <a:pt x="8549" y="9734"/>
                  <a:pt x="8918" y="9734"/>
                </a:cubicBezTo>
                <a:cubicBezTo>
                  <a:pt x="9287" y="9734"/>
                  <a:pt x="9585" y="9436"/>
                  <a:pt x="9585" y="9067"/>
                </a:cubicBezTo>
                <a:cubicBezTo>
                  <a:pt x="9585" y="8746"/>
                  <a:pt x="9383" y="8496"/>
                  <a:pt x="9097" y="8412"/>
                </a:cubicBezTo>
                <a:lnTo>
                  <a:pt x="9097" y="7495"/>
                </a:lnTo>
                <a:cubicBezTo>
                  <a:pt x="9383" y="7341"/>
                  <a:pt x="9657" y="7138"/>
                  <a:pt x="9918" y="6936"/>
                </a:cubicBezTo>
                <a:cubicBezTo>
                  <a:pt x="9954" y="6900"/>
                  <a:pt x="9978" y="6841"/>
                  <a:pt x="9978" y="6805"/>
                </a:cubicBezTo>
                <a:lnTo>
                  <a:pt x="9978" y="4019"/>
                </a:lnTo>
                <a:lnTo>
                  <a:pt x="11776" y="3328"/>
                </a:lnTo>
                <a:cubicBezTo>
                  <a:pt x="11847" y="3304"/>
                  <a:pt x="11895" y="3245"/>
                  <a:pt x="11895" y="3173"/>
                </a:cubicBezTo>
                <a:lnTo>
                  <a:pt x="11895" y="2364"/>
                </a:lnTo>
                <a:cubicBezTo>
                  <a:pt x="11943" y="2304"/>
                  <a:pt x="11895" y="2245"/>
                  <a:pt x="11823" y="2221"/>
                </a:cubicBezTo>
                <a:lnTo>
                  <a:pt x="8049" y="792"/>
                </a:lnTo>
                <a:cubicBezTo>
                  <a:pt x="8030" y="784"/>
                  <a:pt x="8010" y="780"/>
                  <a:pt x="7989" y="780"/>
                </a:cubicBezTo>
                <a:cubicBezTo>
                  <a:pt x="7921" y="780"/>
                  <a:pt x="7853" y="823"/>
                  <a:pt x="7835" y="887"/>
                </a:cubicBezTo>
                <a:cubicBezTo>
                  <a:pt x="7799" y="983"/>
                  <a:pt x="7847" y="1090"/>
                  <a:pt x="7930" y="1114"/>
                </a:cubicBezTo>
                <a:lnTo>
                  <a:pt x="11264" y="2376"/>
                </a:lnTo>
                <a:lnTo>
                  <a:pt x="8966" y="3257"/>
                </a:lnTo>
                <a:lnTo>
                  <a:pt x="6061" y="1947"/>
                </a:lnTo>
                <a:cubicBezTo>
                  <a:pt x="6035" y="1934"/>
                  <a:pt x="6010" y="1928"/>
                  <a:pt x="5985" y="1928"/>
                </a:cubicBezTo>
                <a:cubicBezTo>
                  <a:pt x="5918" y="1928"/>
                  <a:pt x="5858" y="1973"/>
                  <a:pt x="5823" y="2042"/>
                </a:cubicBezTo>
                <a:cubicBezTo>
                  <a:pt x="5775" y="2126"/>
                  <a:pt x="5823" y="2233"/>
                  <a:pt x="5906" y="2281"/>
                </a:cubicBezTo>
                <a:lnTo>
                  <a:pt x="8490" y="3435"/>
                </a:lnTo>
                <a:lnTo>
                  <a:pt x="5966" y="4388"/>
                </a:lnTo>
                <a:lnTo>
                  <a:pt x="691" y="2376"/>
                </a:lnTo>
                <a:lnTo>
                  <a:pt x="5966" y="376"/>
                </a:lnTo>
                <a:lnTo>
                  <a:pt x="7263" y="864"/>
                </a:lnTo>
                <a:cubicBezTo>
                  <a:pt x="7282" y="868"/>
                  <a:pt x="7301" y="871"/>
                  <a:pt x="7320" y="871"/>
                </a:cubicBezTo>
                <a:cubicBezTo>
                  <a:pt x="7394" y="871"/>
                  <a:pt x="7461" y="833"/>
                  <a:pt x="7490" y="757"/>
                </a:cubicBezTo>
                <a:cubicBezTo>
                  <a:pt x="7513" y="673"/>
                  <a:pt x="7478" y="566"/>
                  <a:pt x="7382" y="530"/>
                </a:cubicBezTo>
                <a:lnTo>
                  <a:pt x="6013" y="18"/>
                </a:lnTo>
                <a:cubicBezTo>
                  <a:pt x="5989" y="6"/>
                  <a:pt x="5969" y="0"/>
                  <a:pt x="5949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" name="Google Shape;7685;p59"/>
          <p:cNvGrpSpPr/>
          <p:nvPr/>
        </p:nvGrpSpPr>
        <p:grpSpPr>
          <a:xfrm>
            <a:off x="6231252" y="1617205"/>
            <a:ext cx="355943" cy="415442"/>
            <a:chOff x="5194002" y="1511297"/>
            <a:chExt cx="259605" cy="346024"/>
          </a:xfrm>
          <a:solidFill>
            <a:schemeClr val="tx2"/>
          </a:solidFill>
        </p:grpSpPr>
        <p:sp>
          <p:nvSpPr>
            <p:cNvPr id="60" name="Google Shape;7686;p59"/>
            <p:cNvSpPr/>
            <p:nvPr/>
          </p:nvSpPr>
          <p:spPr>
            <a:xfrm>
              <a:off x="5216729" y="1543636"/>
              <a:ext cx="169431" cy="159436"/>
            </a:xfrm>
            <a:custGeom>
              <a:avLst/>
              <a:gdLst/>
              <a:ahLst/>
              <a:cxnLst/>
              <a:rect l="l" t="t" r="r" b="b"/>
              <a:pathLst>
                <a:path w="5323" h="5009" extrusionOk="0">
                  <a:moveTo>
                    <a:pt x="3353" y="0"/>
                  </a:moveTo>
                  <a:cubicBezTo>
                    <a:pt x="2568" y="0"/>
                    <a:pt x="1788" y="303"/>
                    <a:pt x="1203" y="901"/>
                  </a:cubicBezTo>
                  <a:cubicBezTo>
                    <a:pt x="96" y="1997"/>
                    <a:pt x="0" y="3747"/>
                    <a:pt x="965" y="4949"/>
                  </a:cubicBezTo>
                  <a:cubicBezTo>
                    <a:pt x="1001" y="4997"/>
                    <a:pt x="1036" y="5009"/>
                    <a:pt x="1084" y="5009"/>
                  </a:cubicBezTo>
                  <a:cubicBezTo>
                    <a:pt x="1120" y="5009"/>
                    <a:pt x="1155" y="4985"/>
                    <a:pt x="1191" y="4973"/>
                  </a:cubicBezTo>
                  <a:cubicBezTo>
                    <a:pt x="1262" y="4914"/>
                    <a:pt x="1262" y="4830"/>
                    <a:pt x="1215" y="4759"/>
                  </a:cubicBezTo>
                  <a:cubicBezTo>
                    <a:pt x="358" y="3664"/>
                    <a:pt x="441" y="2104"/>
                    <a:pt x="1429" y="1127"/>
                  </a:cubicBezTo>
                  <a:cubicBezTo>
                    <a:pt x="1957" y="594"/>
                    <a:pt x="2658" y="324"/>
                    <a:pt x="3362" y="324"/>
                  </a:cubicBezTo>
                  <a:cubicBezTo>
                    <a:pt x="3961" y="324"/>
                    <a:pt x="4562" y="519"/>
                    <a:pt x="5061" y="913"/>
                  </a:cubicBezTo>
                  <a:cubicBezTo>
                    <a:pt x="5091" y="939"/>
                    <a:pt x="5127" y="951"/>
                    <a:pt x="5162" y="951"/>
                  </a:cubicBezTo>
                  <a:cubicBezTo>
                    <a:pt x="5208" y="951"/>
                    <a:pt x="5253" y="930"/>
                    <a:pt x="5287" y="889"/>
                  </a:cubicBezTo>
                  <a:cubicBezTo>
                    <a:pt x="5323" y="806"/>
                    <a:pt x="5311" y="711"/>
                    <a:pt x="5251" y="663"/>
                  </a:cubicBezTo>
                  <a:cubicBezTo>
                    <a:pt x="4693" y="220"/>
                    <a:pt x="4021" y="0"/>
                    <a:pt x="33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7687;p59"/>
            <p:cNvSpPr/>
            <p:nvPr/>
          </p:nvSpPr>
          <p:spPr>
            <a:xfrm>
              <a:off x="5194002" y="1511297"/>
              <a:ext cx="259605" cy="346024"/>
            </a:xfrm>
            <a:custGeom>
              <a:avLst/>
              <a:gdLst/>
              <a:ahLst/>
              <a:cxnLst/>
              <a:rect l="l" t="t" r="r" b="b"/>
              <a:pathLst>
                <a:path w="8156" h="10871" extrusionOk="0">
                  <a:moveTo>
                    <a:pt x="4060" y="322"/>
                  </a:moveTo>
                  <a:cubicBezTo>
                    <a:pt x="6132" y="322"/>
                    <a:pt x="7822" y="2001"/>
                    <a:pt x="7822" y="4084"/>
                  </a:cubicBezTo>
                  <a:cubicBezTo>
                    <a:pt x="7822" y="4977"/>
                    <a:pt x="7632" y="5894"/>
                    <a:pt x="7227" y="6763"/>
                  </a:cubicBezTo>
                  <a:cubicBezTo>
                    <a:pt x="6918" y="7466"/>
                    <a:pt x="6477" y="8168"/>
                    <a:pt x="5906" y="8823"/>
                  </a:cubicBezTo>
                  <a:cubicBezTo>
                    <a:pt x="5120" y="9740"/>
                    <a:pt x="4310" y="10335"/>
                    <a:pt x="4060" y="10537"/>
                  </a:cubicBezTo>
                  <a:cubicBezTo>
                    <a:pt x="3810" y="10359"/>
                    <a:pt x="3000" y="9763"/>
                    <a:pt x="2215" y="8835"/>
                  </a:cubicBezTo>
                  <a:cubicBezTo>
                    <a:pt x="1643" y="8180"/>
                    <a:pt x="1203" y="7477"/>
                    <a:pt x="893" y="6787"/>
                  </a:cubicBezTo>
                  <a:cubicBezTo>
                    <a:pt x="488" y="5906"/>
                    <a:pt x="298" y="5001"/>
                    <a:pt x="298" y="4084"/>
                  </a:cubicBezTo>
                  <a:cubicBezTo>
                    <a:pt x="298" y="2024"/>
                    <a:pt x="1976" y="322"/>
                    <a:pt x="4060" y="322"/>
                  </a:cubicBezTo>
                  <a:close/>
                  <a:moveTo>
                    <a:pt x="4072" y="0"/>
                  </a:moveTo>
                  <a:cubicBezTo>
                    <a:pt x="1834" y="0"/>
                    <a:pt x="0" y="1822"/>
                    <a:pt x="0" y="4072"/>
                  </a:cubicBezTo>
                  <a:cubicBezTo>
                    <a:pt x="0" y="5025"/>
                    <a:pt x="202" y="5977"/>
                    <a:pt x="619" y="6894"/>
                  </a:cubicBezTo>
                  <a:cubicBezTo>
                    <a:pt x="953" y="7632"/>
                    <a:pt x="1405" y="8359"/>
                    <a:pt x="1988" y="9025"/>
                  </a:cubicBezTo>
                  <a:cubicBezTo>
                    <a:pt x="2977" y="10192"/>
                    <a:pt x="3941" y="10835"/>
                    <a:pt x="3989" y="10847"/>
                  </a:cubicBezTo>
                  <a:cubicBezTo>
                    <a:pt x="4012" y="10859"/>
                    <a:pt x="4048" y="10871"/>
                    <a:pt x="4072" y="10871"/>
                  </a:cubicBezTo>
                  <a:cubicBezTo>
                    <a:pt x="4108" y="10871"/>
                    <a:pt x="4132" y="10859"/>
                    <a:pt x="4167" y="10847"/>
                  </a:cubicBezTo>
                  <a:cubicBezTo>
                    <a:pt x="4203" y="10811"/>
                    <a:pt x="5179" y="10168"/>
                    <a:pt x="6156" y="9025"/>
                  </a:cubicBezTo>
                  <a:cubicBezTo>
                    <a:pt x="6739" y="8347"/>
                    <a:pt x="7203" y="7632"/>
                    <a:pt x="7525" y="6894"/>
                  </a:cubicBezTo>
                  <a:cubicBezTo>
                    <a:pt x="7942" y="5977"/>
                    <a:pt x="8156" y="5025"/>
                    <a:pt x="8156" y="4072"/>
                  </a:cubicBezTo>
                  <a:cubicBezTo>
                    <a:pt x="8156" y="1822"/>
                    <a:pt x="6322" y="0"/>
                    <a:pt x="4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7688;p59"/>
            <p:cNvSpPr/>
            <p:nvPr/>
          </p:nvSpPr>
          <p:spPr>
            <a:xfrm>
              <a:off x="5296304" y="1607105"/>
              <a:ext cx="55002" cy="17156"/>
            </a:xfrm>
            <a:custGeom>
              <a:avLst/>
              <a:gdLst/>
              <a:ahLst/>
              <a:cxnLst/>
              <a:rect l="l" t="t" r="r" b="b"/>
              <a:pathLst>
                <a:path w="1728" h="539" extrusionOk="0">
                  <a:moveTo>
                    <a:pt x="629" y="0"/>
                  </a:moveTo>
                  <a:cubicBezTo>
                    <a:pt x="478" y="0"/>
                    <a:pt x="312" y="15"/>
                    <a:pt x="132" y="50"/>
                  </a:cubicBezTo>
                  <a:cubicBezTo>
                    <a:pt x="60" y="62"/>
                    <a:pt x="1" y="122"/>
                    <a:pt x="1" y="217"/>
                  </a:cubicBezTo>
                  <a:lnTo>
                    <a:pt x="1" y="384"/>
                  </a:lnTo>
                  <a:cubicBezTo>
                    <a:pt x="1" y="467"/>
                    <a:pt x="72" y="538"/>
                    <a:pt x="156" y="538"/>
                  </a:cubicBezTo>
                  <a:cubicBezTo>
                    <a:pt x="251" y="538"/>
                    <a:pt x="322" y="467"/>
                    <a:pt x="322" y="384"/>
                  </a:cubicBezTo>
                  <a:lnTo>
                    <a:pt x="322" y="348"/>
                  </a:lnTo>
                  <a:cubicBezTo>
                    <a:pt x="437" y="332"/>
                    <a:pt x="543" y="325"/>
                    <a:pt x="640" y="325"/>
                  </a:cubicBezTo>
                  <a:cubicBezTo>
                    <a:pt x="833" y="325"/>
                    <a:pt x="989" y="352"/>
                    <a:pt x="1108" y="384"/>
                  </a:cubicBezTo>
                  <a:cubicBezTo>
                    <a:pt x="1322" y="443"/>
                    <a:pt x="1441" y="515"/>
                    <a:pt x="1441" y="515"/>
                  </a:cubicBezTo>
                  <a:cubicBezTo>
                    <a:pt x="1465" y="527"/>
                    <a:pt x="1501" y="538"/>
                    <a:pt x="1525" y="538"/>
                  </a:cubicBezTo>
                  <a:cubicBezTo>
                    <a:pt x="1572" y="538"/>
                    <a:pt x="1632" y="515"/>
                    <a:pt x="1668" y="467"/>
                  </a:cubicBezTo>
                  <a:cubicBezTo>
                    <a:pt x="1727" y="396"/>
                    <a:pt x="1691" y="300"/>
                    <a:pt x="1620" y="241"/>
                  </a:cubicBezTo>
                  <a:cubicBezTo>
                    <a:pt x="1591" y="231"/>
                    <a:pt x="1235" y="0"/>
                    <a:pt x="6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7689;p59"/>
            <p:cNvSpPr/>
            <p:nvPr/>
          </p:nvSpPr>
          <p:spPr>
            <a:xfrm>
              <a:off x="5260686" y="1576103"/>
              <a:ext cx="169813" cy="162970"/>
            </a:xfrm>
            <a:custGeom>
              <a:avLst/>
              <a:gdLst/>
              <a:ahLst/>
              <a:cxnLst/>
              <a:rect l="l" t="t" r="r" b="b"/>
              <a:pathLst>
                <a:path w="5335" h="5120" extrusionOk="0">
                  <a:moveTo>
                    <a:pt x="3191" y="322"/>
                  </a:moveTo>
                  <a:lnTo>
                    <a:pt x="3191" y="1108"/>
                  </a:lnTo>
                  <a:cubicBezTo>
                    <a:pt x="3191" y="1250"/>
                    <a:pt x="3156" y="1381"/>
                    <a:pt x="3096" y="1501"/>
                  </a:cubicBezTo>
                  <a:lnTo>
                    <a:pt x="3037" y="1620"/>
                  </a:lnTo>
                  <a:cubicBezTo>
                    <a:pt x="3025" y="1631"/>
                    <a:pt x="3025" y="1667"/>
                    <a:pt x="3025" y="1691"/>
                  </a:cubicBezTo>
                  <a:lnTo>
                    <a:pt x="3025" y="2036"/>
                  </a:lnTo>
                  <a:cubicBezTo>
                    <a:pt x="3025" y="2322"/>
                    <a:pt x="2918" y="2584"/>
                    <a:pt x="2715" y="2786"/>
                  </a:cubicBezTo>
                  <a:cubicBezTo>
                    <a:pt x="2501" y="2977"/>
                    <a:pt x="2239" y="3084"/>
                    <a:pt x="1953" y="3084"/>
                  </a:cubicBezTo>
                  <a:cubicBezTo>
                    <a:pt x="1382" y="3048"/>
                    <a:pt x="941" y="2572"/>
                    <a:pt x="941" y="1989"/>
                  </a:cubicBezTo>
                  <a:lnTo>
                    <a:pt x="941" y="1691"/>
                  </a:lnTo>
                  <a:cubicBezTo>
                    <a:pt x="941" y="1667"/>
                    <a:pt x="941" y="1655"/>
                    <a:pt x="929" y="1620"/>
                  </a:cubicBezTo>
                  <a:lnTo>
                    <a:pt x="870" y="1501"/>
                  </a:lnTo>
                  <a:cubicBezTo>
                    <a:pt x="798" y="1381"/>
                    <a:pt x="774" y="1250"/>
                    <a:pt x="774" y="1108"/>
                  </a:cubicBezTo>
                  <a:cubicBezTo>
                    <a:pt x="774" y="679"/>
                    <a:pt x="1132" y="322"/>
                    <a:pt x="1560" y="322"/>
                  </a:cubicBezTo>
                  <a:close/>
                  <a:moveTo>
                    <a:pt x="2489" y="3286"/>
                  </a:moveTo>
                  <a:lnTo>
                    <a:pt x="2489" y="3513"/>
                  </a:lnTo>
                  <a:cubicBezTo>
                    <a:pt x="2489" y="3560"/>
                    <a:pt x="2489" y="3596"/>
                    <a:pt x="2501" y="3644"/>
                  </a:cubicBezTo>
                  <a:lnTo>
                    <a:pt x="1965" y="4048"/>
                  </a:lnTo>
                  <a:lnTo>
                    <a:pt x="1429" y="3644"/>
                  </a:lnTo>
                  <a:cubicBezTo>
                    <a:pt x="1441" y="3596"/>
                    <a:pt x="1441" y="3548"/>
                    <a:pt x="1441" y="3513"/>
                  </a:cubicBezTo>
                  <a:lnTo>
                    <a:pt x="1441" y="3286"/>
                  </a:lnTo>
                  <a:cubicBezTo>
                    <a:pt x="1596" y="3346"/>
                    <a:pt x="1751" y="3394"/>
                    <a:pt x="1917" y="3394"/>
                  </a:cubicBezTo>
                  <a:lnTo>
                    <a:pt x="1965" y="3394"/>
                  </a:lnTo>
                  <a:cubicBezTo>
                    <a:pt x="2144" y="3394"/>
                    <a:pt x="2322" y="3358"/>
                    <a:pt x="2489" y="3286"/>
                  </a:cubicBezTo>
                  <a:close/>
                  <a:moveTo>
                    <a:pt x="1251" y="3917"/>
                  </a:moveTo>
                  <a:lnTo>
                    <a:pt x="1822" y="4346"/>
                  </a:lnTo>
                  <a:lnTo>
                    <a:pt x="1822" y="4775"/>
                  </a:lnTo>
                  <a:cubicBezTo>
                    <a:pt x="1322" y="4751"/>
                    <a:pt x="834" y="4584"/>
                    <a:pt x="405" y="4287"/>
                  </a:cubicBezTo>
                  <a:cubicBezTo>
                    <a:pt x="429" y="4251"/>
                    <a:pt x="477" y="4227"/>
                    <a:pt x="513" y="4215"/>
                  </a:cubicBezTo>
                  <a:lnTo>
                    <a:pt x="1132" y="3965"/>
                  </a:lnTo>
                  <a:cubicBezTo>
                    <a:pt x="1179" y="3953"/>
                    <a:pt x="1227" y="3929"/>
                    <a:pt x="1251" y="3917"/>
                  </a:cubicBezTo>
                  <a:close/>
                  <a:moveTo>
                    <a:pt x="2691" y="3894"/>
                  </a:moveTo>
                  <a:cubicBezTo>
                    <a:pt x="2727" y="3929"/>
                    <a:pt x="2775" y="3941"/>
                    <a:pt x="2810" y="3953"/>
                  </a:cubicBezTo>
                  <a:lnTo>
                    <a:pt x="3572" y="4239"/>
                  </a:lnTo>
                  <a:cubicBezTo>
                    <a:pt x="3144" y="4572"/>
                    <a:pt x="2656" y="4751"/>
                    <a:pt x="2132" y="4775"/>
                  </a:cubicBezTo>
                  <a:lnTo>
                    <a:pt x="2132" y="4334"/>
                  </a:lnTo>
                  <a:lnTo>
                    <a:pt x="2691" y="3894"/>
                  </a:lnTo>
                  <a:close/>
                  <a:moveTo>
                    <a:pt x="1572" y="0"/>
                  </a:moveTo>
                  <a:cubicBezTo>
                    <a:pt x="965" y="0"/>
                    <a:pt x="465" y="488"/>
                    <a:pt x="465" y="1108"/>
                  </a:cubicBezTo>
                  <a:cubicBezTo>
                    <a:pt x="465" y="1286"/>
                    <a:pt x="501" y="1489"/>
                    <a:pt x="584" y="1655"/>
                  </a:cubicBezTo>
                  <a:lnTo>
                    <a:pt x="620" y="1739"/>
                  </a:lnTo>
                  <a:lnTo>
                    <a:pt x="620" y="1989"/>
                  </a:lnTo>
                  <a:cubicBezTo>
                    <a:pt x="620" y="2429"/>
                    <a:pt x="822" y="2822"/>
                    <a:pt x="1132" y="3096"/>
                  </a:cubicBezTo>
                  <a:lnTo>
                    <a:pt x="1132" y="3525"/>
                  </a:lnTo>
                  <a:cubicBezTo>
                    <a:pt x="1132" y="3596"/>
                    <a:pt x="1084" y="3667"/>
                    <a:pt x="1013" y="3691"/>
                  </a:cubicBezTo>
                  <a:lnTo>
                    <a:pt x="382" y="3929"/>
                  </a:lnTo>
                  <a:cubicBezTo>
                    <a:pt x="227" y="3989"/>
                    <a:pt x="84" y="4108"/>
                    <a:pt x="24" y="4275"/>
                  </a:cubicBezTo>
                  <a:cubicBezTo>
                    <a:pt x="1" y="4334"/>
                    <a:pt x="12" y="4418"/>
                    <a:pt x="72" y="4465"/>
                  </a:cubicBezTo>
                  <a:cubicBezTo>
                    <a:pt x="620" y="4906"/>
                    <a:pt x="1298" y="5120"/>
                    <a:pt x="1965" y="5120"/>
                  </a:cubicBezTo>
                  <a:cubicBezTo>
                    <a:pt x="2751" y="5120"/>
                    <a:pt x="3525" y="4822"/>
                    <a:pt x="4120" y="4227"/>
                  </a:cubicBezTo>
                  <a:cubicBezTo>
                    <a:pt x="5227" y="3108"/>
                    <a:pt x="5335" y="1370"/>
                    <a:pt x="4370" y="143"/>
                  </a:cubicBezTo>
                  <a:cubicBezTo>
                    <a:pt x="4337" y="104"/>
                    <a:pt x="4297" y="86"/>
                    <a:pt x="4256" y="86"/>
                  </a:cubicBezTo>
                  <a:cubicBezTo>
                    <a:pt x="4222" y="86"/>
                    <a:pt x="4188" y="98"/>
                    <a:pt x="4156" y="119"/>
                  </a:cubicBezTo>
                  <a:cubicBezTo>
                    <a:pt x="4072" y="179"/>
                    <a:pt x="4072" y="262"/>
                    <a:pt x="4120" y="346"/>
                  </a:cubicBezTo>
                  <a:cubicBezTo>
                    <a:pt x="4989" y="1429"/>
                    <a:pt x="4894" y="2989"/>
                    <a:pt x="3918" y="3965"/>
                  </a:cubicBezTo>
                  <a:lnTo>
                    <a:pt x="3858" y="4025"/>
                  </a:lnTo>
                  <a:cubicBezTo>
                    <a:pt x="3822" y="4013"/>
                    <a:pt x="3775" y="3989"/>
                    <a:pt x="3751" y="3989"/>
                  </a:cubicBezTo>
                  <a:lnTo>
                    <a:pt x="2941" y="3691"/>
                  </a:lnTo>
                  <a:cubicBezTo>
                    <a:pt x="2870" y="3656"/>
                    <a:pt x="2822" y="3596"/>
                    <a:pt x="2822" y="3525"/>
                  </a:cubicBezTo>
                  <a:lnTo>
                    <a:pt x="2822" y="3120"/>
                  </a:lnTo>
                  <a:cubicBezTo>
                    <a:pt x="2858" y="3096"/>
                    <a:pt x="2906" y="3060"/>
                    <a:pt x="2929" y="3036"/>
                  </a:cubicBezTo>
                  <a:cubicBezTo>
                    <a:pt x="3203" y="2774"/>
                    <a:pt x="3346" y="2441"/>
                    <a:pt x="3346" y="2060"/>
                  </a:cubicBezTo>
                  <a:lnTo>
                    <a:pt x="3346" y="1762"/>
                  </a:lnTo>
                  <a:lnTo>
                    <a:pt x="3394" y="1679"/>
                  </a:lnTo>
                  <a:cubicBezTo>
                    <a:pt x="3465" y="1512"/>
                    <a:pt x="3513" y="1334"/>
                    <a:pt x="3513" y="1143"/>
                  </a:cubicBezTo>
                  <a:lnTo>
                    <a:pt x="3513" y="167"/>
                  </a:lnTo>
                  <a:cubicBezTo>
                    <a:pt x="3513" y="72"/>
                    <a:pt x="3441" y="0"/>
                    <a:pt x="33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594347" y="3981396"/>
            <a:ext cx="388892" cy="462557"/>
            <a:chOff x="4010205" y="1802096"/>
            <a:chExt cx="620038" cy="1407900"/>
          </a:xfrm>
        </p:grpSpPr>
        <p:cxnSp>
          <p:nvCxnSpPr>
            <p:cNvPr id="65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6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67" name="Group 66"/>
          <p:cNvGrpSpPr/>
          <p:nvPr/>
        </p:nvGrpSpPr>
        <p:grpSpPr>
          <a:xfrm>
            <a:off x="1593501" y="3605871"/>
            <a:ext cx="388892" cy="462557"/>
            <a:chOff x="4010205" y="1802096"/>
            <a:chExt cx="620038" cy="1407900"/>
          </a:xfrm>
        </p:grpSpPr>
        <p:cxnSp>
          <p:nvCxnSpPr>
            <p:cNvPr id="68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9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76" name="Group 75"/>
          <p:cNvGrpSpPr/>
          <p:nvPr/>
        </p:nvGrpSpPr>
        <p:grpSpPr>
          <a:xfrm>
            <a:off x="1593377" y="3244554"/>
            <a:ext cx="388892" cy="462557"/>
            <a:chOff x="4010205" y="1802096"/>
            <a:chExt cx="620038" cy="1407900"/>
          </a:xfrm>
        </p:grpSpPr>
        <p:cxnSp>
          <p:nvCxnSpPr>
            <p:cNvPr id="77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cxnSp>
        <p:nvCxnSpPr>
          <p:cNvPr id="80" name="Google Shape;344;p32"/>
          <p:cNvCxnSpPr/>
          <p:nvPr/>
        </p:nvCxnSpPr>
        <p:spPr>
          <a:xfrm>
            <a:off x="1593074" y="3013862"/>
            <a:ext cx="0" cy="462557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1" name="Google Shape;345;p32"/>
          <p:cNvCxnSpPr/>
          <p:nvPr/>
        </p:nvCxnSpPr>
        <p:spPr>
          <a:xfrm>
            <a:off x="1593377" y="3338016"/>
            <a:ext cx="388892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82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1862932" y="3215434"/>
            <a:ext cx="1188363" cy="295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t-EE" sz="1100" dirty="0"/>
              <a:t>Real Project</a:t>
            </a:r>
            <a:endParaRPr sz="1100" dirty="0"/>
          </a:p>
        </p:txBody>
      </p:sp>
      <p:sp>
        <p:nvSpPr>
          <p:cNvPr id="83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1848317" y="3576979"/>
            <a:ext cx="1188363" cy="295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t-EE" sz="1100" dirty="0" smtClean="0"/>
              <a:t>Complexity</a:t>
            </a:r>
            <a:endParaRPr sz="1100" dirty="0"/>
          </a:p>
        </p:txBody>
      </p:sp>
      <p:sp>
        <p:nvSpPr>
          <p:cNvPr id="84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1927840" y="3949944"/>
            <a:ext cx="439080" cy="295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t-EE" sz="1100" dirty="0" smtClean="0"/>
              <a:t>CV</a:t>
            </a:r>
            <a:endParaRPr sz="1100" dirty="0"/>
          </a:p>
        </p:txBody>
      </p:sp>
      <p:sp>
        <p:nvSpPr>
          <p:cNvPr id="85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1906184" y="4311566"/>
            <a:ext cx="1145706" cy="295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t-EE" sz="1100" dirty="0" smtClean="0"/>
              <a:t>Connections</a:t>
            </a:r>
            <a:endParaRPr sz="1100" dirty="0"/>
          </a:p>
        </p:txBody>
      </p:sp>
      <p:grpSp>
        <p:nvGrpSpPr>
          <p:cNvPr id="146" name="Group 145"/>
          <p:cNvGrpSpPr/>
          <p:nvPr/>
        </p:nvGrpSpPr>
        <p:grpSpPr>
          <a:xfrm>
            <a:off x="1593074" y="4309261"/>
            <a:ext cx="388892" cy="462557"/>
            <a:chOff x="4010205" y="1802096"/>
            <a:chExt cx="620038" cy="1407900"/>
          </a:xfrm>
        </p:grpSpPr>
        <p:cxnSp>
          <p:nvCxnSpPr>
            <p:cNvPr id="147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8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sp>
        <p:nvSpPr>
          <p:cNvPr id="149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1915348" y="4650277"/>
            <a:ext cx="1276320" cy="295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t-EE" sz="1100" dirty="0" smtClean="0"/>
              <a:t>Compensation</a:t>
            </a:r>
            <a:endParaRPr sz="1100" dirty="0"/>
          </a:p>
        </p:txBody>
      </p:sp>
    </p:spTree>
    <p:extLst>
      <p:ext uri="{BB962C8B-B14F-4D97-AF65-F5344CB8AC3E}">
        <p14:creationId xmlns:p14="http://schemas.microsoft.com/office/powerpoint/2010/main" val="231398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69"/>
          <p:cNvSpPr txBox="1">
            <a:spLocks noGrp="1"/>
          </p:cNvSpPr>
          <p:nvPr>
            <p:ph type="ctrTitle"/>
          </p:nvPr>
        </p:nvSpPr>
        <p:spPr>
          <a:xfrm>
            <a:off x="615263" y="391698"/>
            <a:ext cx="3042337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t-EE" dirty="0" smtClean="0"/>
              <a:t>KNITS Customers</a:t>
            </a:r>
            <a:endParaRPr dirty="0"/>
          </a:p>
        </p:txBody>
      </p:sp>
      <p:sp>
        <p:nvSpPr>
          <p:cNvPr id="2177" name="Google Shape;2177;p69"/>
          <p:cNvSpPr/>
          <p:nvPr/>
        </p:nvSpPr>
        <p:spPr>
          <a:xfrm>
            <a:off x="693599" y="791034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654;p46"/>
          <p:cNvSpPr/>
          <p:nvPr/>
        </p:nvSpPr>
        <p:spPr>
          <a:xfrm>
            <a:off x="6028237" y="2755262"/>
            <a:ext cx="784500" cy="2586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3" name="Google Shape;655;p46"/>
          <p:cNvSpPr/>
          <p:nvPr/>
        </p:nvSpPr>
        <p:spPr>
          <a:xfrm>
            <a:off x="3796058" y="2755262"/>
            <a:ext cx="784500" cy="2586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4" name="Google Shape;656;p46"/>
          <p:cNvSpPr/>
          <p:nvPr/>
        </p:nvSpPr>
        <p:spPr>
          <a:xfrm>
            <a:off x="1473778" y="2755262"/>
            <a:ext cx="784500" cy="2586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660;p46"/>
          <p:cNvSpPr txBox="1">
            <a:spLocks noGrp="1"/>
          </p:cNvSpPr>
          <p:nvPr>
            <p:ph type="ctrTitle"/>
          </p:nvPr>
        </p:nvSpPr>
        <p:spPr>
          <a:xfrm>
            <a:off x="576585" y="2347026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 smtClean="0"/>
              <a:t>Students</a:t>
            </a:r>
            <a:endParaRPr dirty="0"/>
          </a:p>
        </p:txBody>
      </p:sp>
      <p:sp>
        <p:nvSpPr>
          <p:cNvPr id="21" name="Google Shape;664;p46"/>
          <p:cNvSpPr txBox="1">
            <a:spLocks noGrp="1"/>
          </p:cNvSpPr>
          <p:nvPr>
            <p:ph type="ctrTitle"/>
          </p:nvPr>
        </p:nvSpPr>
        <p:spPr>
          <a:xfrm>
            <a:off x="579979" y="2691759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sz="1200" dirty="0" smtClean="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GOALS</a:t>
            </a:r>
            <a:endParaRPr sz="1200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2" name="Google Shape;665;p46"/>
          <p:cNvSpPr txBox="1">
            <a:spLocks noGrp="1"/>
          </p:cNvSpPr>
          <p:nvPr>
            <p:ph type="ctrTitle" idx="3"/>
          </p:nvPr>
        </p:nvSpPr>
        <p:spPr>
          <a:xfrm>
            <a:off x="2894816" y="2680111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t-EE" sz="1200" dirty="0">
                <a:latin typeface="Poppins Light"/>
                <a:ea typeface="Poppins Light"/>
                <a:cs typeface="Poppins Light"/>
                <a:sym typeface="Poppins Light"/>
              </a:rPr>
              <a:t>GOALS</a:t>
            </a:r>
            <a:endParaRPr sz="1200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3" name="Google Shape;666;p46"/>
          <p:cNvSpPr txBox="1">
            <a:spLocks noGrp="1"/>
          </p:cNvSpPr>
          <p:nvPr>
            <p:ph type="ctrTitle" idx="5"/>
          </p:nvPr>
        </p:nvSpPr>
        <p:spPr>
          <a:xfrm>
            <a:off x="5128317" y="2680111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t-EE" sz="1100" dirty="0" smtClean="0">
                <a:latin typeface="Poppins Light"/>
                <a:ea typeface="Poppins Light"/>
                <a:cs typeface="Poppins Light"/>
                <a:sym typeface="Poppins Light"/>
              </a:rPr>
              <a:t>ISSUES</a:t>
            </a:r>
            <a:endParaRPr sz="1100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4" name="Google Shape;667;p46"/>
          <p:cNvSpPr/>
          <p:nvPr/>
        </p:nvSpPr>
        <p:spPr>
          <a:xfrm>
            <a:off x="1547724" y="1467888"/>
            <a:ext cx="723600" cy="657300"/>
          </a:xfrm>
          <a:prstGeom prst="roundRect">
            <a:avLst>
              <a:gd name="adj" fmla="val 2776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668;p46"/>
          <p:cNvSpPr/>
          <p:nvPr/>
        </p:nvSpPr>
        <p:spPr>
          <a:xfrm>
            <a:off x="3902221" y="1467888"/>
            <a:ext cx="723600" cy="657300"/>
          </a:xfrm>
          <a:prstGeom prst="roundRect">
            <a:avLst>
              <a:gd name="adj" fmla="val 2776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669;p46"/>
          <p:cNvSpPr/>
          <p:nvPr/>
        </p:nvSpPr>
        <p:spPr>
          <a:xfrm>
            <a:off x="6052863" y="1485360"/>
            <a:ext cx="723600" cy="657300"/>
          </a:xfrm>
          <a:prstGeom prst="roundRect">
            <a:avLst>
              <a:gd name="adj" fmla="val 2776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660;p46"/>
          <p:cNvSpPr txBox="1">
            <a:spLocks noGrp="1"/>
          </p:cNvSpPr>
          <p:nvPr>
            <p:ph type="ctrTitle"/>
          </p:nvPr>
        </p:nvSpPr>
        <p:spPr>
          <a:xfrm>
            <a:off x="2925852" y="2341242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 smtClean="0"/>
              <a:t>Job Seekers</a:t>
            </a:r>
            <a:endParaRPr dirty="0"/>
          </a:p>
        </p:txBody>
      </p:sp>
      <p:sp>
        <p:nvSpPr>
          <p:cNvPr id="47" name="Google Shape;660;p46"/>
          <p:cNvSpPr txBox="1">
            <a:spLocks noGrp="1"/>
          </p:cNvSpPr>
          <p:nvPr>
            <p:ph type="ctrTitle"/>
          </p:nvPr>
        </p:nvSpPr>
        <p:spPr>
          <a:xfrm>
            <a:off x="5115592" y="2325671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 smtClean="0"/>
              <a:t>KN Teams</a:t>
            </a:r>
            <a:endParaRPr dirty="0"/>
          </a:p>
        </p:txBody>
      </p:sp>
      <p:grpSp>
        <p:nvGrpSpPr>
          <p:cNvPr id="52" name="Google Shape;7722;p59"/>
          <p:cNvGrpSpPr>
            <a:grpSpLocks noChangeAspect="1"/>
          </p:cNvGrpSpPr>
          <p:nvPr/>
        </p:nvGrpSpPr>
        <p:grpSpPr>
          <a:xfrm>
            <a:off x="4084180" y="1625026"/>
            <a:ext cx="359679" cy="321833"/>
            <a:chOff x="4670239" y="1541599"/>
            <a:chExt cx="359679" cy="321833"/>
          </a:xfrm>
          <a:solidFill>
            <a:schemeClr val="tx2"/>
          </a:solidFill>
        </p:grpSpPr>
        <p:sp>
          <p:nvSpPr>
            <p:cNvPr id="53" name="Google Shape;7723;p59"/>
            <p:cNvSpPr/>
            <p:nvPr/>
          </p:nvSpPr>
          <p:spPr>
            <a:xfrm>
              <a:off x="4818790" y="1606787"/>
              <a:ext cx="28838" cy="49687"/>
            </a:xfrm>
            <a:custGeom>
              <a:avLst/>
              <a:gdLst/>
              <a:ahLst/>
              <a:cxnLst/>
              <a:rect l="l" t="t" r="r" b="b"/>
              <a:pathLst>
                <a:path w="906" h="1561" extrusionOk="0">
                  <a:moveTo>
                    <a:pt x="429" y="298"/>
                  </a:moveTo>
                  <a:lnTo>
                    <a:pt x="429" y="584"/>
                  </a:lnTo>
                  <a:cubicBezTo>
                    <a:pt x="310" y="537"/>
                    <a:pt x="287" y="489"/>
                    <a:pt x="287" y="429"/>
                  </a:cubicBezTo>
                  <a:cubicBezTo>
                    <a:pt x="287" y="346"/>
                    <a:pt x="358" y="310"/>
                    <a:pt x="429" y="298"/>
                  </a:cubicBezTo>
                  <a:close/>
                  <a:moveTo>
                    <a:pt x="537" y="882"/>
                  </a:moveTo>
                  <a:cubicBezTo>
                    <a:pt x="656" y="929"/>
                    <a:pt x="680" y="989"/>
                    <a:pt x="680" y="1060"/>
                  </a:cubicBezTo>
                  <a:cubicBezTo>
                    <a:pt x="680" y="1132"/>
                    <a:pt x="620" y="1191"/>
                    <a:pt x="537" y="1203"/>
                  </a:cubicBezTo>
                  <a:lnTo>
                    <a:pt x="537" y="882"/>
                  </a:lnTo>
                  <a:close/>
                  <a:moveTo>
                    <a:pt x="477" y="1"/>
                  </a:moveTo>
                  <a:cubicBezTo>
                    <a:pt x="441" y="1"/>
                    <a:pt x="418" y="13"/>
                    <a:pt x="418" y="48"/>
                  </a:cubicBezTo>
                  <a:lnTo>
                    <a:pt x="418" y="108"/>
                  </a:lnTo>
                  <a:cubicBezTo>
                    <a:pt x="191" y="132"/>
                    <a:pt x="48" y="251"/>
                    <a:pt x="48" y="477"/>
                  </a:cubicBezTo>
                  <a:cubicBezTo>
                    <a:pt x="48" y="715"/>
                    <a:pt x="227" y="787"/>
                    <a:pt x="418" y="870"/>
                  </a:cubicBezTo>
                  <a:lnTo>
                    <a:pt x="418" y="1239"/>
                  </a:lnTo>
                  <a:cubicBezTo>
                    <a:pt x="310" y="1215"/>
                    <a:pt x="263" y="1191"/>
                    <a:pt x="179" y="1120"/>
                  </a:cubicBezTo>
                  <a:cubicBezTo>
                    <a:pt x="159" y="1104"/>
                    <a:pt x="138" y="1096"/>
                    <a:pt x="118" y="1096"/>
                  </a:cubicBezTo>
                  <a:cubicBezTo>
                    <a:pt x="93" y="1096"/>
                    <a:pt x="69" y="1110"/>
                    <a:pt x="48" y="1144"/>
                  </a:cubicBezTo>
                  <a:cubicBezTo>
                    <a:pt x="1" y="1203"/>
                    <a:pt x="1" y="1263"/>
                    <a:pt x="48" y="1310"/>
                  </a:cubicBezTo>
                  <a:cubicBezTo>
                    <a:pt x="120" y="1418"/>
                    <a:pt x="287" y="1465"/>
                    <a:pt x="418" y="1465"/>
                  </a:cubicBezTo>
                  <a:lnTo>
                    <a:pt x="418" y="1513"/>
                  </a:lnTo>
                  <a:cubicBezTo>
                    <a:pt x="418" y="1549"/>
                    <a:pt x="441" y="1560"/>
                    <a:pt x="477" y="1560"/>
                  </a:cubicBezTo>
                  <a:cubicBezTo>
                    <a:pt x="501" y="1560"/>
                    <a:pt x="537" y="1549"/>
                    <a:pt x="537" y="1513"/>
                  </a:cubicBezTo>
                  <a:lnTo>
                    <a:pt x="537" y="1429"/>
                  </a:lnTo>
                  <a:cubicBezTo>
                    <a:pt x="727" y="1406"/>
                    <a:pt x="894" y="1263"/>
                    <a:pt x="894" y="1025"/>
                  </a:cubicBezTo>
                  <a:cubicBezTo>
                    <a:pt x="906" y="787"/>
                    <a:pt x="763" y="703"/>
                    <a:pt x="549" y="632"/>
                  </a:cubicBezTo>
                  <a:lnTo>
                    <a:pt x="549" y="286"/>
                  </a:lnTo>
                  <a:cubicBezTo>
                    <a:pt x="596" y="286"/>
                    <a:pt x="644" y="298"/>
                    <a:pt x="680" y="334"/>
                  </a:cubicBezTo>
                  <a:cubicBezTo>
                    <a:pt x="707" y="341"/>
                    <a:pt x="738" y="363"/>
                    <a:pt x="771" y="363"/>
                  </a:cubicBezTo>
                  <a:cubicBezTo>
                    <a:pt x="795" y="363"/>
                    <a:pt x="821" y="351"/>
                    <a:pt x="846" y="310"/>
                  </a:cubicBezTo>
                  <a:cubicBezTo>
                    <a:pt x="882" y="275"/>
                    <a:pt x="894" y="215"/>
                    <a:pt x="834" y="167"/>
                  </a:cubicBezTo>
                  <a:cubicBezTo>
                    <a:pt x="763" y="108"/>
                    <a:pt x="644" y="96"/>
                    <a:pt x="537" y="96"/>
                  </a:cubicBezTo>
                  <a:lnTo>
                    <a:pt x="537" y="48"/>
                  </a:lnTo>
                  <a:cubicBezTo>
                    <a:pt x="537" y="13"/>
                    <a:pt x="501" y="1"/>
                    <a:pt x="4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724;p59"/>
            <p:cNvSpPr/>
            <p:nvPr/>
          </p:nvSpPr>
          <p:spPr>
            <a:xfrm>
              <a:off x="4875256" y="1557896"/>
              <a:ext cx="82281" cy="82663"/>
            </a:xfrm>
            <a:custGeom>
              <a:avLst/>
              <a:gdLst/>
              <a:ahLst/>
              <a:cxnLst/>
              <a:rect l="l" t="t" r="r" b="b"/>
              <a:pathLst>
                <a:path w="2585" h="2597" extrusionOk="0">
                  <a:moveTo>
                    <a:pt x="1287" y="310"/>
                  </a:moveTo>
                  <a:cubicBezTo>
                    <a:pt x="1823" y="310"/>
                    <a:pt x="2275" y="751"/>
                    <a:pt x="2275" y="1299"/>
                  </a:cubicBezTo>
                  <a:cubicBezTo>
                    <a:pt x="2263" y="1834"/>
                    <a:pt x="1823" y="2275"/>
                    <a:pt x="1287" y="2275"/>
                  </a:cubicBezTo>
                  <a:cubicBezTo>
                    <a:pt x="751" y="2275"/>
                    <a:pt x="310" y="1846"/>
                    <a:pt x="310" y="1299"/>
                  </a:cubicBezTo>
                  <a:cubicBezTo>
                    <a:pt x="310" y="763"/>
                    <a:pt x="739" y="310"/>
                    <a:pt x="1287" y="310"/>
                  </a:cubicBezTo>
                  <a:close/>
                  <a:moveTo>
                    <a:pt x="1287" y="1"/>
                  </a:moveTo>
                  <a:cubicBezTo>
                    <a:pt x="572" y="1"/>
                    <a:pt x="1" y="584"/>
                    <a:pt x="1" y="1299"/>
                  </a:cubicBezTo>
                  <a:cubicBezTo>
                    <a:pt x="1" y="2013"/>
                    <a:pt x="572" y="2596"/>
                    <a:pt x="1287" y="2596"/>
                  </a:cubicBezTo>
                  <a:cubicBezTo>
                    <a:pt x="2001" y="2596"/>
                    <a:pt x="2585" y="2013"/>
                    <a:pt x="2585" y="1299"/>
                  </a:cubicBezTo>
                  <a:cubicBezTo>
                    <a:pt x="2585" y="584"/>
                    <a:pt x="2001" y="1"/>
                    <a:pt x="12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725;p59"/>
            <p:cNvSpPr/>
            <p:nvPr/>
          </p:nvSpPr>
          <p:spPr>
            <a:xfrm>
              <a:off x="4775215" y="1541599"/>
              <a:ext cx="199001" cy="147850"/>
            </a:xfrm>
            <a:custGeom>
              <a:avLst/>
              <a:gdLst/>
              <a:ahLst/>
              <a:cxnLst/>
              <a:rect l="l" t="t" r="r" b="b"/>
              <a:pathLst>
                <a:path w="6252" h="4645" extrusionOk="0">
                  <a:moveTo>
                    <a:pt x="1834" y="1811"/>
                  </a:moveTo>
                  <a:cubicBezTo>
                    <a:pt x="2168" y="1811"/>
                    <a:pt x="2465" y="1989"/>
                    <a:pt x="2644" y="2239"/>
                  </a:cubicBezTo>
                  <a:cubicBezTo>
                    <a:pt x="2680" y="2394"/>
                    <a:pt x="2739" y="2525"/>
                    <a:pt x="2799" y="2656"/>
                  </a:cubicBezTo>
                  <a:cubicBezTo>
                    <a:pt x="2799" y="2704"/>
                    <a:pt x="2811" y="2751"/>
                    <a:pt x="2811" y="2787"/>
                  </a:cubicBezTo>
                  <a:cubicBezTo>
                    <a:pt x="2811" y="3335"/>
                    <a:pt x="2382" y="3775"/>
                    <a:pt x="1834" y="3775"/>
                  </a:cubicBezTo>
                  <a:cubicBezTo>
                    <a:pt x="1298" y="3775"/>
                    <a:pt x="846" y="3347"/>
                    <a:pt x="846" y="2787"/>
                  </a:cubicBezTo>
                  <a:cubicBezTo>
                    <a:pt x="846" y="2251"/>
                    <a:pt x="1275" y="1811"/>
                    <a:pt x="1834" y="1811"/>
                  </a:cubicBezTo>
                  <a:close/>
                  <a:moveTo>
                    <a:pt x="1834" y="1263"/>
                  </a:moveTo>
                  <a:cubicBezTo>
                    <a:pt x="2108" y="1263"/>
                    <a:pt x="2382" y="1334"/>
                    <a:pt x="2620" y="1489"/>
                  </a:cubicBezTo>
                  <a:cubicBezTo>
                    <a:pt x="2608" y="1561"/>
                    <a:pt x="2608" y="1644"/>
                    <a:pt x="2584" y="1727"/>
                  </a:cubicBezTo>
                  <a:cubicBezTo>
                    <a:pt x="2382" y="1572"/>
                    <a:pt x="2108" y="1465"/>
                    <a:pt x="1822" y="1465"/>
                  </a:cubicBezTo>
                  <a:cubicBezTo>
                    <a:pt x="1120" y="1465"/>
                    <a:pt x="536" y="2049"/>
                    <a:pt x="536" y="2763"/>
                  </a:cubicBezTo>
                  <a:cubicBezTo>
                    <a:pt x="536" y="3477"/>
                    <a:pt x="1108" y="4061"/>
                    <a:pt x="1822" y="4061"/>
                  </a:cubicBezTo>
                  <a:cubicBezTo>
                    <a:pt x="2453" y="4061"/>
                    <a:pt x="2953" y="3632"/>
                    <a:pt x="3096" y="3049"/>
                  </a:cubicBezTo>
                  <a:cubicBezTo>
                    <a:pt x="3156" y="3108"/>
                    <a:pt x="3215" y="3156"/>
                    <a:pt x="3275" y="3216"/>
                  </a:cubicBezTo>
                  <a:cubicBezTo>
                    <a:pt x="3084" y="3870"/>
                    <a:pt x="2501" y="4299"/>
                    <a:pt x="1834" y="4299"/>
                  </a:cubicBezTo>
                  <a:cubicBezTo>
                    <a:pt x="1001" y="4299"/>
                    <a:pt x="310" y="3608"/>
                    <a:pt x="310" y="2775"/>
                  </a:cubicBezTo>
                  <a:cubicBezTo>
                    <a:pt x="310" y="1942"/>
                    <a:pt x="1001" y="1263"/>
                    <a:pt x="1834" y="1263"/>
                  </a:cubicBezTo>
                  <a:close/>
                  <a:moveTo>
                    <a:pt x="4430" y="1"/>
                  </a:moveTo>
                  <a:cubicBezTo>
                    <a:pt x="3644" y="1"/>
                    <a:pt x="2977" y="501"/>
                    <a:pt x="2703" y="1203"/>
                  </a:cubicBezTo>
                  <a:cubicBezTo>
                    <a:pt x="2441" y="1049"/>
                    <a:pt x="2144" y="977"/>
                    <a:pt x="1834" y="977"/>
                  </a:cubicBezTo>
                  <a:cubicBezTo>
                    <a:pt x="822" y="977"/>
                    <a:pt x="1" y="1799"/>
                    <a:pt x="1" y="2811"/>
                  </a:cubicBezTo>
                  <a:cubicBezTo>
                    <a:pt x="1" y="3823"/>
                    <a:pt x="822" y="4644"/>
                    <a:pt x="1834" y="4644"/>
                  </a:cubicBezTo>
                  <a:cubicBezTo>
                    <a:pt x="2608" y="4644"/>
                    <a:pt x="3287" y="4168"/>
                    <a:pt x="3561" y="3430"/>
                  </a:cubicBezTo>
                  <a:cubicBezTo>
                    <a:pt x="3811" y="3573"/>
                    <a:pt x="4108" y="3656"/>
                    <a:pt x="4430" y="3656"/>
                  </a:cubicBezTo>
                  <a:cubicBezTo>
                    <a:pt x="4846" y="3656"/>
                    <a:pt x="5251" y="3513"/>
                    <a:pt x="5585" y="3251"/>
                  </a:cubicBezTo>
                  <a:cubicBezTo>
                    <a:pt x="5894" y="3001"/>
                    <a:pt x="6132" y="2632"/>
                    <a:pt x="6216" y="2239"/>
                  </a:cubicBezTo>
                  <a:cubicBezTo>
                    <a:pt x="6228" y="2144"/>
                    <a:pt x="6192" y="2049"/>
                    <a:pt x="6097" y="2037"/>
                  </a:cubicBezTo>
                  <a:cubicBezTo>
                    <a:pt x="6086" y="2035"/>
                    <a:pt x="6076" y="2035"/>
                    <a:pt x="6065" y="2035"/>
                  </a:cubicBezTo>
                  <a:cubicBezTo>
                    <a:pt x="5991" y="2035"/>
                    <a:pt x="5917" y="2072"/>
                    <a:pt x="5906" y="2156"/>
                  </a:cubicBezTo>
                  <a:cubicBezTo>
                    <a:pt x="5739" y="2835"/>
                    <a:pt x="5144" y="3335"/>
                    <a:pt x="4430" y="3335"/>
                  </a:cubicBezTo>
                  <a:cubicBezTo>
                    <a:pt x="3882" y="3335"/>
                    <a:pt x="3394" y="3037"/>
                    <a:pt x="3120" y="2561"/>
                  </a:cubicBezTo>
                  <a:cubicBezTo>
                    <a:pt x="3096" y="2406"/>
                    <a:pt x="3037" y="2263"/>
                    <a:pt x="2965" y="2120"/>
                  </a:cubicBezTo>
                  <a:cubicBezTo>
                    <a:pt x="2763" y="1191"/>
                    <a:pt x="3477" y="310"/>
                    <a:pt x="4430" y="310"/>
                  </a:cubicBezTo>
                  <a:cubicBezTo>
                    <a:pt x="5144" y="310"/>
                    <a:pt x="5739" y="787"/>
                    <a:pt x="5906" y="1489"/>
                  </a:cubicBezTo>
                  <a:cubicBezTo>
                    <a:pt x="5916" y="1560"/>
                    <a:pt x="5986" y="1613"/>
                    <a:pt x="6058" y="1613"/>
                  </a:cubicBezTo>
                  <a:cubicBezTo>
                    <a:pt x="6071" y="1613"/>
                    <a:pt x="6084" y="1612"/>
                    <a:pt x="6097" y="1608"/>
                  </a:cubicBezTo>
                  <a:cubicBezTo>
                    <a:pt x="6192" y="1584"/>
                    <a:pt x="6251" y="1501"/>
                    <a:pt x="6216" y="1406"/>
                  </a:cubicBezTo>
                  <a:cubicBezTo>
                    <a:pt x="6132" y="1013"/>
                    <a:pt x="5906" y="656"/>
                    <a:pt x="5585" y="394"/>
                  </a:cubicBezTo>
                  <a:cubicBezTo>
                    <a:pt x="5251" y="132"/>
                    <a:pt x="4846" y="1"/>
                    <a:pt x="44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726;p59"/>
            <p:cNvSpPr/>
            <p:nvPr/>
          </p:nvSpPr>
          <p:spPr>
            <a:xfrm>
              <a:off x="4901803" y="1574957"/>
              <a:ext cx="28838" cy="50069"/>
            </a:xfrm>
            <a:custGeom>
              <a:avLst/>
              <a:gdLst/>
              <a:ahLst/>
              <a:cxnLst/>
              <a:rect l="l" t="t" r="r" b="b"/>
              <a:pathLst>
                <a:path w="906" h="1573" extrusionOk="0">
                  <a:moveTo>
                    <a:pt x="429" y="322"/>
                  </a:moveTo>
                  <a:lnTo>
                    <a:pt x="429" y="596"/>
                  </a:lnTo>
                  <a:cubicBezTo>
                    <a:pt x="310" y="548"/>
                    <a:pt x="274" y="513"/>
                    <a:pt x="274" y="453"/>
                  </a:cubicBezTo>
                  <a:cubicBezTo>
                    <a:pt x="274" y="358"/>
                    <a:pt x="358" y="334"/>
                    <a:pt x="429" y="322"/>
                  </a:cubicBezTo>
                  <a:close/>
                  <a:moveTo>
                    <a:pt x="512" y="894"/>
                  </a:moveTo>
                  <a:cubicBezTo>
                    <a:pt x="631" y="941"/>
                    <a:pt x="667" y="1001"/>
                    <a:pt x="667" y="1072"/>
                  </a:cubicBezTo>
                  <a:cubicBezTo>
                    <a:pt x="667" y="1167"/>
                    <a:pt x="608" y="1215"/>
                    <a:pt x="512" y="1227"/>
                  </a:cubicBezTo>
                  <a:lnTo>
                    <a:pt x="512" y="894"/>
                  </a:lnTo>
                  <a:close/>
                  <a:moveTo>
                    <a:pt x="453" y="1"/>
                  </a:moveTo>
                  <a:cubicBezTo>
                    <a:pt x="429" y="1"/>
                    <a:pt x="393" y="24"/>
                    <a:pt x="393" y="48"/>
                  </a:cubicBezTo>
                  <a:lnTo>
                    <a:pt x="393" y="108"/>
                  </a:lnTo>
                  <a:cubicBezTo>
                    <a:pt x="167" y="132"/>
                    <a:pt x="24" y="251"/>
                    <a:pt x="24" y="477"/>
                  </a:cubicBezTo>
                  <a:cubicBezTo>
                    <a:pt x="24" y="715"/>
                    <a:pt x="203" y="798"/>
                    <a:pt x="393" y="870"/>
                  </a:cubicBezTo>
                  <a:lnTo>
                    <a:pt x="393" y="1239"/>
                  </a:lnTo>
                  <a:cubicBezTo>
                    <a:pt x="286" y="1227"/>
                    <a:pt x="250" y="1179"/>
                    <a:pt x="155" y="1120"/>
                  </a:cubicBezTo>
                  <a:cubicBezTo>
                    <a:pt x="138" y="1108"/>
                    <a:pt x="122" y="1102"/>
                    <a:pt x="106" y="1102"/>
                  </a:cubicBezTo>
                  <a:cubicBezTo>
                    <a:pt x="46" y="1102"/>
                    <a:pt x="0" y="1182"/>
                    <a:pt x="0" y="1239"/>
                  </a:cubicBezTo>
                  <a:cubicBezTo>
                    <a:pt x="0" y="1275"/>
                    <a:pt x="12" y="1298"/>
                    <a:pt x="24" y="1310"/>
                  </a:cubicBezTo>
                  <a:cubicBezTo>
                    <a:pt x="96" y="1417"/>
                    <a:pt x="262" y="1465"/>
                    <a:pt x="393" y="1465"/>
                  </a:cubicBezTo>
                  <a:lnTo>
                    <a:pt x="393" y="1525"/>
                  </a:lnTo>
                  <a:cubicBezTo>
                    <a:pt x="393" y="1548"/>
                    <a:pt x="429" y="1572"/>
                    <a:pt x="453" y="1572"/>
                  </a:cubicBezTo>
                  <a:cubicBezTo>
                    <a:pt x="488" y="1572"/>
                    <a:pt x="512" y="1548"/>
                    <a:pt x="512" y="1525"/>
                  </a:cubicBezTo>
                  <a:lnTo>
                    <a:pt x="512" y="1465"/>
                  </a:lnTo>
                  <a:cubicBezTo>
                    <a:pt x="715" y="1429"/>
                    <a:pt x="869" y="1298"/>
                    <a:pt x="869" y="1060"/>
                  </a:cubicBezTo>
                  <a:cubicBezTo>
                    <a:pt x="905" y="810"/>
                    <a:pt x="739" y="715"/>
                    <a:pt x="536" y="644"/>
                  </a:cubicBezTo>
                  <a:lnTo>
                    <a:pt x="536" y="298"/>
                  </a:lnTo>
                  <a:cubicBezTo>
                    <a:pt x="608" y="298"/>
                    <a:pt x="631" y="322"/>
                    <a:pt x="715" y="358"/>
                  </a:cubicBezTo>
                  <a:cubicBezTo>
                    <a:pt x="728" y="367"/>
                    <a:pt x="742" y="372"/>
                    <a:pt x="758" y="372"/>
                  </a:cubicBezTo>
                  <a:cubicBezTo>
                    <a:pt x="784" y="372"/>
                    <a:pt x="811" y="355"/>
                    <a:pt x="834" y="310"/>
                  </a:cubicBezTo>
                  <a:cubicBezTo>
                    <a:pt x="858" y="274"/>
                    <a:pt x="869" y="215"/>
                    <a:pt x="810" y="167"/>
                  </a:cubicBezTo>
                  <a:cubicBezTo>
                    <a:pt x="739" y="108"/>
                    <a:pt x="619" y="96"/>
                    <a:pt x="512" y="96"/>
                  </a:cubicBezTo>
                  <a:lnTo>
                    <a:pt x="512" y="48"/>
                  </a:lnTo>
                  <a:cubicBezTo>
                    <a:pt x="512" y="24"/>
                    <a:pt x="488" y="1"/>
                    <a:pt x="45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727;p59"/>
            <p:cNvSpPr/>
            <p:nvPr/>
          </p:nvSpPr>
          <p:spPr>
            <a:xfrm>
              <a:off x="4670239" y="1657269"/>
              <a:ext cx="359679" cy="206163"/>
            </a:xfrm>
            <a:custGeom>
              <a:avLst/>
              <a:gdLst/>
              <a:ahLst/>
              <a:cxnLst/>
              <a:rect l="l" t="t" r="r" b="b"/>
              <a:pathLst>
                <a:path w="11300" h="6477" extrusionOk="0">
                  <a:moveTo>
                    <a:pt x="3590" y="1935"/>
                  </a:moveTo>
                  <a:cubicBezTo>
                    <a:pt x="3607" y="1935"/>
                    <a:pt x="3623" y="1948"/>
                    <a:pt x="3632" y="1975"/>
                  </a:cubicBezTo>
                  <a:cubicBezTo>
                    <a:pt x="3715" y="2129"/>
                    <a:pt x="4727" y="4832"/>
                    <a:pt x="4751" y="4939"/>
                  </a:cubicBezTo>
                  <a:cubicBezTo>
                    <a:pt x="4775" y="4951"/>
                    <a:pt x="4751" y="4975"/>
                    <a:pt x="4727" y="4987"/>
                  </a:cubicBezTo>
                  <a:lnTo>
                    <a:pt x="4013" y="5261"/>
                  </a:lnTo>
                  <a:cubicBezTo>
                    <a:pt x="3965" y="5130"/>
                    <a:pt x="2941" y="2403"/>
                    <a:pt x="2870" y="2213"/>
                  </a:cubicBezTo>
                  <a:lnTo>
                    <a:pt x="3572" y="1939"/>
                  </a:lnTo>
                  <a:cubicBezTo>
                    <a:pt x="3578" y="1936"/>
                    <a:pt x="3584" y="1935"/>
                    <a:pt x="3590" y="1935"/>
                  </a:cubicBezTo>
                  <a:close/>
                  <a:moveTo>
                    <a:pt x="2584" y="2308"/>
                  </a:moveTo>
                  <a:lnTo>
                    <a:pt x="3727" y="5368"/>
                  </a:lnTo>
                  <a:cubicBezTo>
                    <a:pt x="3180" y="5570"/>
                    <a:pt x="1810" y="6082"/>
                    <a:pt x="1584" y="6166"/>
                  </a:cubicBezTo>
                  <a:cubicBezTo>
                    <a:pt x="1577" y="6172"/>
                    <a:pt x="1569" y="6175"/>
                    <a:pt x="1560" y="6175"/>
                  </a:cubicBezTo>
                  <a:cubicBezTo>
                    <a:pt x="1537" y="6175"/>
                    <a:pt x="1509" y="6156"/>
                    <a:pt x="1501" y="6130"/>
                  </a:cubicBezTo>
                  <a:lnTo>
                    <a:pt x="394" y="3201"/>
                  </a:lnTo>
                  <a:cubicBezTo>
                    <a:pt x="382" y="3177"/>
                    <a:pt x="394" y="3130"/>
                    <a:pt x="441" y="3118"/>
                  </a:cubicBezTo>
                  <a:cubicBezTo>
                    <a:pt x="1144" y="2844"/>
                    <a:pt x="2096" y="2487"/>
                    <a:pt x="2584" y="2308"/>
                  </a:cubicBezTo>
                  <a:close/>
                  <a:moveTo>
                    <a:pt x="10358" y="1"/>
                  </a:moveTo>
                  <a:cubicBezTo>
                    <a:pt x="10108" y="1"/>
                    <a:pt x="9869" y="131"/>
                    <a:pt x="9692" y="308"/>
                  </a:cubicBezTo>
                  <a:lnTo>
                    <a:pt x="7966" y="1737"/>
                  </a:lnTo>
                  <a:cubicBezTo>
                    <a:pt x="7883" y="1522"/>
                    <a:pt x="7668" y="1308"/>
                    <a:pt x="7263" y="1308"/>
                  </a:cubicBezTo>
                  <a:cubicBezTo>
                    <a:pt x="6756" y="1308"/>
                    <a:pt x="6387" y="1304"/>
                    <a:pt x="6108" y="1304"/>
                  </a:cubicBezTo>
                  <a:cubicBezTo>
                    <a:pt x="5503" y="1304"/>
                    <a:pt x="5318" y="1321"/>
                    <a:pt x="5049" y="1427"/>
                  </a:cubicBezTo>
                  <a:lnTo>
                    <a:pt x="3953" y="1868"/>
                  </a:lnTo>
                  <a:lnTo>
                    <a:pt x="3930" y="1820"/>
                  </a:lnTo>
                  <a:cubicBezTo>
                    <a:pt x="3875" y="1675"/>
                    <a:pt x="3745" y="1592"/>
                    <a:pt x="3597" y="1592"/>
                  </a:cubicBezTo>
                  <a:cubicBezTo>
                    <a:pt x="3550" y="1592"/>
                    <a:pt x="3502" y="1600"/>
                    <a:pt x="3453" y="1618"/>
                  </a:cubicBezTo>
                  <a:lnTo>
                    <a:pt x="2620" y="1927"/>
                  </a:lnTo>
                  <a:cubicBezTo>
                    <a:pt x="2251" y="2058"/>
                    <a:pt x="1108" y="2510"/>
                    <a:pt x="298" y="2808"/>
                  </a:cubicBezTo>
                  <a:cubicBezTo>
                    <a:pt x="96" y="2880"/>
                    <a:pt x="1" y="3106"/>
                    <a:pt x="84" y="3308"/>
                  </a:cubicBezTo>
                  <a:lnTo>
                    <a:pt x="1179" y="6225"/>
                  </a:lnTo>
                  <a:cubicBezTo>
                    <a:pt x="1234" y="6389"/>
                    <a:pt x="1379" y="6476"/>
                    <a:pt x="1540" y="6476"/>
                  </a:cubicBezTo>
                  <a:cubicBezTo>
                    <a:pt x="1590" y="6476"/>
                    <a:pt x="1641" y="6468"/>
                    <a:pt x="1691" y="6451"/>
                  </a:cubicBezTo>
                  <a:cubicBezTo>
                    <a:pt x="1941" y="6368"/>
                    <a:pt x="3608" y="5725"/>
                    <a:pt x="3977" y="5594"/>
                  </a:cubicBezTo>
                  <a:lnTo>
                    <a:pt x="4858" y="5261"/>
                  </a:lnTo>
                  <a:cubicBezTo>
                    <a:pt x="5049" y="5189"/>
                    <a:pt x="5144" y="4975"/>
                    <a:pt x="5061" y="4785"/>
                  </a:cubicBezTo>
                  <a:lnTo>
                    <a:pt x="5049" y="4737"/>
                  </a:lnTo>
                  <a:cubicBezTo>
                    <a:pt x="5620" y="4499"/>
                    <a:pt x="5632" y="4475"/>
                    <a:pt x="6228" y="4475"/>
                  </a:cubicBezTo>
                  <a:cubicBezTo>
                    <a:pt x="6311" y="4475"/>
                    <a:pt x="6394" y="4404"/>
                    <a:pt x="6394" y="4308"/>
                  </a:cubicBezTo>
                  <a:cubicBezTo>
                    <a:pt x="6394" y="4225"/>
                    <a:pt x="6311" y="4142"/>
                    <a:pt x="6228" y="4142"/>
                  </a:cubicBezTo>
                  <a:cubicBezTo>
                    <a:pt x="5585" y="4142"/>
                    <a:pt x="5525" y="4189"/>
                    <a:pt x="4930" y="4439"/>
                  </a:cubicBezTo>
                  <a:lnTo>
                    <a:pt x="4073" y="2153"/>
                  </a:lnTo>
                  <a:lnTo>
                    <a:pt x="5168" y="1689"/>
                  </a:lnTo>
                  <a:cubicBezTo>
                    <a:pt x="5361" y="1615"/>
                    <a:pt x="5513" y="1601"/>
                    <a:pt x="5986" y="1601"/>
                  </a:cubicBezTo>
                  <a:cubicBezTo>
                    <a:pt x="6270" y="1601"/>
                    <a:pt x="6670" y="1606"/>
                    <a:pt x="7263" y="1606"/>
                  </a:cubicBezTo>
                  <a:cubicBezTo>
                    <a:pt x="7442" y="1606"/>
                    <a:pt x="7561" y="1665"/>
                    <a:pt x="7644" y="1784"/>
                  </a:cubicBezTo>
                  <a:cubicBezTo>
                    <a:pt x="7704" y="1868"/>
                    <a:pt x="7704" y="1963"/>
                    <a:pt x="7716" y="1987"/>
                  </a:cubicBezTo>
                  <a:cubicBezTo>
                    <a:pt x="7716" y="2046"/>
                    <a:pt x="7668" y="2344"/>
                    <a:pt x="7382" y="2391"/>
                  </a:cubicBezTo>
                  <a:cubicBezTo>
                    <a:pt x="6942" y="2463"/>
                    <a:pt x="5989" y="2594"/>
                    <a:pt x="5978" y="2594"/>
                  </a:cubicBezTo>
                  <a:cubicBezTo>
                    <a:pt x="5882" y="2606"/>
                    <a:pt x="5823" y="2689"/>
                    <a:pt x="5835" y="2772"/>
                  </a:cubicBezTo>
                  <a:cubicBezTo>
                    <a:pt x="5858" y="2844"/>
                    <a:pt x="5918" y="2903"/>
                    <a:pt x="6001" y="2903"/>
                  </a:cubicBezTo>
                  <a:lnTo>
                    <a:pt x="6037" y="2903"/>
                  </a:lnTo>
                  <a:cubicBezTo>
                    <a:pt x="6049" y="2903"/>
                    <a:pt x="7001" y="2772"/>
                    <a:pt x="7442" y="2701"/>
                  </a:cubicBezTo>
                  <a:cubicBezTo>
                    <a:pt x="7859" y="2630"/>
                    <a:pt x="8014" y="2284"/>
                    <a:pt x="8037" y="2046"/>
                  </a:cubicBezTo>
                  <a:lnTo>
                    <a:pt x="9919" y="498"/>
                  </a:lnTo>
                  <a:cubicBezTo>
                    <a:pt x="10039" y="385"/>
                    <a:pt x="10193" y="287"/>
                    <a:pt x="10356" y="287"/>
                  </a:cubicBezTo>
                  <a:cubicBezTo>
                    <a:pt x="10451" y="287"/>
                    <a:pt x="10549" y="320"/>
                    <a:pt x="10645" y="403"/>
                  </a:cubicBezTo>
                  <a:cubicBezTo>
                    <a:pt x="10942" y="701"/>
                    <a:pt x="10681" y="1058"/>
                    <a:pt x="10597" y="1141"/>
                  </a:cubicBezTo>
                  <a:cubicBezTo>
                    <a:pt x="10526" y="1213"/>
                    <a:pt x="8240" y="3677"/>
                    <a:pt x="8240" y="3677"/>
                  </a:cubicBezTo>
                  <a:cubicBezTo>
                    <a:pt x="7906" y="4070"/>
                    <a:pt x="7466" y="4130"/>
                    <a:pt x="7263" y="4130"/>
                  </a:cubicBezTo>
                  <a:lnTo>
                    <a:pt x="6966" y="4130"/>
                  </a:lnTo>
                  <a:cubicBezTo>
                    <a:pt x="6882" y="4130"/>
                    <a:pt x="6811" y="4201"/>
                    <a:pt x="6811" y="4296"/>
                  </a:cubicBezTo>
                  <a:cubicBezTo>
                    <a:pt x="6811" y="4380"/>
                    <a:pt x="6882" y="4463"/>
                    <a:pt x="6966" y="4463"/>
                  </a:cubicBezTo>
                  <a:lnTo>
                    <a:pt x="7287" y="4463"/>
                  </a:lnTo>
                  <a:cubicBezTo>
                    <a:pt x="7502" y="4439"/>
                    <a:pt x="8061" y="4368"/>
                    <a:pt x="8478" y="3892"/>
                  </a:cubicBezTo>
                  <a:lnTo>
                    <a:pt x="10835" y="1344"/>
                  </a:lnTo>
                  <a:cubicBezTo>
                    <a:pt x="11062" y="1153"/>
                    <a:pt x="11300" y="629"/>
                    <a:pt x="10871" y="213"/>
                  </a:cubicBezTo>
                  <a:cubicBezTo>
                    <a:pt x="10706" y="62"/>
                    <a:pt x="10530" y="1"/>
                    <a:pt x="103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Google Shape;4463;p54"/>
          <p:cNvSpPr/>
          <p:nvPr/>
        </p:nvSpPr>
        <p:spPr>
          <a:xfrm>
            <a:off x="1719302" y="1658384"/>
            <a:ext cx="380444" cy="310077"/>
          </a:xfrm>
          <a:custGeom>
            <a:avLst/>
            <a:gdLst/>
            <a:ahLst/>
            <a:cxnLst/>
            <a:rect l="l" t="t" r="r" b="b"/>
            <a:pathLst>
              <a:path w="11943" h="9734" extrusionOk="0">
                <a:moveTo>
                  <a:pt x="11585" y="2638"/>
                </a:moveTo>
                <a:lnTo>
                  <a:pt x="11585" y="3066"/>
                </a:lnTo>
                <a:lnTo>
                  <a:pt x="9121" y="4007"/>
                </a:lnTo>
                <a:lnTo>
                  <a:pt x="9121" y="3566"/>
                </a:lnTo>
                <a:lnTo>
                  <a:pt x="11585" y="2638"/>
                </a:lnTo>
                <a:close/>
                <a:moveTo>
                  <a:pt x="370" y="2638"/>
                </a:moveTo>
                <a:lnTo>
                  <a:pt x="5787" y="4697"/>
                </a:lnTo>
                <a:lnTo>
                  <a:pt x="5787" y="5138"/>
                </a:lnTo>
                <a:lnTo>
                  <a:pt x="370" y="3066"/>
                </a:lnTo>
                <a:lnTo>
                  <a:pt x="370" y="2638"/>
                </a:lnTo>
                <a:close/>
                <a:moveTo>
                  <a:pt x="8764" y="3709"/>
                </a:moveTo>
                <a:lnTo>
                  <a:pt x="8764" y="4138"/>
                </a:lnTo>
                <a:lnTo>
                  <a:pt x="6144" y="5138"/>
                </a:lnTo>
                <a:lnTo>
                  <a:pt x="6144" y="4697"/>
                </a:lnTo>
                <a:lnTo>
                  <a:pt x="8764" y="3709"/>
                </a:lnTo>
                <a:close/>
                <a:moveTo>
                  <a:pt x="9657" y="4162"/>
                </a:moveTo>
                <a:lnTo>
                  <a:pt x="9657" y="6745"/>
                </a:lnTo>
                <a:cubicBezTo>
                  <a:pt x="9478" y="6876"/>
                  <a:pt x="9299" y="6995"/>
                  <a:pt x="9121" y="7114"/>
                </a:cubicBezTo>
                <a:lnTo>
                  <a:pt x="9121" y="4376"/>
                </a:lnTo>
                <a:lnTo>
                  <a:pt x="9657" y="4162"/>
                </a:lnTo>
                <a:close/>
                <a:moveTo>
                  <a:pt x="8961" y="8757"/>
                </a:moveTo>
                <a:cubicBezTo>
                  <a:pt x="9131" y="8757"/>
                  <a:pt x="9264" y="8907"/>
                  <a:pt x="9264" y="9079"/>
                </a:cubicBezTo>
                <a:cubicBezTo>
                  <a:pt x="9264" y="9258"/>
                  <a:pt x="9109" y="9389"/>
                  <a:pt x="8942" y="9389"/>
                </a:cubicBezTo>
                <a:cubicBezTo>
                  <a:pt x="8764" y="9389"/>
                  <a:pt x="8633" y="9246"/>
                  <a:pt x="8633" y="9079"/>
                </a:cubicBezTo>
                <a:cubicBezTo>
                  <a:pt x="8633" y="8900"/>
                  <a:pt x="8787" y="8757"/>
                  <a:pt x="8942" y="8757"/>
                </a:cubicBezTo>
                <a:cubicBezTo>
                  <a:pt x="8949" y="8757"/>
                  <a:pt x="8955" y="8757"/>
                  <a:pt x="8961" y="8757"/>
                </a:cubicBezTo>
                <a:close/>
                <a:moveTo>
                  <a:pt x="5949" y="0"/>
                </a:moveTo>
                <a:cubicBezTo>
                  <a:pt x="5930" y="0"/>
                  <a:pt x="5912" y="6"/>
                  <a:pt x="5894" y="18"/>
                </a:cubicBezTo>
                <a:lnTo>
                  <a:pt x="120" y="2221"/>
                </a:lnTo>
                <a:cubicBezTo>
                  <a:pt x="48" y="2245"/>
                  <a:pt x="1" y="2304"/>
                  <a:pt x="1" y="2376"/>
                </a:cubicBezTo>
                <a:lnTo>
                  <a:pt x="1" y="3185"/>
                </a:lnTo>
                <a:cubicBezTo>
                  <a:pt x="1" y="3257"/>
                  <a:pt x="48" y="3316"/>
                  <a:pt x="120" y="3352"/>
                </a:cubicBezTo>
                <a:lnTo>
                  <a:pt x="1917" y="4031"/>
                </a:lnTo>
                <a:lnTo>
                  <a:pt x="1917" y="4638"/>
                </a:lnTo>
                <a:cubicBezTo>
                  <a:pt x="1917" y="4745"/>
                  <a:pt x="2001" y="4817"/>
                  <a:pt x="2096" y="4817"/>
                </a:cubicBezTo>
                <a:cubicBezTo>
                  <a:pt x="2203" y="4817"/>
                  <a:pt x="2275" y="4745"/>
                  <a:pt x="2275" y="4638"/>
                </a:cubicBezTo>
                <a:lnTo>
                  <a:pt x="2275" y="4186"/>
                </a:lnTo>
                <a:lnTo>
                  <a:pt x="5894" y="5567"/>
                </a:lnTo>
                <a:cubicBezTo>
                  <a:pt x="5906" y="5579"/>
                  <a:pt x="5942" y="5579"/>
                  <a:pt x="5954" y="5579"/>
                </a:cubicBezTo>
                <a:cubicBezTo>
                  <a:pt x="5966" y="5579"/>
                  <a:pt x="6001" y="5579"/>
                  <a:pt x="6013" y="5567"/>
                </a:cubicBezTo>
                <a:lnTo>
                  <a:pt x="8740" y="4519"/>
                </a:lnTo>
                <a:lnTo>
                  <a:pt x="8740" y="7317"/>
                </a:lnTo>
                <a:cubicBezTo>
                  <a:pt x="7871" y="7769"/>
                  <a:pt x="6918" y="8007"/>
                  <a:pt x="5942" y="8007"/>
                </a:cubicBezTo>
                <a:cubicBezTo>
                  <a:pt x="4620" y="8007"/>
                  <a:pt x="3310" y="7555"/>
                  <a:pt x="2263" y="6745"/>
                </a:cubicBezTo>
                <a:lnTo>
                  <a:pt x="2263" y="5352"/>
                </a:lnTo>
                <a:cubicBezTo>
                  <a:pt x="2263" y="5257"/>
                  <a:pt x="2191" y="5174"/>
                  <a:pt x="2084" y="5174"/>
                </a:cubicBezTo>
                <a:cubicBezTo>
                  <a:pt x="1977" y="5174"/>
                  <a:pt x="1906" y="5257"/>
                  <a:pt x="1906" y="5352"/>
                </a:cubicBezTo>
                <a:lnTo>
                  <a:pt x="1906" y="6817"/>
                </a:lnTo>
                <a:cubicBezTo>
                  <a:pt x="1906" y="6876"/>
                  <a:pt x="1941" y="6924"/>
                  <a:pt x="1965" y="6948"/>
                </a:cubicBezTo>
                <a:cubicBezTo>
                  <a:pt x="3084" y="7841"/>
                  <a:pt x="4501" y="8353"/>
                  <a:pt x="5942" y="8353"/>
                </a:cubicBezTo>
                <a:cubicBezTo>
                  <a:pt x="6906" y="8353"/>
                  <a:pt x="7859" y="8126"/>
                  <a:pt x="8740" y="7698"/>
                </a:cubicBezTo>
                <a:lnTo>
                  <a:pt x="8740" y="8412"/>
                </a:lnTo>
                <a:cubicBezTo>
                  <a:pt x="8454" y="8484"/>
                  <a:pt x="8252" y="8746"/>
                  <a:pt x="8252" y="9067"/>
                </a:cubicBezTo>
                <a:cubicBezTo>
                  <a:pt x="8252" y="9436"/>
                  <a:pt x="8549" y="9734"/>
                  <a:pt x="8918" y="9734"/>
                </a:cubicBezTo>
                <a:cubicBezTo>
                  <a:pt x="9287" y="9734"/>
                  <a:pt x="9585" y="9436"/>
                  <a:pt x="9585" y="9067"/>
                </a:cubicBezTo>
                <a:cubicBezTo>
                  <a:pt x="9585" y="8746"/>
                  <a:pt x="9383" y="8496"/>
                  <a:pt x="9097" y="8412"/>
                </a:cubicBezTo>
                <a:lnTo>
                  <a:pt x="9097" y="7495"/>
                </a:lnTo>
                <a:cubicBezTo>
                  <a:pt x="9383" y="7341"/>
                  <a:pt x="9657" y="7138"/>
                  <a:pt x="9918" y="6936"/>
                </a:cubicBezTo>
                <a:cubicBezTo>
                  <a:pt x="9954" y="6900"/>
                  <a:pt x="9978" y="6841"/>
                  <a:pt x="9978" y="6805"/>
                </a:cubicBezTo>
                <a:lnTo>
                  <a:pt x="9978" y="4019"/>
                </a:lnTo>
                <a:lnTo>
                  <a:pt x="11776" y="3328"/>
                </a:lnTo>
                <a:cubicBezTo>
                  <a:pt x="11847" y="3304"/>
                  <a:pt x="11895" y="3245"/>
                  <a:pt x="11895" y="3173"/>
                </a:cubicBezTo>
                <a:lnTo>
                  <a:pt x="11895" y="2364"/>
                </a:lnTo>
                <a:cubicBezTo>
                  <a:pt x="11943" y="2304"/>
                  <a:pt x="11895" y="2245"/>
                  <a:pt x="11823" y="2221"/>
                </a:cubicBezTo>
                <a:lnTo>
                  <a:pt x="8049" y="792"/>
                </a:lnTo>
                <a:cubicBezTo>
                  <a:pt x="8030" y="784"/>
                  <a:pt x="8010" y="780"/>
                  <a:pt x="7989" y="780"/>
                </a:cubicBezTo>
                <a:cubicBezTo>
                  <a:pt x="7921" y="780"/>
                  <a:pt x="7853" y="823"/>
                  <a:pt x="7835" y="887"/>
                </a:cubicBezTo>
                <a:cubicBezTo>
                  <a:pt x="7799" y="983"/>
                  <a:pt x="7847" y="1090"/>
                  <a:pt x="7930" y="1114"/>
                </a:cubicBezTo>
                <a:lnTo>
                  <a:pt x="11264" y="2376"/>
                </a:lnTo>
                <a:lnTo>
                  <a:pt x="8966" y="3257"/>
                </a:lnTo>
                <a:lnTo>
                  <a:pt x="6061" y="1947"/>
                </a:lnTo>
                <a:cubicBezTo>
                  <a:pt x="6035" y="1934"/>
                  <a:pt x="6010" y="1928"/>
                  <a:pt x="5985" y="1928"/>
                </a:cubicBezTo>
                <a:cubicBezTo>
                  <a:pt x="5918" y="1928"/>
                  <a:pt x="5858" y="1973"/>
                  <a:pt x="5823" y="2042"/>
                </a:cubicBezTo>
                <a:cubicBezTo>
                  <a:pt x="5775" y="2126"/>
                  <a:pt x="5823" y="2233"/>
                  <a:pt x="5906" y="2281"/>
                </a:cubicBezTo>
                <a:lnTo>
                  <a:pt x="8490" y="3435"/>
                </a:lnTo>
                <a:lnTo>
                  <a:pt x="5966" y="4388"/>
                </a:lnTo>
                <a:lnTo>
                  <a:pt x="691" y="2376"/>
                </a:lnTo>
                <a:lnTo>
                  <a:pt x="5966" y="376"/>
                </a:lnTo>
                <a:lnTo>
                  <a:pt x="7263" y="864"/>
                </a:lnTo>
                <a:cubicBezTo>
                  <a:pt x="7282" y="868"/>
                  <a:pt x="7301" y="871"/>
                  <a:pt x="7320" y="871"/>
                </a:cubicBezTo>
                <a:cubicBezTo>
                  <a:pt x="7394" y="871"/>
                  <a:pt x="7461" y="833"/>
                  <a:pt x="7490" y="757"/>
                </a:cubicBezTo>
                <a:cubicBezTo>
                  <a:pt x="7513" y="673"/>
                  <a:pt x="7478" y="566"/>
                  <a:pt x="7382" y="530"/>
                </a:cubicBezTo>
                <a:lnTo>
                  <a:pt x="6013" y="18"/>
                </a:lnTo>
                <a:cubicBezTo>
                  <a:pt x="5989" y="6"/>
                  <a:pt x="5969" y="0"/>
                  <a:pt x="5949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" name="Google Shape;7685;p59"/>
          <p:cNvGrpSpPr/>
          <p:nvPr/>
        </p:nvGrpSpPr>
        <p:grpSpPr>
          <a:xfrm>
            <a:off x="6231252" y="1617205"/>
            <a:ext cx="355943" cy="415442"/>
            <a:chOff x="5194002" y="1511297"/>
            <a:chExt cx="259605" cy="346024"/>
          </a:xfrm>
          <a:solidFill>
            <a:schemeClr val="tx2"/>
          </a:solidFill>
        </p:grpSpPr>
        <p:sp>
          <p:nvSpPr>
            <p:cNvPr id="60" name="Google Shape;7686;p59"/>
            <p:cNvSpPr/>
            <p:nvPr/>
          </p:nvSpPr>
          <p:spPr>
            <a:xfrm>
              <a:off x="5216729" y="1543636"/>
              <a:ext cx="169431" cy="159436"/>
            </a:xfrm>
            <a:custGeom>
              <a:avLst/>
              <a:gdLst/>
              <a:ahLst/>
              <a:cxnLst/>
              <a:rect l="l" t="t" r="r" b="b"/>
              <a:pathLst>
                <a:path w="5323" h="5009" extrusionOk="0">
                  <a:moveTo>
                    <a:pt x="3353" y="0"/>
                  </a:moveTo>
                  <a:cubicBezTo>
                    <a:pt x="2568" y="0"/>
                    <a:pt x="1788" y="303"/>
                    <a:pt x="1203" y="901"/>
                  </a:cubicBezTo>
                  <a:cubicBezTo>
                    <a:pt x="96" y="1997"/>
                    <a:pt x="0" y="3747"/>
                    <a:pt x="965" y="4949"/>
                  </a:cubicBezTo>
                  <a:cubicBezTo>
                    <a:pt x="1001" y="4997"/>
                    <a:pt x="1036" y="5009"/>
                    <a:pt x="1084" y="5009"/>
                  </a:cubicBezTo>
                  <a:cubicBezTo>
                    <a:pt x="1120" y="5009"/>
                    <a:pt x="1155" y="4985"/>
                    <a:pt x="1191" y="4973"/>
                  </a:cubicBezTo>
                  <a:cubicBezTo>
                    <a:pt x="1262" y="4914"/>
                    <a:pt x="1262" y="4830"/>
                    <a:pt x="1215" y="4759"/>
                  </a:cubicBezTo>
                  <a:cubicBezTo>
                    <a:pt x="358" y="3664"/>
                    <a:pt x="441" y="2104"/>
                    <a:pt x="1429" y="1127"/>
                  </a:cubicBezTo>
                  <a:cubicBezTo>
                    <a:pt x="1957" y="594"/>
                    <a:pt x="2658" y="324"/>
                    <a:pt x="3362" y="324"/>
                  </a:cubicBezTo>
                  <a:cubicBezTo>
                    <a:pt x="3961" y="324"/>
                    <a:pt x="4562" y="519"/>
                    <a:pt x="5061" y="913"/>
                  </a:cubicBezTo>
                  <a:cubicBezTo>
                    <a:pt x="5091" y="939"/>
                    <a:pt x="5127" y="951"/>
                    <a:pt x="5162" y="951"/>
                  </a:cubicBezTo>
                  <a:cubicBezTo>
                    <a:pt x="5208" y="951"/>
                    <a:pt x="5253" y="930"/>
                    <a:pt x="5287" y="889"/>
                  </a:cubicBezTo>
                  <a:cubicBezTo>
                    <a:pt x="5323" y="806"/>
                    <a:pt x="5311" y="711"/>
                    <a:pt x="5251" y="663"/>
                  </a:cubicBezTo>
                  <a:cubicBezTo>
                    <a:pt x="4693" y="220"/>
                    <a:pt x="4021" y="0"/>
                    <a:pt x="33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7687;p59"/>
            <p:cNvSpPr/>
            <p:nvPr/>
          </p:nvSpPr>
          <p:spPr>
            <a:xfrm>
              <a:off x="5194002" y="1511297"/>
              <a:ext cx="259605" cy="346024"/>
            </a:xfrm>
            <a:custGeom>
              <a:avLst/>
              <a:gdLst/>
              <a:ahLst/>
              <a:cxnLst/>
              <a:rect l="l" t="t" r="r" b="b"/>
              <a:pathLst>
                <a:path w="8156" h="10871" extrusionOk="0">
                  <a:moveTo>
                    <a:pt x="4060" y="322"/>
                  </a:moveTo>
                  <a:cubicBezTo>
                    <a:pt x="6132" y="322"/>
                    <a:pt x="7822" y="2001"/>
                    <a:pt x="7822" y="4084"/>
                  </a:cubicBezTo>
                  <a:cubicBezTo>
                    <a:pt x="7822" y="4977"/>
                    <a:pt x="7632" y="5894"/>
                    <a:pt x="7227" y="6763"/>
                  </a:cubicBezTo>
                  <a:cubicBezTo>
                    <a:pt x="6918" y="7466"/>
                    <a:pt x="6477" y="8168"/>
                    <a:pt x="5906" y="8823"/>
                  </a:cubicBezTo>
                  <a:cubicBezTo>
                    <a:pt x="5120" y="9740"/>
                    <a:pt x="4310" y="10335"/>
                    <a:pt x="4060" y="10537"/>
                  </a:cubicBezTo>
                  <a:cubicBezTo>
                    <a:pt x="3810" y="10359"/>
                    <a:pt x="3000" y="9763"/>
                    <a:pt x="2215" y="8835"/>
                  </a:cubicBezTo>
                  <a:cubicBezTo>
                    <a:pt x="1643" y="8180"/>
                    <a:pt x="1203" y="7477"/>
                    <a:pt x="893" y="6787"/>
                  </a:cubicBezTo>
                  <a:cubicBezTo>
                    <a:pt x="488" y="5906"/>
                    <a:pt x="298" y="5001"/>
                    <a:pt x="298" y="4084"/>
                  </a:cubicBezTo>
                  <a:cubicBezTo>
                    <a:pt x="298" y="2024"/>
                    <a:pt x="1976" y="322"/>
                    <a:pt x="4060" y="322"/>
                  </a:cubicBezTo>
                  <a:close/>
                  <a:moveTo>
                    <a:pt x="4072" y="0"/>
                  </a:moveTo>
                  <a:cubicBezTo>
                    <a:pt x="1834" y="0"/>
                    <a:pt x="0" y="1822"/>
                    <a:pt x="0" y="4072"/>
                  </a:cubicBezTo>
                  <a:cubicBezTo>
                    <a:pt x="0" y="5025"/>
                    <a:pt x="202" y="5977"/>
                    <a:pt x="619" y="6894"/>
                  </a:cubicBezTo>
                  <a:cubicBezTo>
                    <a:pt x="953" y="7632"/>
                    <a:pt x="1405" y="8359"/>
                    <a:pt x="1988" y="9025"/>
                  </a:cubicBezTo>
                  <a:cubicBezTo>
                    <a:pt x="2977" y="10192"/>
                    <a:pt x="3941" y="10835"/>
                    <a:pt x="3989" y="10847"/>
                  </a:cubicBezTo>
                  <a:cubicBezTo>
                    <a:pt x="4012" y="10859"/>
                    <a:pt x="4048" y="10871"/>
                    <a:pt x="4072" y="10871"/>
                  </a:cubicBezTo>
                  <a:cubicBezTo>
                    <a:pt x="4108" y="10871"/>
                    <a:pt x="4132" y="10859"/>
                    <a:pt x="4167" y="10847"/>
                  </a:cubicBezTo>
                  <a:cubicBezTo>
                    <a:pt x="4203" y="10811"/>
                    <a:pt x="5179" y="10168"/>
                    <a:pt x="6156" y="9025"/>
                  </a:cubicBezTo>
                  <a:cubicBezTo>
                    <a:pt x="6739" y="8347"/>
                    <a:pt x="7203" y="7632"/>
                    <a:pt x="7525" y="6894"/>
                  </a:cubicBezTo>
                  <a:cubicBezTo>
                    <a:pt x="7942" y="5977"/>
                    <a:pt x="8156" y="5025"/>
                    <a:pt x="8156" y="4072"/>
                  </a:cubicBezTo>
                  <a:cubicBezTo>
                    <a:pt x="8156" y="1822"/>
                    <a:pt x="6322" y="0"/>
                    <a:pt x="4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7688;p59"/>
            <p:cNvSpPr/>
            <p:nvPr/>
          </p:nvSpPr>
          <p:spPr>
            <a:xfrm>
              <a:off x="5296304" y="1607105"/>
              <a:ext cx="55002" cy="17156"/>
            </a:xfrm>
            <a:custGeom>
              <a:avLst/>
              <a:gdLst/>
              <a:ahLst/>
              <a:cxnLst/>
              <a:rect l="l" t="t" r="r" b="b"/>
              <a:pathLst>
                <a:path w="1728" h="539" extrusionOk="0">
                  <a:moveTo>
                    <a:pt x="629" y="0"/>
                  </a:moveTo>
                  <a:cubicBezTo>
                    <a:pt x="478" y="0"/>
                    <a:pt x="312" y="15"/>
                    <a:pt x="132" y="50"/>
                  </a:cubicBezTo>
                  <a:cubicBezTo>
                    <a:pt x="60" y="62"/>
                    <a:pt x="1" y="122"/>
                    <a:pt x="1" y="217"/>
                  </a:cubicBezTo>
                  <a:lnTo>
                    <a:pt x="1" y="384"/>
                  </a:lnTo>
                  <a:cubicBezTo>
                    <a:pt x="1" y="467"/>
                    <a:pt x="72" y="538"/>
                    <a:pt x="156" y="538"/>
                  </a:cubicBezTo>
                  <a:cubicBezTo>
                    <a:pt x="251" y="538"/>
                    <a:pt x="322" y="467"/>
                    <a:pt x="322" y="384"/>
                  </a:cubicBezTo>
                  <a:lnTo>
                    <a:pt x="322" y="348"/>
                  </a:lnTo>
                  <a:cubicBezTo>
                    <a:pt x="437" y="332"/>
                    <a:pt x="543" y="325"/>
                    <a:pt x="640" y="325"/>
                  </a:cubicBezTo>
                  <a:cubicBezTo>
                    <a:pt x="833" y="325"/>
                    <a:pt x="989" y="352"/>
                    <a:pt x="1108" y="384"/>
                  </a:cubicBezTo>
                  <a:cubicBezTo>
                    <a:pt x="1322" y="443"/>
                    <a:pt x="1441" y="515"/>
                    <a:pt x="1441" y="515"/>
                  </a:cubicBezTo>
                  <a:cubicBezTo>
                    <a:pt x="1465" y="527"/>
                    <a:pt x="1501" y="538"/>
                    <a:pt x="1525" y="538"/>
                  </a:cubicBezTo>
                  <a:cubicBezTo>
                    <a:pt x="1572" y="538"/>
                    <a:pt x="1632" y="515"/>
                    <a:pt x="1668" y="467"/>
                  </a:cubicBezTo>
                  <a:cubicBezTo>
                    <a:pt x="1727" y="396"/>
                    <a:pt x="1691" y="300"/>
                    <a:pt x="1620" y="241"/>
                  </a:cubicBezTo>
                  <a:cubicBezTo>
                    <a:pt x="1591" y="231"/>
                    <a:pt x="1235" y="0"/>
                    <a:pt x="6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7689;p59"/>
            <p:cNvSpPr/>
            <p:nvPr/>
          </p:nvSpPr>
          <p:spPr>
            <a:xfrm>
              <a:off x="5260686" y="1576103"/>
              <a:ext cx="169813" cy="162970"/>
            </a:xfrm>
            <a:custGeom>
              <a:avLst/>
              <a:gdLst/>
              <a:ahLst/>
              <a:cxnLst/>
              <a:rect l="l" t="t" r="r" b="b"/>
              <a:pathLst>
                <a:path w="5335" h="5120" extrusionOk="0">
                  <a:moveTo>
                    <a:pt x="3191" y="322"/>
                  </a:moveTo>
                  <a:lnTo>
                    <a:pt x="3191" y="1108"/>
                  </a:lnTo>
                  <a:cubicBezTo>
                    <a:pt x="3191" y="1250"/>
                    <a:pt x="3156" y="1381"/>
                    <a:pt x="3096" y="1501"/>
                  </a:cubicBezTo>
                  <a:lnTo>
                    <a:pt x="3037" y="1620"/>
                  </a:lnTo>
                  <a:cubicBezTo>
                    <a:pt x="3025" y="1631"/>
                    <a:pt x="3025" y="1667"/>
                    <a:pt x="3025" y="1691"/>
                  </a:cubicBezTo>
                  <a:lnTo>
                    <a:pt x="3025" y="2036"/>
                  </a:lnTo>
                  <a:cubicBezTo>
                    <a:pt x="3025" y="2322"/>
                    <a:pt x="2918" y="2584"/>
                    <a:pt x="2715" y="2786"/>
                  </a:cubicBezTo>
                  <a:cubicBezTo>
                    <a:pt x="2501" y="2977"/>
                    <a:pt x="2239" y="3084"/>
                    <a:pt x="1953" y="3084"/>
                  </a:cubicBezTo>
                  <a:cubicBezTo>
                    <a:pt x="1382" y="3048"/>
                    <a:pt x="941" y="2572"/>
                    <a:pt x="941" y="1989"/>
                  </a:cubicBezTo>
                  <a:lnTo>
                    <a:pt x="941" y="1691"/>
                  </a:lnTo>
                  <a:cubicBezTo>
                    <a:pt x="941" y="1667"/>
                    <a:pt x="941" y="1655"/>
                    <a:pt x="929" y="1620"/>
                  </a:cubicBezTo>
                  <a:lnTo>
                    <a:pt x="870" y="1501"/>
                  </a:lnTo>
                  <a:cubicBezTo>
                    <a:pt x="798" y="1381"/>
                    <a:pt x="774" y="1250"/>
                    <a:pt x="774" y="1108"/>
                  </a:cubicBezTo>
                  <a:cubicBezTo>
                    <a:pt x="774" y="679"/>
                    <a:pt x="1132" y="322"/>
                    <a:pt x="1560" y="322"/>
                  </a:cubicBezTo>
                  <a:close/>
                  <a:moveTo>
                    <a:pt x="2489" y="3286"/>
                  </a:moveTo>
                  <a:lnTo>
                    <a:pt x="2489" y="3513"/>
                  </a:lnTo>
                  <a:cubicBezTo>
                    <a:pt x="2489" y="3560"/>
                    <a:pt x="2489" y="3596"/>
                    <a:pt x="2501" y="3644"/>
                  </a:cubicBezTo>
                  <a:lnTo>
                    <a:pt x="1965" y="4048"/>
                  </a:lnTo>
                  <a:lnTo>
                    <a:pt x="1429" y="3644"/>
                  </a:lnTo>
                  <a:cubicBezTo>
                    <a:pt x="1441" y="3596"/>
                    <a:pt x="1441" y="3548"/>
                    <a:pt x="1441" y="3513"/>
                  </a:cubicBezTo>
                  <a:lnTo>
                    <a:pt x="1441" y="3286"/>
                  </a:lnTo>
                  <a:cubicBezTo>
                    <a:pt x="1596" y="3346"/>
                    <a:pt x="1751" y="3394"/>
                    <a:pt x="1917" y="3394"/>
                  </a:cubicBezTo>
                  <a:lnTo>
                    <a:pt x="1965" y="3394"/>
                  </a:lnTo>
                  <a:cubicBezTo>
                    <a:pt x="2144" y="3394"/>
                    <a:pt x="2322" y="3358"/>
                    <a:pt x="2489" y="3286"/>
                  </a:cubicBezTo>
                  <a:close/>
                  <a:moveTo>
                    <a:pt x="1251" y="3917"/>
                  </a:moveTo>
                  <a:lnTo>
                    <a:pt x="1822" y="4346"/>
                  </a:lnTo>
                  <a:lnTo>
                    <a:pt x="1822" y="4775"/>
                  </a:lnTo>
                  <a:cubicBezTo>
                    <a:pt x="1322" y="4751"/>
                    <a:pt x="834" y="4584"/>
                    <a:pt x="405" y="4287"/>
                  </a:cubicBezTo>
                  <a:cubicBezTo>
                    <a:pt x="429" y="4251"/>
                    <a:pt x="477" y="4227"/>
                    <a:pt x="513" y="4215"/>
                  </a:cubicBezTo>
                  <a:lnTo>
                    <a:pt x="1132" y="3965"/>
                  </a:lnTo>
                  <a:cubicBezTo>
                    <a:pt x="1179" y="3953"/>
                    <a:pt x="1227" y="3929"/>
                    <a:pt x="1251" y="3917"/>
                  </a:cubicBezTo>
                  <a:close/>
                  <a:moveTo>
                    <a:pt x="2691" y="3894"/>
                  </a:moveTo>
                  <a:cubicBezTo>
                    <a:pt x="2727" y="3929"/>
                    <a:pt x="2775" y="3941"/>
                    <a:pt x="2810" y="3953"/>
                  </a:cubicBezTo>
                  <a:lnTo>
                    <a:pt x="3572" y="4239"/>
                  </a:lnTo>
                  <a:cubicBezTo>
                    <a:pt x="3144" y="4572"/>
                    <a:pt x="2656" y="4751"/>
                    <a:pt x="2132" y="4775"/>
                  </a:cubicBezTo>
                  <a:lnTo>
                    <a:pt x="2132" y="4334"/>
                  </a:lnTo>
                  <a:lnTo>
                    <a:pt x="2691" y="3894"/>
                  </a:lnTo>
                  <a:close/>
                  <a:moveTo>
                    <a:pt x="1572" y="0"/>
                  </a:moveTo>
                  <a:cubicBezTo>
                    <a:pt x="965" y="0"/>
                    <a:pt x="465" y="488"/>
                    <a:pt x="465" y="1108"/>
                  </a:cubicBezTo>
                  <a:cubicBezTo>
                    <a:pt x="465" y="1286"/>
                    <a:pt x="501" y="1489"/>
                    <a:pt x="584" y="1655"/>
                  </a:cubicBezTo>
                  <a:lnTo>
                    <a:pt x="620" y="1739"/>
                  </a:lnTo>
                  <a:lnTo>
                    <a:pt x="620" y="1989"/>
                  </a:lnTo>
                  <a:cubicBezTo>
                    <a:pt x="620" y="2429"/>
                    <a:pt x="822" y="2822"/>
                    <a:pt x="1132" y="3096"/>
                  </a:cubicBezTo>
                  <a:lnTo>
                    <a:pt x="1132" y="3525"/>
                  </a:lnTo>
                  <a:cubicBezTo>
                    <a:pt x="1132" y="3596"/>
                    <a:pt x="1084" y="3667"/>
                    <a:pt x="1013" y="3691"/>
                  </a:cubicBezTo>
                  <a:lnTo>
                    <a:pt x="382" y="3929"/>
                  </a:lnTo>
                  <a:cubicBezTo>
                    <a:pt x="227" y="3989"/>
                    <a:pt x="84" y="4108"/>
                    <a:pt x="24" y="4275"/>
                  </a:cubicBezTo>
                  <a:cubicBezTo>
                    <a:pt x="1" y="4334"/>
                    <a:pt x="12" y="4418"/>
                    <a:pt x="72" y="4465"/>
                  </a:cubicBezTo>
                  <a:cubicBezTo>
                    <a:pt x="620" y="4906"/>
                    <a:pt x="1298" y="5120"/>
                    <a:pt x="1965" y="5120"/>
                  </a:cubicBezTo>
                  <a:cubicBezTo>
                    <a:pt x="2751" y="5120"/>
                    <a:pt x="3525" y="4822"/>
                    <a:pt x="4120" y="4227"/>
                  </a:cubicBezTo>
                  <a:cubicBezTo>
                    <a:pt x="5227" y="3108"/>
                    <a:pt x="5335" y="1370"/>
                    <a:pt x="4370" y="143"/>
                  </a:cubicBezTo>
                  <a:cubicBezTo>
                    <a:pt x="4337" y="104"/>
                    <a:pt x="4297" y="86"/>
                    <a:pt x="4256" y="86"/>
                  </a:cubicBezTo>
                  <a:cubicBezTo>
                    <a:pt x="4222" y="86"/>
                    <a:pt x="4188" y="98"/>
                    <a:pt x="4156" y="119"/>
                  </a:cubicBezTo>
                  <a:cubicBezTo>
                    <a:pt x="4072" y="179"/>
                    <a:pt x="4072" y="262"/>
                    <a:pt x="4120" y="346"/>
                  </a:cubicBezTo>
                  <a:cubicBezTo>
                    <a:pt x="4989" y="1429"/>
                    <a:pt x="4894" y="2989"/>
                    <a:pt x="3918" y="3965"/>
                  </a:cubicBezTo>
                  <a:lnTo>
                    <a:pt x="3858" y="4025"/>
                  </a:lnTo>
                  <a:cubicBezTo>
                    <a:pt x="3822" y="4013"/>
                    <a:pt x="3775" y="3989"/>
                    <a:pt x="3751" y="3989"/>
                  </a:cubicBezTo>
                  <a:lnTo>
                    <a:pt x="2941" y="3691"/>
                  </a:lnTo>
                  <a:cubicBezTo>
                    <a:pt x="2870" y="3656"/>
                    <a:pt x="2822" y="3596"/>
                    <a:pt x="2822" y="3525"/>
                  </a:cubicBezTo>
                  <a:lnTo>
                    <a:pt x="2822" y="3120"/>
                  </a:lnTo>
                  <a:cubicBezTo>
                    <a:pt x="2858" y="3096"/>
                    <a:pt x="2906" y="3060"/>
                    <a:pt x="2929" y="3036"/>
                  </a:cubicBezTo>
                  <a:cubicBezTo>
                    <a:pt x="3203" y="2774"/>
                    <a:pt x="3346" y="2441"/>
                    <a:pt x="3346" y="2060"/>
                  </a:cubicBezTo>
                  <a:lnTo>
                    <a:pt x="3346" y="1762"/>
                  </a:lnTo>
                  <a:lnTo>
                    <a:pt x="3394" y="1679"/>
                  </a:lnTo>
                  <a:cubicBezTo>
                    <a:pt x="3465" y="1512"/>
                    <a:pt x="3513" y="1334"/>
                    <a:pt x="3513" y="1143"/>
                  </a:cubicBezTo>
                  <a:lnTo>
                    <a:pt x="3513" y="167"/>
                  </a:lnTo>
                  <a:cubicBezTo>
                    <a:pt x="3513" y="72"/>
                    <a:pt x="3441" y="0"/>
                    <a:pt x="33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594347" y="3981396"/>
            <a:ext cx="388892" cy="462557"/>
            <a:chOff x="4010205" y="1802096"/>
            <a:chExt cx="620038" cy="1407900"/>
          </a:xfrm>
        </p:grpSpPr>
        <p:cxnSp>
          <p:nvCxnSpPr>
            <p:cNvPr id="65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6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67" name="Group 66"/>
          <p:cNvGrpSpPr/>
          <p:nvPr/>
        </p:nvGrpSpPr>
        <p:grpSpPr>
          <a:xfrm>
            <a:off x="1593501" y="3605871"/>
            <a:ext cx="388892" cy="462557"/>
            <a:chOff x="4010205" y="1802096"/>
            <a:chExt cx="620038" cy="1407900"/>
          </a:xfrm>
        </p:grpSpPr>
        <p:cxnSp>
          <p:nvCxnSpPr>
            <p:cNvPr id="68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9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76" name="Group 75"/>
          <p:cNvGrpSpPr/>
          <p:nvPr/>
        </p:nvGrpSpPr>
        <p:grpSpPr>
          <a:xfrm>
            <a:off x="1593377" y="3244554"/>
            <a:ext cx="388892" cy="462557"/>
            <a:chOff x="4010205" y="1802096"/>
            <a:chExt cx="620038" cy="1407900"/>
          </a:xfrm>
        </p:grpSpPr>
        <p:cxnSp>
          <p:nvCxnSpPr>
            <p:cNvPr id="77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cxnSp>
        <p:nvCxnSpPr>
          <p:cNvPr id="80" name="Google Shape;344;p32"/>
          <p:cNvCxnSpPr/>
          <p:nvPr/>
        </p:nvCxnSpPr>
        <p:spPr>
          <a:xfrm>
            <a:off x="1593074" y="3013862"/>
            <a:ext cx="0" cy="462557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1" name="Google Shape;345;p32"/>
          <p:cNvCxnSpPr/>
          <p:nvPr/>
        </p:nvCxnSpPr>
        <p:spPr>
          <a:xfrm>
            <a:off x="1593377" y="3338016"/>
            <a:ext cx="388892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82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1862932" y="3215434"/>
            <a:ext cx="1188363" cy="295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t-EE" sz="1100" dirty="0"/>
              <a:t>Real Project</a:t>
            </a:r>
            <a:endParaRPr sz="1100" dirty="0"/>
          </a:p>
        </p:txBody>
      </p:sp>
      <p:sp>
        <p:nvSpPr>
          <p:cNvPr id="83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1848317" y="3576979"/>
            <a:ext cx="1188363" cy="295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t-EE" sz="1100" dirty="0" smtClean="0"/>
              <a:t>Complexity</a:t>
            </a:r>
            <a:endParaRPr sz="1100" dirty="0"/>
          </a:p>
        </p:txBody>
      </p:sp>
      <p:sp>
        <p:nvSpPr>
          <p:cNvPr id="84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1927840" y="3949944"/>
            <a:ext cx="439080" cy="295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t-EE" sz="1100" dirty="0" smtClean="0"/>
              <a:t>CV</a:t>
            </a:r>
            <a:endParaRPr sz="1100" dirty="0"/>
          </a:p>
        </p:txBody>
      </p:sp>
      <p:sp>
        <p:nvSpPr>
          <p:cNvPr id="85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1906184" y="4311566"/>
            <a:ext cx="1145706" cy="295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t-EE" sz="1100" dirty="0" smtClean="0"/>
              <a:t>Connections</a:t>
            </a:r>
            <a:endParaRPr sz="1100" dirty="0"/>
          </a:p>
        </p:txBody>
      </p:sp>
      <p:grpSp>
        <p:nvGrpSpPr>
          <p:cNvPr id="104" name="Group 103"/>
          <p:cNvGrpSpPr/>
          <p:nvPr/>
        </p:nvGrpSpPr>
        <p:grpSpPr>
          <a:xfrm>
            <a:off x="3953975" y="3976311"/>
            <a:ext cx="388892" cy="462557"/>
            <a:chOff x="4010205" y="1802096"/>
            <a:chExt cx="620038" cy="1407900"/>
          </a:xfrm>
        </p:grpSpPr>
        <p:cxnSp>
          <p:nvCxnSpPr>
            <p:cNvPr id="105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107" name="Group 106"/>
          <p:cNvGrpSpPr/>
          <p:nvPr/>
        </p:nvGrpSpPr>
        <p:grpSpPr>
          <a:xfrm>
            <a:off x="3953129" y="3600786"/>
            <a:ext cx="388892" cy="462557"/>
            <a:chOff x="4010205" y="1802096"/>
            <a:chExt cx="620038" cy="1407900"/>
          </a:xfrm>
        </p:grpSpPr>
        <p:cxnSp>
          <p:nvCxnSpPr>
            <p:cNvPr id="108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9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110" name="Group 109"/>
          <p:cNvGrpSpPr/>
          <p:nvPr/>
        </p:nvGrpSpPr>
        <p:grpSpPr>
          <a:xfrm>
            <a:off x="3953005" y="3239469"/>
            <a:ext cx="388892" cy="462557"/>
            <a:chOff x="4010205" y="1802096"/>
            <a:chExt cx="620038" cy="1407900"/>
          </a:xfrm>
        </p:grpSpPr>
        <p:cxnSp>
          <p:nvCxnSpPr>
            <p:cNvPr id="111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2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cxnSp>
        <p:nvCxnSpPr>
          <p:cNvPr id="113" name="Google Shape;344;p32"/>
          <p:cNvCxnSpPr/>
          <p:nvPr/>
        </p:nvCxnSpPr>
        <p:spPr>
          <a:xfrm>
            <a:off x="3952702" y="3008777"/>
            <a:ext cx="0" cy="462557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4" name="Google Shape;345;p32"/>
          <p:cNvCxnSpPr/>
          <p:nvPr/>
        </p:nvCxnSpPr>
        <p:spPr>
          <a:xfrm>
            <a:off x="3953005" y="3332931"/>
            <a:ext cx="388892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115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4135217" y="3210349"/>
            <a:ext cx="1007572" cy="295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t-EE" sz="1100" dirty="0" smtClean="0"/>
              <a:t>Career</a:t>
            </a:r>
            <a:endParaRPr sz="1100" dirty="0"/>
          </a:p>
        </p:txBody>
      </p:sp>
      <p:sp>
        <p:nvSpPr>
          <p:cNvPr id="116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4263343" y="3566070"/>
            <a:ext cx="908576" cy="295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t-EE" sz="1100" dirty="0" smtClean="0"/>
              <a:t>Time ROI</a:t>
            </a:r>
            <a:endParaRPr sz="1100" dirty="0"/>
          </a:p>
        </p:txBody>
      </p:sp>
      <p:sp>
        <p:nvSpPr>
          <p:cNvPr id="117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4287468" y="3939035"/>
            <a:ext cx="439080" cy="295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t-EE" sz="1100" dirty="0" smtClean="0"/>
              <a:t>CV</a:t>
            </a:r>
            <a:endParaRPr sz="1100" dirty="0"/>
          </a:p>
        </p:txBody>
      </p:sp>
      <p:sp>
        <p:nvSpPr>
          <p:cNvPr id="145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4280787" y="4315664"/>
            <a:ext cx="1310458" cy="295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t-EE" sz="1100" dirty="0"/>
              <a:t>Compensation</a:t>
            </a:r>
            <a:endParaRPr sz="1100" dirty="0"/>
          </a:p>
        </p:txBody>
      </p:sp>
      <p:grpSp>
        <p:nvGrpSpPr>
          <p:cNvPr id="146" name="Group 145"/>
          <p:cNvGrpSpPr/>
          <p:nvPr/>
        </p:nvGrpSpPr>
        <p:grpSpPr>
          <a:xfrm>
            <a:off x="1593074" y="4309261"/>
            <a:ext cx="388892" cy="462557"/>
            <a:chOff x="4010205" y="1802096"/>
            <a:chExt cx="620038" cy="1407900"/>
          </a:xfrm>
        </p:grpSpPr>
        <p:cxnSp>
          <p:nvCxnSpPr>
            <p:cNvPr id="147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8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sp>
        <p:nvSpPr>
          <p:cNvPr id="149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1915348" y="4650277"/>
            <a:ext cx="1276320" cy="295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t-EE" sz="1100" dirty="0" smtClean="0"/>
              <a:t>Compensation</a:t>
            </a:r>
            <a:endParaRPr sz="1100" dirty="0"/>
          </a:p>
        </p:txBody>
      </p:sp>
    </p:spTree>
    <p:extLst>
      <p:ext uri="{BB962C8B-B14F-4D97-AF65-F5344CB8AC3E}">
        <p14:creationId xmlns:p14="http://schemas.microsoft.com/office/powerpoint/2010/main" val="231398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69"/>
          <p:cNvSpPr txBox="1">
            <a:spLocks noGrp="1"/>
          </p:cNvSpPr>
          <p:nvPr>
            <p:ph type="ctrTitle"/>
          </p:nvPr>
        </p:nvSpPr>
        <p:spPr>
          <a:xfrm>
            <a:off x="615263" y="391698"/>
            <a:ext cx="3042337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t-EE" dirty="0" smtClean="0"/>
              <a:t>KNITS Customers</a:t>
            </a:r>
            <a:endParaRPr dirty="0"/>
          </a:p>
        </p:txBody>
      </p:sp>
      <p:sp>
        <p:nvSpPr>
          <p:cNvPr id="2177" name="Google Shape;2177;p69"/>
          <p:cNvSpPr/>
          <p:nvPr/>
        </p:nvSpPr>
        <p:spPr>
          <a:xfrm>
            <a:off x="693599" y="791034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654;p46"/>
          <p:cNvSpPr/>
          <p:nvPr/>
        </p:nvSpPr>
        <p:spPr>
          <a:xfrm>
            <a:off x="6028237" y="2755262"/>
            <a:ext cx="784500" cy="2586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3" name="Google Shape;655;p46"/>
          <p:cNvSpPr/>
          <p:nvPr/>
        </p:nvSpPr>
        <p:spPr>
          <a:xfrm>
            <a:off x="3796058" y="2755262"/>
            <a:ext cx="784500" cy="2586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4" name="Google Shape;656;p46"/>
          <p:cNvSpPr/>
          <p:nvPr/>
        </p:nvSpPr>
        <p:spPr>
          <a:xfrm>
            <a:off x="1473778" y="2755262"/>
            <a:ext cx="784500" cy="2586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660;p46"/>
          <p:cNvSpPr txBox="1">
            <a:spLocks noGrp="1"/>
          </p:cNvSpPr>
          <p:nvPr>
            <p:ph type="ctrTitle"/>
          </p:nvPr>
        </p:nvSpPr>
        <p:spPr>
          <a:xfrm>
            <a:off x="576585" y="2347026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 smtClean="0"/>
              <a:t>Students</a:t>
            </a:r>
            <a:endParaRPr dirty="0"/>
          </a:p>
        </p:txBody>
      </p:sp>
      <p:sp>
        <p:nvSpPr>
          <p:cNvPr id="21" name="Google Shape;664;p46"/>
          <p:cNvSpPr txBox="1">
            <a:spLocks noGrp="1"/>
          </p:cNvSpPr>
          <p:nvPr>
            <p:ph type="ctrTitle"/>
          </p:nvPr>
        </p:nvSpPr>
        <p:spPr>
          <a:xfrm>
            <a:off x="579979" y="2691759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sz="1200" dirty="0" smtClean="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GOALS</a:t>
            </a:r>
            <a:endParaRPr sz="1200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2" name="Google Shape;665;p46"/>
          <p:cNvSpPr txBox="1">
            <a:spLocks noGrp="1"/>
          </p:cNvSpPr>
          <p:nvPr>
            <p:ph type="ctrTitle" idx="3"/>
          </p:nvPr>
        </p:nvSpPr>
        <p:spPr>
          <a:xfrm>
            <a:off x="2894816" y="2680111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t-EE" sz="1200" dirty="0">
                <a:latin typeface="Poppins Light"/>
                <a:ea typeface="Poppins Light"/>
                <a:cs typeface="Poppins Light"/>
                <a:sym typeface="Poppins Light"/>
              </a:rPr>
              <a:t>GOALS</a:t>
            </a:r>
            <a:endParaRPr sz="1200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3" name="Google Shape;666;p46"/>
          <p:cNvSpPr txBox="1">
            <a:spLocks noGrp="1"/>
          </p:cNvSpPr>
          <p:nvPr>
            <p:ph type="ctrTitle" idx="5"/>
          </p:nvPr>
        </p:nvSpPr>
        <p:spPr>
          <a:xfrm>
            <a:off x="5128317" y="2680111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t-EE" sz="1100" dirty="0" smtClean="0">
                <a:latin typeface="Poppins Light"/>
                <a:ea typeface="Poppins Light"/>
                <a:cs typeface="Poppins Light"/>
                <a:sym typeface="Poppins Light"/>
              </a:rPr>
              <a:t>ISSUES</a:t>
            </a:r>
            <a:endParaRPr sz="1100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4" name="Google Shape;667;p46"/>
          <p:cNvSpPr/>
          <p:nvPr/>
        </p:nvSpPr>
        <p:spPr>
          <a:xfrm>
            <a:off x="1547724" y="1467888"/>
            <a:ext cx="723600" cy="657300"/>
          </a:xfrm>
          <a:prstGeom prst="roundRect">
            <a:avLst>
              <a:gd name="adj" fmla="val 2776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668;p46"/>
          <p:cNvSpPr/>
          <p:nvPr/>
        </p:nvSpPr>
        <p:spPr>
          <a:xfrm>
            <a:off x="3902221" y="1467888"/>
            <a:ext cx="723600" cy="657300"/>
          </a:xfrm>
          <a:prstGeom prst="roundRect">
            <a:avLst>
              <a:gd name="adj" fmla="val 2776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669;p46"/>
          <p:cNvSpPr/>
          <p:nvPr/>
        </p:nvSpPr>
        <p:spPr>
          <a:xfrm>
            <a:off x="6052863" y="1485360"/>
            <a:ext cx="723600" cy="657300"/>
          </a:xfrm>
          <a:prstGeom prst="roundRect">
            <a:avLst>
              <a:gd name="adj" fmla="val 2776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660;p46"/>
          <p:cNvSpPr txBox="1">
            <a:spLocks noGrp="1"/>
          </p:cNvSpPr>
          <p:nvPr>
            <p:ph type="ctrTitle"/>
          </p:nvPr>
        </p:nvSpPr>
        <p:spPr>
          <a:xfrm>
            <a:off x="2925852" y="2341242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 smtClean="0"/>
              <a:t>Job Seekers</a:t>
            </a:r>
            <a:endParaRPr dirty="0"/>
          </a:p>
        </p:txBody>
      </p:sp>
      <p:sp>
        <p:nvSpPr>
          <p:cNvPr id="47" name="Google Shape;660;p46"/>
          <p:cNvSpPr txBox="1">
            <a:spLocks noGrp="1"/>
          </p:cNvSpPr>
          <p:nvPr>
            <p:ph type="ctrTitle"/>
          </p:nvPr>
        </p:nvSpPr>
        <p:spPr>
          <a:xfrm>
            <a:off x="5115592" y="2325671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 smtClean="0"/>
              <a:t>KN Teams</a:t>
            </a:r>
            <a:endParaRPr dirty="0"/>
          </a:p>
        </p:txBody>
      </p:sp>
      <p:grpSp>
        <p:nvGrpSpPr>
          <p:cNvPr id="52" name="Google Shape;7722;p59"/>
          <p:cNvGrpSpPr>
            <a:grpSpLocks noChangeAspect="1"/>
          </p:cNvGrpSpPr>
          <p:nvPr/>
        </p:nvGrpSpPr>
        <p:grpSpPr>
          <a:xfrm>
            <a:off x="4084180" y="1625026"/>
            <a:ext cx="359679" cy="321833"/>
            <a:chOff x="4670239" y="1541599"/>
            <a:chExt cx="359679" cy="321833"/>
          </a:xfrm>
          <a:solidFill>
            <a:schemeClr val="tx2"/>
          </a:solidFill>
        </p:grpSpPr>
        <p:sp>
          <p:nvSpPr>
            <p:cNvPr id="53" name="Google Shape;7723;p59"/>
            <p:cNvSpPr/>
            <p:nvPr/>
          </p:nvSpPr>
          <p:spPr>
            <a:xfrm>
              <a:off x="4818790" y="1606787"/>
              <a:ext cx="28838" cy="49687"/>
            </a:xfrm>
            <a:custGeom>
              <a:avLst/>
              <a:gdLst/>
              <a:ahLst/>
              <a:cxnLst/>
              <a:rect l="l" t="t" r="r" b="b"/>
              <a:pathLst>
                <a:path w="906" h="1561" extrusionOk="0">
                  <a:moveTo>
                    <a:pt x="429" y="298"/>
                  </a:moveTo>
                  <a:lnTo>
                    <a:pt x="429" y="584"/>
                  </a:lnTo>
                  <a:cubicBezTo>
                    <a:pt x="310" y="537"/>
                    <a:pt x="287" y="489"/>
                    <a:pt x="287" y="429"/>
                  </a:cubicBezTo>
                  <a:cubicBezTo>
                    <a:pt x="287" y="346"/>
                    <a:pt x="358" y="310"/>
                    <a:pt x="429" y="298"/>
                  </a:cubicBezTo>
                  <a:close/>
                  <a:moveTo>
                    <a:pt x="537" y="882"/>
                  </a:moveTo>
                  <a:cubicBezTo>
                    <a:pt x="656" y="929"/>
                    <a:pt x="680" y="989"/>
                    <a:pt x="680" y="1060"/>
                  </a:cubicBezTo>
                  <a:cubicBezTo>
                    <a:pt x="680" y="1132"/>
                    <a:pt x="620" y="1191"/>
                    <a:pt x="537" y="1203"/>
                  </a:cubicBezTo>
                  <a:lnTo>
                    <a:pt x="537" y="882"/>
                  </a:lnTo>
                  <a:close/>
                  <a:moveTo>
                    <a:pt x="477" y="1"/>
                  </a:moveTo>
                  <a:cubicBezTo>
                    <a:pt x="441" y="1"/>
                    <a:pt x="418" y="13"/>
                    <a:pt x="418" y="48"/>
                  </a:cubicBezTo>
                  <a:lnTo>
                    <a:pt x="418" y="108"/>
                  </a:lnTo>
                  <a:cubicBezTo>
                    <a:pt x="191" y="132"/>
                    <a:pt x="48" y="251"/>
                    <a:pt x="48" y="477"/>
                  </a:cubicBezTo>
                  <a:cubicBezTo>
                    <a:pt x="48" y="715"/>
                    <a:pt x="227" y="787"/>
                    <a:pt x="418" y="870"/>
                  </a:cubicBezTo>
                  <a:lnTo>
                    <a:pt x="418" y="1239"/>
                  </a:lnTo>
                  <a:cubicBezTo>
                    <a:pt x="310" y="1215"/>
                    <a:pt x="263" y="1191"/>
                    <a:pt x="179" y="1120"/>
                  </a:cubicBezTo>
                  <a:cubicBezTo>
                    <a:pt x="159" y="1104"/>
                    <a:pt x="138" y="1096"/>
                    <a:pt x="118" y="1096"/>
                  </a:cubicBezTo>
                  <a:cubicBezTo>
                    <a:pt x="93" y="1096"/>
                    <a:pt x="69" y="1110"/>
                    <a:pt x="48" y="1144"/>
                  </a:cubicBezTo>
                  <a:cubicBezTo>
                    <a:pt x="1" y="1203"/>
                    <a:pt x="1" y="1263"/>
                    <a:pt x="48" y="1310"/>
                  </a:cubicBezTo>
                  <a:cubicBezTo>
                    <a:pt x="120" y="1418"/>
                    <a:pt x="287" y="1465"/>
                    <a:pt x="418" y="1465"/>
                  </a:cubicBezTo>
                  <a:lnTo>
                    <a:pt x="418" y="1513"/>
                  </a:lnTo>
                  <a:cubicBezTo>
                    <a:pt x="418" y="1549"/>
                    <a:pt x="441" y="1560"/>
                    <a:pt x="477" y="1560"/>
                  </a:cubicBezTo>
                  <a:cubicBezTo>
                    <a:pt x="501" y="1560"/>
                    <a:pt x="537" y="1549"/>
                    <a:pt x="537" y="1513"/>
                  </a:cubicBezTo>
                  <a:lnTo>
                    <a:pt x="537" y="1429"/>
                  </a:lnTo>
                  <a:cubicBezTo>
                    <a:pt x="727" y="1406"/>
                    <a:pt x="894" y="1263"/>
                    <a:pt x="894" y="1025"/>
                  </a:cubicBezTo>
                  <a:cubicBezTo>
                    <a:pt x="906" y="787"/>
                    <a:pt x="763" y="703"/>
                    <a:pt x="549" y="632"/>
                  </a:cubicBezTo>
                  <a:lnTo>
                    <a:pt x="549" y="286"/>
                  </a:lnTo>
                  <a:cubicBezTo>
                    <a:pt x="596" y="286"/>
                    <a:pt x="644" y="298"/>
                    <a:pt x="680" y="334"/>
                  </a:cubicBezTo>
                  <a:cubicBezTo>
                    <a:pt x="707" y="341"/>
                    <a:pt x="738" y="363"/>
                    <a:pt x="771" y="363"/>
                  </a:cubicBezTo>
                  <a:cubicBezTo>
                    <a:pt x="795" y="363"/>
                    <a:pt x="821" y="351"/>
                    <a:pt x="846" y="310"/>
                  </a:cubicBezTo>
                  <a:cubicBezTo>
                    <a:pt x="882" y="275"/>
                    <a:pt x="894" y="215"/>
                    <a:pt x="834" y="167"/>
                  </a:cubicBezTo>
                  <a:cubicBezTo>
                    <a:pt x="763" y="108"/>
                    <a:pt x="644" y="96"/>
                    <a:pt x="537" y="96"/>
                  </a:cubicBezTo>
                  <a:lnTo>
                    <a:pt x="537" y="48"/>
                  </a:lnTo>
                  <a:cubicBezTo>
                    <a:pt x="537" y="13"/>
                    <a:pt x="501" y="1"/>
                    <a:pt x="4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724;p59"/>
            <p:cNvSpPr/>
            <p:nvPr/>
          </p:nvSpPr>
          <p:spPr>
            <a:xfrm>
              <a:off x="4875256" y="1557896"/>
              <a:ext cx="82281" cy="82663"/>
            </a:xfrm>
            <a:custGeom>
              <a:avLst/>
              <a:gdLst/>
              <a:ahLst/>
              <a:cxnLst/>
              <a:rect l="l" t="t" r="r" b="b"/>
              <a:pathLst>
                <a:path w="2585" h="2597" extrusionOk="0">
                  <a:moveTo>
                    <a:pt x="1287" y="310"/>
                  </a:moveTo>
                  <a:cubicBezTo>
                    <a:pt x="1823" y="310"/>
                    <a:pt x="2275" y="751"/>
                    <a:pt x="2275" y="1299"/>
                  </a:cubicBezTo>
                  <a:cubicBezTo>
                    <a:pt x="2263" y="1834"/>
                    <a:pt x="1823" y="2275"/>
                    <a:pt x="1287" y="2275"/>
                  </a:cubicBezTo>
                  <a:cubicBezTo>
                    <a:pt x="751" y="2275"/>
                    <a:pt x="310" y="1846"/>
                    <a:pt x="310" y="1299"/>
                  </a:cubicBezTo>
                  <a:cubicBezTo>
                    <a:pt x="310" y="763"/>
                    <a:pt x="739" y="310"/>
                    <a:pt x="1287" y="310"/>
                  </a:cubicBezTo>
                  <a:close/>
                  <a:moveTo>
                    <a:pt x="1287" y="1"/>
                  </a:moveTo>
                  <a:cubicBezTo>
                    <a:pt x="572" y="1"/>
                    <a:pt x="1" y="584"/>
                    <a:pt x="1" y="1299"/>
                  </a:cubicBezTo>
                  <a:cubicBezTo>
                    <a:pt x="1" y="2013"/>
                    <a:pt x="572" y="2596"/>
                    <a:pt x="1287" y="2596"/>
                  </a:cubicBezTo>
                  <a:cubicBezTo>
                    <a:pt x="2001" y="2596"/>
                    <a:pt x="2585" y="2013"/>
                    <a:pt x="2585" y="1299"/>
                  </a:cubicBezTo>
                  <a:cubicBezTo>
                    <a:pt x="2585" y="584"/>
                    <a:pt x="2001" y="1"/>
                    <a:pt x="12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725;p59"/>
            <p:cNvSpPr/>
            <p:nvPr/>
          </p:nvSpPr>
          <p:spPr>
            <a:xfrm>
              <a:off x="4775215" y="1541599"/>
              <a:ext cx="199001" cy="147850"/>
            </a:xfrm>
            <a:custGeom>
              <a:avLst/>
              <a:gdLst/>
              <a:ahLst/>
              <a:cxnLst/>
              <a:rect l="l" t="t" r="r" b="b"/>
              <a:pathLst>
                <a:path w="6252" h="4645" extrusionOk="0">
                  <a:moveTo>
                    <a:pt x="1834" y="1811"/>
                  </a:moveTo>
                  <a:cubicBezTo>
                    <a:pt x="2168" y="1811"/>
                    <a:pt x="2465" y="1989"/>
                    <a:pt x="2644" y="2239"/>
                  </a:cubicBezTo>
                  <a:cubicBezTo>
                    <a:pt x="2680" y="2394"/>
                    <a:pt x="2739" y="2525"/>
                    <a:pt x="2799" y="2656"/>
                  </a:cubicBezTo>
                  <a:cubicBezTo>
                    <a:pt x="2799" y="2704"/>
                    <a:pt x="2811" y="2751"/>
                    <a:pt x="2811" y="2787"/>
                  </a:cubicBezTo>
                  <a:cubicBezTo>
                    <a:pt x="2811" y="3335"/>
                    <a:pt x="2382" y="3775"/>
                    <a:pt x="1834" y="3775"/>
                  </a:cubicBezTo>
                  <a:cubicBezTo>
                    <a:pt x="1298" y="3775"/>
                    <a:pt x="846" y="3347"/>
                    <a:pt x="846" y="2787"/>
                  </a:cubicBezTo>
                  <a:cubicBezTo>
                    <a:pt x="846" y="2251"/>
                    <a:pt x="1275" y="1811"/>
                    <a:pt x="1834" y="1811"/>
                  </a:cubicBezTo>
                  <a:close/>
                  <a:moveTo>
                    <a:pt x="1834" y="1263"/>
                  </a:moveTo>
                  <a:cubicBezTo>
                    <a:pt x="2108" y="1263"/>
                    <a:pt x="2382" y="1334"/>
                    <a:pt x="2620" y="1489"/>
                  </a:cubicBezTo>
                  <a:cubicBezTo>
                    <a:pt x="2608" y="1561"/>
                    <a:pt x="2608" y="1644"/>
                    <a:pt x="2584" y="1727"/>
                  </a:cubicBezTo>
                  <a:cubicBezTo>
                    <a:pt x="2382" y="1572"/>
                    <a:pt x="2108" y="1465"/>
                    <a:pt x="1822" y="1465"/>
                  </a:cubicBezTo>
                  <a:cubicBezTo>
                    <a:pt x="1120" y="1465"/>
                    <a:pt x="536" y="2049"/>
                    <a:pt x="536" y="2763"/>
                  </a:cubicBezTo>
                  <a:cubicBezTo>
                    <a:pt x="536" y="3477"/>
                    <a:pt x="1108" y="4061"/>
                    <a:pt x="1822" y="4061"/>
                  </a:cubicBezTo>
                  <a:cubicBezTo>
                    <a:pt x="2453" y="4061"/>
                    <a:pt x="2953" y="3632"/>
                    <a:pt x="3096" y="3049"/>
                  </a:cubicBezTo>
                  <a:cubicBezTo>
                    <a:pt x="3156" y="3108"/>
                    <a:pt x="3215" y="3156"/>
                    <a:pt x="3275" y="3216"/>
                  </a:cubicBezTo>
                  <a:cubicBezTo>
                    <a:pt x="3084" y="3870"/>
                    <a:pt x="2501" y="4299"/>
                    <a:pt x="1834" y="4299"/>
                  </a:cubicBezTo>
                  <a:cubicBezTo>
                    <a:pt x="1001" y="4299"/>
                    <a:pt x="310" y="3608"/>
                    <a:pt x="310" y="2775"/>
                  </a:cubicBezTo>
                  <a:cubicBezTo>
                    <a:pt x="310" y="1942"/>
                    <a:pt x="1001" y="1263"/>
                    <a:pt x="1834" y="1263"/>
                  </a:cubicBezTo>
                  <a:close/>
                  <a:moveTo>
                    <a:pt x="4430" y="1"/>
                  </a:moveTo>
                  <a:cubicBezTo>
                    <a:pt x="3644" y="1"/>
                    <a:pt x="2977" y="501"/>
                    <a:pt x="2703" y="1203"/>
                  </a:cubicBezTo>
                  <a:cubicBezTo>
                    <a:pt x="2441" y="1049"/>
                    <a:pt x="2144" y="977"/>
                    <a:pt x="1834" y="977"/>
                  </a:cubicBezTo>
                  <a:cubicBezTo>
                    <a:pt x="822" y="977"/>
                    <a:pt x="1" y="1799"/>
                    <a:pt x="1" y="2811"/>
                  </a:cubicBezTo>
                  <a:cubicBezTo>
                    <a:pt x="1" y="3823"/>
                    <a:pt x="822" y="4644"/>
                    <a:pt x="1834" y="4644"/>
                  </a:cubicBezTo>
                  <a:cubicBezTo>
                    <a:pt x="2608" y="4644"/>
                    <a:pt x="3287" y="4168"/>
                    <a:pt x="3561" y="3430"/>
                  </a:cubicBezTo>
                  <a:cubicBezTo>
                    <a:pt x="3811" y="3573"/>
                    <a:pt x="4108" y="3656"/>
                    <a:pt x="4430" y="3656"/>
                  </a:cubicBezTo>
                  <a:cubicBezTo>
                    <a:pt x="4846" y="3656"/>
                    <a:pt x="5251" y="3513"/>
                    <a:pt x="5585" y="3251"/>
                  </a:cubicBezTo>
                  <a:cubicBezTo>
                    <a:pt x="5894" y="3001"/>
                    <a:pt x="6132" y="2632"/>
                    <a:pt x="6216" y="2239"/>
                  </a:cubicBezTo>
                  <a:cubicBezTo>
                    <a:pt x="6228" y="2144"/>
                    <a:pt x="6192" y="2049"/>
                    <a:pt x="6097" y="2037"/>
                  </a:cubicBezTo>
                  <a:cubicBezTo>
                    <a:pt x="6086" y="2035"/>
                    <a:pt x="6076" y="2035"/>
                    <a:pt x="6065" y="2035"/>
                  </a:cubicBezTo>
                  <a:cubicBezTo>
                    <a:pt x="5991" y="2035"/>
                    <a:pt x="5917" y="2072"/>
                    <a:pt x="5906" y="2156"/>
                  </a:cubicBezTo>
                  <a:cubicBezTo>
                    <a:pt x="5739" y="2835"/>
                    <a:pt x="5144" y="3335"/>
                    <a:pt x="4430" y="3335"/>
                  </a:cubicBezTo>
                  <a:cubicBezTo>
                    <a:pt x="3882" y="3335"/>
                    <a:pt x="3394" y="3037"/>
                    <a:pt x="3120" y="2561"/>
                  </a:cubicBezTo>
                  <a:cubicBezTo>
                    <a:pt x="3096" y="2406"/>
                    <a:pt x="3037" y="2263"/>
                    <a:pt x="2965" y="2120"/>
                  </a:cubicBezTo>
                  <a:cubicBezTo>
                    <a:pt x="2763" y="1191"/>
                    <a:pt x="3477" y="310"/>
                    <a:pt x="4430" y="310"/>
                  </a:cubicBezTo>
                  <a:cubicBezTo>
                    <a:pt x="5144" y="310"/>
                    <a:pt x="5739" y="787"/>
                    <a:pt x="5906" y="1489"/>
                  </a:cubicBezTo>
                  <a:cubicBezTo>
                    <a:pt x="5916" y="1560"/>
                    <a:pt x="5986" y="1613"/>
                    <a:pt x="6058" y="1613"/>
                  </a:cubicBezTo>
                  <a:cubicBezTo>
                    <a:pt x="6071" y="1613"/>
                    <a:pt x="6084" y="1612"/>
                    <a:pt x="6097" y="1608"/>
                  </a:cubicBezTo>
                  <a:cubicBezTo>
                    <a:pt x="6192" y="1584"/>
                    <a:pt x="6251" y="1501"/>
                    <a:pt x="6216" y="1406"/>
                  </a:cubicBezTo>
                  <a:cubicBezTo>
                    <a:pt x="6132" y="1013"/>
                    <a:pt x="5906" y="656"/>
                    <a:pt x="5585" y="394"/>
                  </a:cubicBezTo>
                  <a:cubicBezTo>
                    <a:pt x="5251" y="132"/>
                    <a:pt x="4846" y="1"/>
                    <a:pt x="44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726;p59"/>
            <p:cNvSpPr/>
            <p:nvPr/>
          </p:nvSpPr>
          <p:spPr>
            <a:xfrm>
              <a:off x="4901803" y="1574957"/>
              <a:ext cx="28838" cy="50069"/>
            </a:xfrm>
            <a:custGeom>
              <a:avLst/>
              <a:gdLst/>
              <a:ahLst/>
              <a:cxnLst/>
              <a:rect l="l" t="t" r="r" b="b"/>
              <a:pathLst>
                <a:path w="906" h="1573" extrusionOk="0">
                  <a:moveTo>
                    <a:pt x="429" y="322"/>
                  </a:moveTo>
                  <a:lnTo>
                    <a:pt x="429" y="596"/>
                  </a:lnTo>
                  <a:cubicBezTo>
                    <a:pt x="310" y="548"/>
                    <a:pt x="274" y="513"/>
                    <a:pt x="274" y="453"/>
                  </a:cubicBezTo>
                  <a:cubicBezTo>
                    <a:pt x="274" y="358"/>
                    <a:pt x="358" y="334"/>
                    <a:pt x="429" y="322"/>
                  </a:cubicBezTo>
                  <a:close/>
                  <a:moveTo>
                    <a:pt x="512" y="894"/>
                  </a:moveTo>
                  <a:cubicBezTo>
                    <a:pt x="631" y="941"/>
                    <a:pt x="667" y="1001"/>
                    <a:pt x="667" y="1072"/>
                  </a:cubicBezTo>
                  <a:cubicBezTo>
                    <a:pt x="667" y="1167"/>
                    <a:pt x="608" y="1215"/>
                    <a:pt x="512" y="1227"/>
                  </a:cubicBezTo>
                  <a:lnTo>
                    <a:pt x="512" y="894"/>
                  </a:lnTo>
                  <a:close/>
                  <a:moveTo>
                    <a:pt x="453" y="1"/>
                  </a:moveTo>
                  <a:cubicBezTo>
                    <a:pt x="429" y="1"/>
                    <a:pt x="393" y="24"/>
                    <a:pt x="393" y="48"/>
                  </a:cubicBezTo>
                  <a:lnTo>
                    <a:pt x="393" y="108"/>
                  </a:lnTo>
                  <a:cubicBezTo>
                    <a:pt x="167" y="132"/>
                    <a:pt x="24" y="251"/>
                    <a:pt x="24" y="477"/>
                  </a:cubicBezTo>
                  <a:cubicBezTo>
                    <a:pt x="24" y="715"/>
                    <a:pt x="203" y="798"/>
                    <a:pt x="393" y="870"/>
                  </a:cubicBezTo>
                  <a:lnTo>
                    <a:pt x="393" y="1239"/>
                  </a:lnTo>
                  <a:cubicBezTo>
                    <a:pt x="286" y="1227"/>
                    <a:pt x="250" y="1179"/>
                    <a:pt x="155" y="1120"/>
                  </a:cubicBezTo>
                  <a:cubicBezTo>
                    <a:pt x="138" y="1108"/>
                    <a:pt x="122" y="1102"/>
                    <a:pt x="106" y="1102"/>
                  </a:cubicBezTo>
                  <a:cubicBezTo>
                    <a:pt x="46" y="1102"/>
                    <a:pt x="0" y="1182"/>
                    <a:pt x="0" y="1239"/>
                  </a:cubicBezTo>
                  <a:cubicBezTo>
                    <a:pt x="0" y="1275"/>
                    <a:pt x="12" y="1298"/>
                    <a:pt x="24" y="1310"/>
                  </a:cubicBezTo>
                  <a:cubicBezTo>
                    <a:pt x="96" y="1417"/>
                    <a:pt x="262" y="1465"/>
                    <a:pt x="393" y="1465"/>
                  </a:cubicBezTo>
                  <a:lnTo>
                    <a:pt x="393" y="1525"/>
                  </a:lnTo>
                  <a:cubicBezTo>
                    <a:pt x="393" y="1548"/>
                    <a:pt x="429" y="1572"/>
                    <a:pt x="453" y="1572"/>
                  </a:cubicBezTo>
                  <a:cubicBezTo>
                    <a:pt x="488" y="1572"/>
                    <a:pt x="512" y="1548"/>
                    <a:pt x="512" y="1525"/>
                  </a:cubicBezTo>
                  <a:lnTo>
                    <a:pt x="512" y="1465"/>
                  </a:lnTo>
                  <a:cubicBezTo>
                    <a:pt x="715" y="1429"/>
                    <a:pt x="869" y="1298"/>
                    <a:pt x="869" y="1060"/>
                  </a:cubicBezTo>
                  <a:cubicBezTo>
                    <a:pt x="905" y="810"/>
                    <a:pt x="739" y="715"/>
                    <a:pt x="536" y="644"/>
                  </a:cubicBezTo>
                  <a:lnTo>
                    <a:pt x="536" y="298"/>
                  </a:lnTo>
                  <a:cubicBezTo>
                    <a:pt x="608" y="298"/>
                    <a:pt x="631" y="322"/>
                    <a:pt x="715" y="358"/>
                  </a:cubicBezTo>
                  <a:cubicBezTo>
                    <a:pt x="728" y="367"/>
                    <a:pt x="742" y="372"/>
                    <a:pt x="758" y="372"/>
                  </a:cubicBezTo>
                  <a:cubicBezTo>
                    <a:pt x="784" y="372"/>
                    <a:pt x="811" y="355"/>
                    <a:pt x="834" y="310"/>
                  </a:cubicBezTo>
                  <a:cubicBezTo>
                    <a:pt x="858" y="274"/>
                    <a:pt x="869" y="215"/>
                    <a:pt x="810" y="167"/>
                  </a:cubicBezTo>
                  <a:cubicBezTo>
                    <a:pt x="739" y="108"/>
                    <a:pt x="619" y="96"/>
                    <a:pt x="512" y="96"/>
                  </a:cubicBezTo>
                  <a:lnTo>
                    <a:pt x="512" y="48"/>
                  </a:lnTo>
                  <a:cubicBezTo>
                    <a:pt x="512" y="24"/>
                    <a:pt x="488" y="1"/>
                    <a:pt x="45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727;p59"/>
            <p:cNvSpPr/>
            <p:nvPr/>
          </p:nvSpPr>
          <p:spPr>
            <a:xfrm>
              <a:off x="4670239" y="1657269"/>
              <a:ext cx="359679" cy="206163"/>
            </a:xfrm>
            <a:custGeom>
              <a:avLst/>
              <a:gdLst/>
              <a:ahLst/>
              <a:cxnLst/>
              <a:rect l="l" t="t" r="r" b="b"/>
              <a:pathLst>
                <a:path w="11300" h="6477" extrusionOk="0">
                  <a:moveTo>
                    <a:pt x="3590" y="1935"/>
                  </a:moveTo>
                  <a:cubicBezTo>
                    <a:pt x="3607" y="1935"/>
                    <a:pt x="3623" y="1948"/>
                    <a:pt x="3632" y="1975"/>
                  </a:cubicBezTo>
                  <a:cubicBezTo>
                    <a:pt x="3715" y="2129"/>
                    <a:pt x="4727" y="4832"/>
                    <a:pt x="4751" y="4939"/>
                  </a:cubicBezTo>
                  <a:cubicBezTo>
                    <a:pt x="4775" y="4951"/>
                    <a:pt x="4751" y="4975"/>
                    <a:pt x="4727" y="4987"/>
                  </a:cubicBezTo>
                  <a:lnTo>
                    <a:pt x="4013" y="5261"/>
                  </a:lnTo>
                  <a:cubicBezTo>
                    <a:pt x="3965" y="5130"/>
                    <a:pt x="2941" y="2403"/>
                    <a:pt x="2870" y="2213"/>
                  </a:cubicBezTo>
                  <a:lnTo>
                    <a:pt x="3572" y="1939"/>
                  </a:lnTo>
                  <a:cubicBezTo>
                    <a:pt x="3578" y="1936"/>
                    <a:pt x="3584" y="1935"/>
                    <a:pt x="3590" y="1935"/>
                  </a:cubicBezTo>
                  <a:close/>
                  <a:moveTo>
                    <a:pt x="2584" y="2308"/>
                  </a:moveTo>
                  <a:lnTo>
                    <a:pt x="3727" y="5368"/>
                  </a:lnTo>
                  <a:cubicBezTo>
                    <a:pt x="3180" y="5570"/>
                    <a:pt x="1810" y="6082"/>
                    <a:pt x="1584" y="6166"/>
                  </a:cubicBezTo>
                  <a:cubicBezTo>
                    <a:pt x="1577" y="6172"/>
                    <a:pt x="1569" y="6175"/>
                    <a:pt x="1560" y="6175"/>
                  </a:cubicBezTo>
                  <a:cubicBezTo>
                    <a:pt x="1537" y="6175"/>
                    <a:pt x="1509" y="6156"/>
                    <a:pt x="1501" y="6130"/>
                  </a:cubicBezTo>
                  <a:lnTo>
                    <a:pt x="394" y="3201"/>
                  </a:lnTo>
                  <a:cubicBezTo>
                    <a:pt x="382" y="3177"/>
                    <a:pt x="394" y="3130"/>
                    <a:pt x="441" y="3118"/>
                  </a:cubicBezTo>
                  <a:cubicBezTo>
                    <a:pt x="1144" y="2844"/>
                    <a:pt x="2096" y="2487"/>
                    <a:pt x="2584" y="2308"/>
                  </a:cubicBezTo>
                  <a:close/>
                  <a:moveTo>
                    <a:pt x="10358" y="1"/>
                  </a:moveTo>
                  <a:cubicBezTo>
                    <a:pt x="10108" y="1"/>
                    <a:pt x="9869" y="131"/>
                    <a:pt x="9692" y="308"/>
                  </a:cubicBezTo>
                  <a:lnTo>
                    <a:pt x="7966" y="1737"/>
                  </a:lnTo>
                  <a:cubicBezTo>
                    <a:pt x="7883" y="1522"/>
                    <a:pt x="7668" y="1308"/>
                    <a:pt x="7263" y="1308"/>
                  </a:cubicBezTo>
                  <a:cubicBezTo>
                    <a:pt x="6756" y="1308"/>
                    <a:pt x="6387" y="1304"/>
                    <a:pt x="6108" y="1304"/>
                  </a:cubicBezTo>
                  <a:cubicBezTo>
                    <a:pt x="5503" y="1304"/>
                    <a:pt x="5318" y="1321"/>
                    <a:pt x="5049" y="1427"/>
                  </a:cubicBezTo>
                  <a:lnTo>
                    <a:pt x="3953" y="1868"/>
                  </a:lnTo>
                  <a:lnTo>
                    <a:pt x="3930" y="1820"/>
                  </a:lnTo>
                  <a:cubicBezTo>
                    <a:pt x="3875" y="1675"/>
                    <a:pt x="3745" y="1592"/>
                    <a:pt x="3597" y="1592"/>
                  </a:cubicBezTo>
                  <a:cubicBezTo>
                    <a:pt x="3550" y="1592"/>
                    <a:pt x="3502" y="1600"/>
                    <a:pt x="3453" y="1618"/>
                  </a:cubicBezTo>
                  <a:lnTo>
                    <a:pt x="2620" y="1927"/>
                  </a:lnTo>
                  <a:cubicBezTo>
                    <a:pt x="2251" y="2058"/>
                    <a:pt x="1108" y="2510"/>
                    <a:pt x="298" y="2808"/>
                  </a:cubicBezTo>
                  <a:cubicBezTo>
                    <a:pt x="96" y="2880"/>
                    <a:pt x="1" y="3106"/>
                    <a:pt x="84" y="3308"/>
                  </a:cubicBezTo>
                  <a:lnTo>
                    <a:pt x="1179" y="6225"/>
                  </a:lnTo>
                  <a:cubicBezTo>
                    <a:pt x="1234" y="6389"/>
                    <a:pt x="1379" y="6476"/>
                    <a:pt x="1540" y="6476"/>
                  </a:cubicBezTo>
                  <a:cubicBezTo>
                    <a:pt x="1590" y="6476"/>
                    <a:pt x="1641" y="6468"/>
                    <a:pt x="1691" y="6451"/>
                  </a:cubicBezTo>
                  <a:cubicBezTo>
                    <a:pt x="1941" y="6368"/>
                    <a:pt x="3608" y="5725"/>
                    <a:pt x="3977" y="5594"/>
                  </a:cubicBezTo>
                  <a:lnTo>
                    <a:pt x="4858" y="5261"/>
                  </a:lnTo>
                  <a:cubicBezTo>
                    <a:pt x="5049" y="5189"/>
                    <a:pt x="5144" y="4975"/>
                    <a:pt x="5061" y="4785"/>
                  </a:cubicBezTo>
                  <a:lnTo>
                    <a:pt x="5049" y="4737"/>
                  </a:lnTo>
                  <a:cubicBezTo>
                    <a:pt x="5620" y="4499"/>
                    <a:pt x="5632" y="4475"/>
                    <a:pt x="6228" y="4475"/>
                  </a:cubicBezTo>
                  <a:cubicBezTo>
                    <a:pt x="6311" y="4475"/>
                    <a:pt x="6394" y="4404"/>
                    <a:pt x="6394" y="4308"/>
                  </a:cubicBezTo>
                  <a:cubicBezTo>
                    <a:pt x="6394" y="4225"/>
                    <a:pt x="6311" y="4142"/>
                    <a:pt x="6228" y="4142"/>
                  </a:cubicBezTo>
                  <a:cubicBezTo>
                    <a:pt x="5585" y="4142"/>
                    <a:pt x="5525" y="4189"/>
                    <a:pt x="4930" y="4439"/>
                  </a:cubicBezTo>
                  <a:lnTo>
                    <a:pt x="4073" y="2153"/>
                  </a:lnTo>
                  <a:lnTo>
                    <a:pt x="5168" y="1689"/>
                  </a:lnTo>
                  <a:cubicBezTo>
                    <a:pt x="5361" y="1615"/>
                    <a:pt x="5513" y="1601"/>
                    <a:pt x="5986" y="1601"/>
                  </a:cubicBezTo>
                  <a:cubicBezTo>
                    <a:pt x="6270" y="1601"/>
                    <a:pt x="6670" y="1606"/>
                    <a:pt x="7263" y="1606"/>
                  </a:cubicBezTo>
                  <a:cubicBezTo>
                    <a:pt x="7442" y="1606"/>
                    <a:pt x="7561" y="1665"/>
                    <a:pt x="7644" y="1784"/>
                  </a:cubicBezTo>
                  <a:cubicBezTo>
                    <a:pt x="7704" y="1868"/>
                    <a:pt x="7704" y="1963"/>
                    <a:pt x="7716" y="1987"/>
                  </a:cubicBezTo>
                  <a:cubicBezTo>
                    <a:pt x="7716" y="2046"/>
                    <a:pt x="7668" y="2344"/>
                    <a:pt x="7382" y="2391"/>
                  </a:cubicBezTo>
                  <a:cubicBezTo>
                    <a:pt x="6942" y="2463"/>
                    <a:pt x="5989" y="2594"/>
                    <a:pt x="5978" y="2594"/>
                  </a:cubicBezTo>
                  <a:cubicBezTo>
                    <a:pt x="5882" y="2606"/>
                    <a:pt x="5823" y="2689"/>
                    <a:pt x="5835" y="2772"/>
                  </a:cubicBezTo>
                  <a:cubicBezTo>
                    <a:pt x="5858" y="2844"/>
                    <a:pt x="5918" y="2903"/>
                    <a:pt x="6001" y="2903"/>
                  </a:cubicBezTo>
                  <a:lnTo>
                    <a:pt x="6037" y="2903"/>
                  </a:lnTo>
                  <a:cubicBezTo>
                    <a:pt x="6049" y="2903"/>
                    <a:pt x="7001" y="2772"/>
                    <a:pt x="7442" y="2701"/>
                  </a:cubicBezTo>
                  <a:cubicBezTo>
                    <a:pt x="7859" y="2630"/>
                    <a:pt x="8014" y="2284"/>
                    <a:pt x="8037" y="2046"/>
                  </a:cubicBezTo>
                  <a:lnTo>
                    <a:pt x="9919" y="498"/>
                  </a:lnTo>
                  <a:cubicBezTo>
                    <a:pt x="10039" y="385"/>
                    <a:pt x="10193" y="287"/>
                    <a:pt x="10356" y="287"/>
                  </a:cubicBezTo>
                  <a:cubicBezTo>
                    <a:pt x="10451" y="287"/>
                    <a:pt x="10549" y="320"/>
                    <a:pt x="10645" y="403"/>
                  </a:cubicBezTo>
                  <a:cubicBezTo>
                    <a:pt x="10942" y="701"/>
                    <a:pt x="10681" y="1058"/>
                    <a:pt x="10597" y="1141"/>
                  </a:cubicBezTo>
                  <a:cubicBezTo>
                    <a:pt x="10526" y="1213"/>
                    <a:pt x="8240" y="3677"/>
                    <a:pt x="8240" y="3677"/>
                  </a:cubicBezTo>
                  <a:cubicBezTo>
                    <a:pt x="7906" y="4070"/>
                    <a:pt x="7466" y="4130"/>
                    <a:pt x="7263" y="4130"/>
                  </a:cubicBezTo>
                  <a:lnTo>
                    <a:pt x="6966" y="4130"/>
                  </a:lnTo>
                  <a:cubicBezTo>
                    <a:pt x="6882" y="4130"/>
                    <a:pt x="6811" y="4201"/>
                    <a:pt x="6811" y="4296"/>
                  </a:cubicBezTo>
                  <a:cubicBezTo>
                    <a:pt x="6811" y="4380"/>
                    <a:pt x="6882" y="4463"/>
                    <a:pt x="6966" y="4463"/>
                  </a:cubicBezTo>
                  <a:lnTo>
                    <a:pt x="7287" y="4463"/>
                  </a:lnTo>
                  <a:cubicBezTo>
                    <a:pt x="7502" y="4439"/>
                    <a:pt x="8061" y="4368"/>
                    <a:pt x="8478" y="3892"/>
                  </a:cubicBezTo>
                  <a:lnTo>
                    <a:pt x="10835" y="1344"/>
                  </a:lnTo>
                  <a:cubicBezTo>
                    <a:pt x="11062" y="1153"/>
                    <a:pt x="11300" y="629"/>
                    <a:pt x="10871" y="213"/>
                  </a:cubicBezTo>
                  <a:cubicBezTo>
                    <a:pt x="10706" y="62"/>
                    <a:pt x="10530" y="1"/>
                    <a:pt x="103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Google Shape;4463;p54"/>
          <p:cNvSpPr/>
          <p:nvPr/>
        </p:nvSpPr>
        <p:spPr>
          <a:xfrm>
            <a:off x="1719302" y="1658384"/>
            <a:ext cx="380444" cy="310077"/>
          </a:xfrm>
          <a:custGeom>
            <a:avLst/>
            <a:gdLst/>
            <a:ahLst/>
            <a:cxnLst/>
            <a:rect l="l" t="t" r="r" b="b"/>
            <a:pathLst>
              <a:path w="11943" h="9734" extrusionOk="0">
                <a:moveTo>
                  <a:pt x="11585" y="2638"/>
                </a:moveTo>
                <a:lnTo>
                  <a:pt x="11585" y="3066"/>
                </a:lnTo>
                <a:lnTo>
                  <a:pt x="9121" y="4007"/>
                </a:lnTo>
                <a:lnTo>
                  <a:pt x="9121" y="3566"/>
                </a:lnTo>
                <a:lnTo>
                  <a:pt x="11585" y="2638"/>
                </a:lnTo>
                <a:close/>
                <a:moveTo>
                  <a:pt x="370" y="2638"/>
                </a:moveTo>
                <a:lnTo>
                  <a:pt x="5787" y="4697"/>
                </a:lnTo>
                <a:lnTo>
                  <a:pt x="5787" y="5138"/>
                </a:lnTo>
                <a:lnTo>
                  <a:pt x="370" y="3066"/>
                </a:lnTo>
                <a:lnTo>
                  <a:pt x="370" y="2638"/>
                </a:lnTo>
                <a:close/>
                <a:moveTo>
                  <a:pt x="8764" y="3709"/>
                </a:moveTo>
                <a:lnTo>
                  <a:pt x="8764" y="4138"/>
                </a:lnTo>
                <a:lnTo>
                  <a:pt x="6144" y="5138"/>
                </a:lnTo>
                <a:lnTo>
                  <a:pt x="6144" y="4697"/>
                </a:lnTo>
                <a:lnTo>
                  <a:pt x="8764" y="3709"/>
                </a:lnTo>
                <a:close/>
                <a:moveTo>
                  <a:pt x="9657" y="4162"/>
                </a:moveTo>
                <a:lnTo>
                  <a:pt x="9657" y="6745"/>
                </a:lnTo>
                <a:cubicBezTo>
                  <a:pt x="9478" y="6876"/>
                  <a:pt x="9299" y="6995"/>
                  <a:pt x="9121" y="7114"/>
                </a:cubicBezTo>
                <a:lnTo>
                  <a:pt x="9121" y="4376"/>
                </a:lnTo>
                <a:lnTo>
                  <a:pt x="9657" y="4162"/>
                </a:lnTo>
                <a:close/>
                <a:moveTo>
                  <a:pt x="8961" y="8757"/>
                </a:moveTo>
                <a:cubicBezTo>
                  <a:pt x="9131" y="8757"/>
                  <a:pt x="9264" y="8907"/>
                  <a:pt x="9264" y="9079"/>
                </a:cubicBezTo>
                <a:cubicBezTo>
                  <a:pt x="9264" y="9258"/>
                  <a:pt x="9109" y="9389"/>
                  <a:pt x="8942" y="9389"/>
                </a:cubicBezTo>
                <a:cubicBezTo>
                  <a:pt x="8764" y="9389"/>
                  <a:pt x="8633" y="9246"/>
                  <a:pt x="8633" y="9079"/>
                </a:cubicBezTo>
                <a:cubicBezTo>
                  <a:pt x="8633" y="8900"/>
                  <a:pt x="8787" y="8757"/>
                  <a:pt x="8942" y="8757"/>
                </a:cubicBezTo>
                <a:cubicBezTo>
                  <a:pt x="8949" y="8757"/>
                  <a:pt x="8955" y="8757"/>
                  <a:pt x="8961" y="8757"/>
                </a:cubicBezTo>
                <a:close/>
                <a:moveTo>
                  <a:pt x="5949" y="0"/>
                </a:moveTo>
                <a:cubicBezTo>
                  <a:pt x="5930" y="0"/>
                  <a:pt x="5912" y="6"/>
                  <a:pt x="5894" y="18"/>
                </a:cubicBezTo>
                <a:lnTo>
                  <a:pt x="120" y="2221"/>
                </a:lnTo>
                <a:cubicBezTo>
                  <a:pt x="48" y="2245"/>
                  <a:pt x="1" y="2304"/>
                  <a:pt x="1" y="2376"/>
                </a:cubicBezTo>
                <a:lnTo>
                  <a:pt x="1" y="3185"/>
                </a:lnTo>
                <a:cubicBezTo>
                  <a:pt x="1" y="3257"/>
                  <a:pt x="48" y="3316"/>
                  <a:pt x="120" y="3352"/>
                </a:cubicBezTo>
                <a:lnTo>
                  <a:pt x="1917" y="4031"/>
                </a:lnTo>
                <a:lnTo>
                  <a:pt x="1917" y="4638"/>
                </a:lnTo>
                <a:cubicBezTo>
                  <a:pt x="1917" y="4745"/>
                  <a:pt x="2001" y="4817"/>
                  <a:pt x="2096" y="4817"/>
                </a:cubicBezTo>
                <a:cubicBezTo>
                  <a:pt x="2203" y="4817"/>
                  <a:pt x="2275" y="4745"/>
                  <a:pt x="2275" y="4638"/>
                </a:cubicBezTo>
                <a:lnTo>
                  <a:pt x="2275" y="4186"/>
                </a:lnTo>
                <a:lnTo>
                  <a:pt x="5894" y="5567"/>
                </a:lnTo>
                <a:cubicBezTo>
                  <a:pt x="5906" y="5579"/>
                  <a:pt x="5942" y="5579"/>
                  <a:pt x="5954" y="5579"/>
                </a:cubicBezTo>
                <a:cubicBezTo>
                  <a:pt x="5966" y="5579"/>
                  <a:pt x="6001" y="5579"/>
                  <a:pt x="6013" y="5567"/>
                </a:cubicBezTo>
                <a:lnTo>
                  <a:pt x="8740" y="4519"/>
                </a:lnTo>
                <a:lnTo>
                  <a:pt x="8740" y="7317"/>
                </a:lnTo>
                <a:cubicBezTo>
                  <a:pt x="7871" y="7769"/>
                  <a:pt x="6918" y="8007"/>
                  <a:pt x="5942" y="8007"/>
                </a:cubicBezTo>
                <a:cubicBezTo>
                  <a:pt x="4620" y="8007"/>
                  <a:pt x="3310" y="7555"/>
                  <a:pt x="2263" y="6745"/>
                </a:cubicBezTo>
                <a:lnTo>
                  <a:pt x="2263" y="5352"/>
                </a:lnTo>
                <a:cubicBezTo>
                  <a:pt x="2263" y="5257"/>
                  <a:pt x="2191" y="5174"/>
                  <a:pt x="2084" y="5174"/>
                </a:cubicBezTo>
                <a:cubicBezTo>
                  <a:pt x="1977" y="5174"/>
                  <a:pt x="1906" y="5257"/>
                  <a:pt x="1906" y="5352"/>
                </a:cubicBezTo>
                <a:lnTo>
                  <a:pt x="1906" y="6817"/>
                </a:lnTo>
                <a:cubicBezTo>
                  <a:pt x="1906" y="6876"/>
                  <a:pt x="1941" y="6924"/>
                  <a:pt x="1965" y="6948"/>
                </a:cubicBezTo>
                <a:cubicBezTo>
                  <a:pt x="3084" y="7841"/>
                  <a:pt x="4501" y="8353"/>
                  <a:pt x="5942" y="8353"/>
                </a:cubicBezTo>
                <a:cubicBezTo>
                  <a:pt x="6906" y="8353"/>
                  <a:pt x="7859" y="8126"/>
                  <a:pt x="8740" y="7698"/>
                </a:cubicBezTo>
                <a:lnTo>
                  <a:pt x="8740" y="8412"/>
                </a:lnTo>
                <a:cubicBezTo>
                  <a:pt x="8454" y="8484"/>
                  <a:pt x="8252" y="8746"/>
                  <a:pt x="8252" y="9067"/>
                </a:cubicBezTo>
                <a:cubicBezTo>
                  <a:pt x="8252" y="9436"/>
                  <a:pt x="8549" y="9734"/>
                  <a:pt x="8918" y="9734"/>
                </a:cubicBezTo>
                <a:cubicBezTo>
                  <a:pt x="9287" y="9734"/>
                  <a:pt x="9585" y="9436"/>
                  <a:pt x="9585" y="9067"/>
                </a:cubicBezTo>
                <a:cubicBezTo>
                  <a:pt x="9585" y="8746"/>
                  <a:pt x="9383" y="8496"/>
                  <a:pt x="9097" y="8412"/>
                </a:cubicBezTo>
                <a:lnTo>
                  <a:pt x="9097" y="7495"/>
                </a:lnTo>
                <a:cubicBezTo>
                  <a:pt x="9383" y="7341"/>
                  <a:pt x="9657" y="7138"/>
                  <a:pt x="9918" y="6936"/>
                </a:cubicBezTo>
                <a:cubicBezTo>
                  <a:pt x="9954" y="6900"/>
                  <a:pt x="9978" y="6841"/>
                  <a:pt x="9978" y="6805"/>
                </a:cubicBezTo>
                <a:lnTo>
                  <a:pt x="9978" y="4019"/>
                </a:lnTo>
                <a:lnTo>
                  <a:pt x="11776" y="3328"/>
                </a:lnTo>
                <a:cubicBezTo>
                  <a:pt x="11847" y="3304"/>
                  <a:pt x="11895" y="3245"/>
                  <a:pt x="11895" y="3173"/>
                </a:cubicBezTo>
                <a:lnTo>
                  <a:pt x="11895" y="2364"/>
                </a:lnTo>
                <a:cubicBezTo>
                  <a:pt x="11943" y="2304"/>
                  <a:pt x="11895" y="2245"/>
                  <a:pt x="11823" y="2221"/>
                </a:cubicBezTo>
                <a:lnTo>
                  <a:pt x="8049" y="792"/>
                </a:lnTo>
                <a:cubicBezTo>
                  <a:pt x="8030" y="784"/>
                  <a:pt x="8010" y="780"/>
                  <a:pt x="7989" y="780"/>
                </a:cubicBezTo>
                <a:cubicBezTo>
                  <a:pt x="7921" y="780"/>
                  <a:pt x="7853" y="823"/>
                  <a:pt x="7835" y="887"/>
                </a:cubicBezTo>
                <a:cubicBezTo>
                  <a:pt x="7799" y="983"/>
                  <a:pt x="7847" y="1090"/>
                  <a:pt x="7930" y="1114"/>
                </a:cubicBezTo>
                <a:lnTo>
                  <a:pt x="11264" y="2376"/>
                </a:lnTo>
                <a:lnTo>
                  <a:pt x="8966" y="3257"/>
                </a:lnTo>
                <a:lnTo>
                  <a:pt x="6061" y="1947"/>
                </a:lnTo>
                <a:cubicBezTo>
                  <a:pt x="6035" y="1934"/>
                  <a:pt x="6010" y="1928"/>
                  <a:pt x="5985" y="1928"/>
                </a:cubicBezTo>
                <a:cubicBezTo>
                  <a:pt x="5918" y="1928"/>
                  <a:pt x="5858" y="1973"/>
                  <a:pt x="5823" y="2042"/>
                </a:cubicBezTo>
                <a:cubicBezTo>
                  <a:pt x="5775" y="2126"/>
                  <a:pt x="5823" y="2233"/>
                  <a:pt x="5906" y="2281"/>
                </a:cubicBezTo>
                <a:lnTo>
                  <a:pt x="8490" y="3435"/>
                </a:lnTo>
                <a:lnTo>
                  <a:pt x="5966" y="4388"/>
                </a:lnTo>
                <a:lnTo>
                  <a:pt x="691" y="2376"/>
                </a:lnTo>
                <a:lnTo>
                  <a:pt x="5966" y="376"/>
                </a:lnTo>
                <a:lnTo>
                  <a:pt x="7263" y="864"/>
                </a:lnTo>
                <a:cubicBezTo>
                  <a:pt x="7282" y="868"/>
                  <a:pt x="7301" y="871"/>
                  <a:pt x="7320" y="871"/>
                </a:cubicBezTo>
                <a:cubicBezTo>
                  <a:pt x="7394" y="871"/>
                  <a:pt x="7461" y="833"/>
                  <a:pt x="7490" y="757"/>
                </a:cubicBezTo>
                <a:cubicBezTo>
                  <a:pt x="7513" y="673"/>
                  <a:pt x="7478" y="566"/>
                  <a:pt x="7382" y="530"/>
                </a:cubicBezTo>
                <a:lnTo>
                  <a:pt x="6013" y="18"/>
                </a:lnTo>
                <a:cubicBezTo>
                  <a:pt x="5989" y="6"/>
                  <a:pt x="5969" y="0"/>
                  <a:pt x="5949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" name="Google Shape;7685;p59"/>
          <p:cNvGrpSpPr/>
          <p:nvPr/>
        </p:nvGrpSpPr>
        <p:grpSpPr>
          <a:xfrm>
            <a:off x="6231252" y="1617205"/>
            <a:ext cx="355943" cy="415442"/>
            <a:chOff x="5194002" y="1511297"/>
            <a:chExt cx="259605" cy="346024"/>
          </a:xfrm>
          <a:solidFill>
            <a:schemeClr val="tx2"/>
          </a:solidFill>
        </p:grpSpPr>
        <p:sp>
          <p:nvSpPr>
            <p:cNvPr id="60" name="Google Shape;7686;p59"/>
            <p:cNvSpPr/>
            <p:nvPr/>
          </p:nvSpPr>
          <p:spPr>
            <a:xfrm>
              <a:off x="5216729" y="1543636"/>
              <a:ext cx="169431" cy="159436"/>
            </a:xfrm>
            <a:custGeom>
              <a:avLst/>
              <a:gdLst/>
              <a:ahLst/>
              <a:cxnLst/>
              <a:rect l="l" t="t" r="r" b="b"/>
              <a:pathLst>
                <a:path w="5323" h="5009" extrusionOk="0">
                  <a:moveTo>
                    <a:pt x="3353" y="0"/>
                  </a:moveTo>
                  <a:cubicBezTo>
                    <a:pt x="2568" y="0"/>
                    <a:pt x="1788" y="303"/>
                    <a:pt x="1203" y="901"/>
                  </a:cubicBezTo>
                  <a:cubicBezTo>
                    <a:pt x="96" y="1997"/>
                    <a:pt x="0" y="3747"/>
                    <a:pt x="965" y="4949"/>
                  </a:cubicBezTo>
                  <a:cubicBezTo>
                    <a:pt x="1001" y="4997"/>
                    <a:pt x="1036" y="5009"/>
                    <a:pt x="1084" y="5009"/>
                  </a:cubicBezTo>
                  <a:cubicBezTo>
                    <a:pt x="1120" y="5009"/>
                    <a:pt x="1155" y="4985"/>
                    <a:pt x="1191" y="4973"/>
                  </a:cubicBezTo>
                  <a:cubicBezTo>
                    <a:pt x="1262" y="4914"/>
                    <a:pt x="1262" y="4830"/>
                    <a:pt x="1215" y="4759"/>
                  </a:cubicBezTo>
                  <a:cubicBezTo>
                    <a:pt x="358" y="3664"/>
                    <a:pt x="441" y="2104"/>
                    <a:pt x="1429" y="1127"/>
                  </a:cubicBezTo>
                  <a:cubicBezTo>
                    <a:pt x="1957" y="594"/>
                    <a:pt x="2658" y="324"/>
                    <a:pt x="3362" y="324"/>
                  </a:cubicBezTo>
                  <a:cubicBezTo>
                    <a:pt x="3961" y="324"/>
                    <a:pt x="4562" y="519"/>
                    <a:pt x="5061" y="913"/>
                  </a:cubicBezTo>
                  <a:cubicBezTo>
                    <a:pt x="5091" y="939"/>
                    <a:pt x="5127" y="951"/>
                    <a:pt x="5162" y="951"/>
                  </a:cubicBezTo>
                  <a:cubicBezTo>
                    <a:pt x="5208" y="951"/>
                    <a:pt x="5253" y="930"/>
                    <a:pt x="5287" y="889"/>
                  </a:cubicBezTo>
                  <a:cubicBezTo>
                    <a:pt x="5323" y="806"/>
                    <a:pt x="5311" y="711"/>
                    <a:pt x="5251" y="663"/>
                  </a:cubicBezTo>
                  <a:cubicBezTo>
                    <a:pt x="4693" y="220"/>
                    <a:pt x="4021" y="0"/>
                    <a:pt x="33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7687;p59"/>
            <p:cNvSpPr/>
            <p:nvPr/>
          </p:nvSpPr>
          <p:spPr>
            <a:xfrm>
              <a:off x="5194002" y="1511297"/>
              <a:ext cx="259605" cy="346024"/>
            </a:xfrm>
            <a:custGeom>
              <a:avLst/>
              <a:gdLst/>
              <a:ahLst/>
              <a:cxnLst/>
              <a:rect l="l" t="t" r="r" b="b"/>
              <a:pathLst>
                <a:path w="8156" h="10871" extrusionOk="0">
                  <a:moveTo>
                    <a:pt x="4060" y="322"/>
                  </a:moveTo>
                  <a:cubicBezTo>
                    <a:pt x="6132" y="322"/>
                    <a:pt x="7822" y="2001"/>
                    <a:pt x="7822" y="4084"/>
                  </a:cubicBezTo>
                  <a:cubicBezTo>
                    <a:pt x="7822" y="4977"/>
                    <a:pt x="7632" y="5894"/>
                    <a:pt x="7227" y="6763"/>
                  </a:cubicBezTo>
                  <a:cubicBezTo>
                    <a:pt x="6918" y="7466"/>
                    <a:pt x="6477" y="8168"/>
                    <a:pt x="5906" y="8823"/>
                  </a:cubicBezTo>
                  <a:cubicBezTo>
                    <a:pt x="5120" y="9740"/>
                    <a:pt x="4310" y="10335"/>
                    <a:pt x="4060" y="10537"/>
                  </a:cubicBezTo>
                  <a:cubicBezTo>
                    <a:pt x="3810" y="10359"/>
                    <a:pt x="3000" y="9763"/>
                    <a:pt x="2215" y="8835"/>
                  </a:cubicBezTo>
                  <a:cubicBezTo>
                    <a:pt x="1643" y="8180"/>
                    <a:pt x="1203" y="7477"/>
                    <a:pt x="893" y="6787"/>
                  </a:cubicBezTo>
                  <a:cubicBezTo>
                    <a:pt x="488" y="5906"/>
                    <a:pt x="298" y="5001"/>
                    <a:pt x="298" y="4084"/>
                  </a:cubicBezTo>
                  <a:cubicBezTo>
                    <a:pt x="298" y="2024"/>
                    <a:pt x="1976" y="322"/>
                    <a:pt x="4060" y="322"/>
                  </a:cubicBezTo>
                  <a:close/>
                  <a:moveTo>
                    <a:pt x="4072" y="0"/>
                  </a:moveTo>
                  <a:cubicBezTo>
                    <a:pt x="1834" y="0"/>
                    <a:pt x="0" y="1822"/>
                    <a:pt x="0" y="4072"/>
                  </a:cubicBezTo>
                  <a:cubicBezTo>
                    <a:pt x="0" y="5025"/>
                    <a:pt x="202" y="5977"/>
                    <a:pt x="619" y="6894"/>
                  </a:cubicBezTo>
                  <a:cubicBezTo>
                    <a:pt x="953" y="7632"/>
                    <a:pt x="1405" y="8359"/>
                    <a:pt x="1988" y="9025"/>
                  </a:cubicBezTo>
                  <a:cubicBezTo>
                    <a:pt x="2977" y="10192"/>
                    <a:pt x="3941" y="10835"/>
                    <a:pt x="3989" y="10847"/>
                  </a:cubicBezTo>
                  <a:cubicBezTo>
                    <a:pt x="4012" y="10859"/>
                    <a:pt x="4048" y="10871"/>
                    <a:pt x="4072" y="10871"/>
                  </a:cubicBezTo>
                  <a:cubicBezTo>
                    <a:pt x="4108" y="10871"/>
                    <a:pt x="4132" y="10859"/>
                    <a:pt x="4167" y="10847"/>
                  </a:cubicBezTo>
                  <a:cubicBezTo>
                    <a:pt x="4203" y="10811"/>
                    <a:pt x="5179" y="10168"/>
                    <a:pt x="6156" y="9025"/>
                  </a:cubicBezTo>
                  <a:cubicBezTo>
                    <a:pt x="6739" y="8347"/>
                    <a:pt x="7203" y="7632"/>
                    <a:pt x="7525" y="6894"/>
                  </a:cubicBezTo>
                  <a:cubicBezTo>
                    <a:pt x="7942" y="5977"/>
                    <a:pt x="8156" y="5025"/>
                    <a:pt x="8156" y="4072"/>
                  </a:cubicBezTo>
                  <a:cubicBezTo>
                    <a:pt x="8156" y="1822"/>
                    <a:pt x="6322" y="0"/>
                    <a:pt x="4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7688;p59"/>
            <p:cNvSpPr/>
            <p:nvPr/>
          </p:nvSpPr>
          <p:spPr>
            <a:xfrm>
              <a:off x="5296304" y="1607105"/>
              <a:ext cx="55002" cy="17156"/>
            </a:xfrm>
            <a:custGeom>
              <a:avLst/>
              <a:gdLst/>
              <a:ahLst/>
              <a:cxnLst/>
              <a:rect l="l" t="t" r="r" b="b"/>
              <a:pathLst>
                <a:path w="1728" h="539" extrusionOk="0">
                  <a:moveTo>
                    <a:pt x="629" y="0"/>
                  </a:moveTo>
                  <a:cubicBezTo>
                    <a:pt x="478" y="0"/>
                    <a:pt x="312" y="15"/>
                    <a:pt x="132" y="50"/>
                  </a:cubicBezTo>
                  <a:cubicBezTo>
                    <a:pt x="60" y="62"/>
                    <a:pt x="1" y="122"/>
                    <a:pt x="1" y="217"/>
                  </a:cubicBezTo>
                  <a:lnTo>
                    <a:pt x="1" y="384"/>
                  </a:lnTo>
                  <a:cubicBezTo>
                    <a:pt x="1" y="467"/>
                    <a:pt x="72" y="538"/>
                    <a:pt x="156" y="538"/>
                  </a:cubicBezTo>
                  <a:cubicBezTo>
                    <a:pt x="251" y="538"/>
                    <a:pt x="322" y="467"/>
                    <a:pt x="322" y="384"/>
                  </a:cubicBezTo>
                  <a:lnTo>
                    <a:pt x="322" y="348"/>
                  </a:lnTo>
                  <a:cubicBezTo>
                    <a:pt x="437" y="332"/>
                    <a:pt x="543" y="325"/>
                    <a:pt x="640" y="325"/>
                  </a:cubicBezTo>
                  <a:cubicBezTo>
                    <a:pt x="833" y="325"/>
                    <a:pt x="989" y="352"/>
                    <a:pt x="1108" y="384"/>
                  </a:cubicBezTo>
                  <a:cubicBezTo>
                    <a:pt x="1322" y="443"/>
                    <a:pt x="1441" y="515"/>
                    <a:pt x="1441" y="515"/>
                  </a:cubicBezTo>
                  <a:cubicBezTo>
                    <a:pt x="1465" y="527"/>
                    <a:pt x="1501" y="538"/>
                    <a:pt x="1525" y="538"/>
                  </a:cubicBezTo>
                  <a:cubicBezTo>
                    <a:pt x="1572" y="538"/>
                    <a:pt x="1632" y="515"/>
                    <a:pt x="1668" y="467"/>
                  </a:cubicBezTo>
                  <a:cubicBezTo>
                    <a:pt x="1727" y="396"/>
                    <a:pt x="1691" y="300"/>
                    <a:pt x="1620" y="241"/>
                  </a:cubicBezTo>
                  <a:cubicBezTo>
                    <a:pt x="1591" y="231"/>
                    <a:pt x="1235" y="0"/>
                    <a:pt x="6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7689;p59"/>
            <p:cNvSpPr/>
            <p:nvPr/>
          </p:nvSpPr>
          <p:spPr>
            <a:xfrm>
              <a:off x="5260686" y="1576103"/>
              <a:ext cx="169813" cy="162970"/>
            </a:xfrm>
            <a:custGeom>
              <a:avLst/>
              <a:gdLst/>
              <a:ahLst/>
              <a:cxnLst/>
              <a:rect l="l" t="t" r="r" b="b"/>
              <a:pathLst>
                <a:path w="5335" h="5120" extrusionOk="0">
                  <a:moveTo>
                    <a:pt x="3191" y="322"/>
                  </a:moveTo>
                  <a:lnTo>
                    <a:pt x="3191" y="1108"/>
                  </a:lnTo>
                  <a:cubicBezTo>
                    <a:pt x="3191" y="1250"/>
                    <a:pt x="3156" y="1381"/>
                    <a:pt x="3096" y="1501"/>
                  </a:cubicBezTo>
                  <a:lnTo>
                    <a:pt x="3037" y="1620"/>
                  </a:lnTo>
                  <a:cubicBezTo>
                    <a:pt x="3025" y="1631"/>
                    <a:pt x="3025" y="1667"/>
                    <a:pt x="3025" y="1691"/>
                  </a:cubicBezTo>
                  <a:lnTo>
                    <a:pt x="3025" y="2036"/>
                  </a:lnTo>
                  <a:cubicBezTo>
                    <a:pt x="3025" y="2322"/>
                    <a:pt x="2918" y="2584"/>
                    <a:pt x="2715" y="2786"/>
                  </a:cubicBezTo>
                  <a:cubicBezTo>
                    <a:pt x="2501" y="2977"/>
                    <a:pt x="2239" y="3084"/>
                    <a:pt x="1953" y="3084"/>
                  </a:cubicBezTo>
                  <a:cubicBezTo>
                    <a:pt x="1382" y="3048"/>
                    <a:pt x="941" y="2572"/>
                    <a:pt x="941" y="1989"/>
                  </a:cubicBezTo>
                  <a:lnTo>
                    <a:pt x="941" y="1691"/>
                  </a:lnTo>
                  <a:cubicBezTo>
                    <a:pt x="941" y="1667"/>
                    <a:pt x="941" y="1655"/>
                    <a:pt x="929" y="1620"/>
                  </a:cubicBezTo>
                  <a:lnTo>
                    <a:pt x="870" y="1501"/>
                  </a:lnTo>
                  <a:cubicBezTo>
                    <a:pt x="798" y="1381"/>
                    <a:pt x="774" y="1250"/>
                    <a:pt x="774" y="1108"/>
                  </a:cubicBezTo>
                  <a:cubicBezTo>
                    <a:pt x="774" y="679"/>
                    <a:pt x="1132" y="322"/>
                    <a:pt x="1560" y="322"/>
                  </a:cubicBezTo>
                  <a:close/>
                  <a:moveTo>
                    <a:pt x="2489" y="3286"/>
                  </a:moveTo>
                  <a:lnTo>
                    <a:pt x="2489" y="3513"/>
                  </a:lnTo>
                  <a:cubicBezTo>
                    <a:pt x="2489" y="3560"/>
                    <a:pt x="2489" y="3596"/>
                    <a:pt x="2501" y="3644"/>
                  </a:cubicBezTo>
                  <a:lnTo>
                    <a:pt x="1965" y="4048"/>
                  </a:lnTo>
                  <a:lnTo>
                    <a:pt x="1429" y="3644"/>
                  </a:lnTo>
                  <a:cubicBezTo>
                    <a:pt x="1441" y="3596"/>
                    <a:pt x="1441" y="3548"/>
                    <a:pt x="1441" y="3513"/>
                  </a:cubicBezTo>
                  <a:lnTo>
                    <a:pt x="1441" y="3286"/>
                  </a:lnTo>
                  <a:cubicBezTo>
                    <a:pt x="1596" y="3346"/>
                    <a:pt x="1751" y="3394"/>
                    <a:pt x="1917" y="3394"/>
                  </a:cubicBezTo>
                  <a:lnTo>
                    <a:pt x="1965" y="3394"/>
                  </a:lnTo>
                  <a:cubicBezTo>
                    <a:pt x="2144" y="3394"/>
                    <a:pt x="2322" y="3358"/>
                    <a:pt x="2489" y="3286"/>
                  </a:cubicBezTo>
                  <a:close/>
                  <a:moveTo>
                    <a:pt x="1251" y="3917"/>
                  </a:moveTo>
                  <a:lnTo>
                    <a:pt x="1822" y="4346"/>
                  </a:lnTo>
                  <a:lnTo>
                    <a:pt x="1822" y="4775"/>
                  </a:lnTo>
                  <a:cubicBezTo>
                    <a:pt x="1322" y="4751"/>
                    <a:pt x="834" y="4584"/>
                    <a:pt x="405" y="4287"/>
                  </a:cubicBezTo>
                  <a:cubicBezTo>
                    <a:pt x="429" y="4251"/>
                    <a:pt x="477" y="4227"/>
                    <a:pt x="513" y="4215"/>
                  </a:cubicBezTo>
                  <a:lnTo>
                    <a:pt x="1132" y="3965"/>
                  </a:lnTo>
                  <a:cubicBezTo>
                    <a:pt x="1179" y="3953"/>
                    <a:pt x="1227" y="3929"/>
                    <a:pt x="1251" y="3917"/>
                  </a:cubicBezTo>
                  <a:close/>
                  <a:moveTo>
                    <a:pt x="2691" y="3894"/>
                  </a:moveTo>
                  <a:cubicBezTo>
                    <a:pt x="2727" y="3929"/>
                    <a:pt x="2775" y="3941"/>
                    <a:pt x="2810" y="3953"/>
                  </a:cubicBezTo>
                  <a:lnTo>
                    <a:pt x="3572" y="4239"/>
                  </a:lnTo>
                  <a:cubicBezTo>
                    <a:pt x="3144" y="4572"/>
                    <a:pt x="2656" y="4751"/>
                    <a:pt x="2132" y="4775"/>
                  </a:cubicBezTo>
                  <a:lnTo>
                    <a:pt x="2132" y="4334"/>
                  </a:lnTo>
                  <a:lnTo>
                    <a:pt x="2691" y="3894"/>
                  </a:lnTo>
                  <a:close/>
                  <a:moveTo>
                    <a:pt x="1572" y="0"/>
                  </a:moveTo>
                  <a:cubicBezTo>
                    <a:pt x="965" y="0"/>
                    <a:pt x="465" y="488"/>
                    <a:pt x="465" y="1108"/>
                  </a:cubicBezTo>
                  <a:cubicBezTo>
                    <a:pt x="465" y="1286"/>
                    <a:pt x="501" y="1489"/>
                    <a:pt x="584" y="1655"/>
                  </a:cubicBezTo>
                  <a:lnTo>
                    <a:pt x="620" y="1739"/>
                  </a:lnTo>
                  <a:lnTo>
                    <a:pt x="620" y="1989"/>
                  </a:lnTo>
                  <a:cubicBezTo>
                    <a:pt x="620" y="2429"/>
                    <a:pt x="822" y="2822"/>
                    <a:pt x="1132" y="3096"/>
                  </a:cubicBezTo>
                  <a:lnTo>
                    <a:pt x="1132" y="3525"/>
                  </a:lnTo>
                  <a:cubicBezTo>
                    <a:pt x="1132" y="3596"/>
                    <a:pt x="1084" y="3667"/>
                    <a:pt x="1013" y="3691"/>
                  </a:cubicBezTo>
                  <a:lnTo>
                    <a:pt x="382" y="3929"/>
                  </a:lnTo>
                  <a:cubicBezTo>
                    <a:pt x="227" y="3989"/>
                    <a:pt x="84" y="4108"/>
                    <a:pt x="24" y="4275"/>
                  </a:cubicBezTo>
                  <a:cubicBezTo>
                    <a:pt x="1" y="4334"/>
                    <a:pt x="12" y="4418"/>
                    <a:pt x="72" y="4465"/>
                  </a:cubicBezTo>
                  <a:cubicBezTo>
                    <a:pt x="620" y="4906"/>
                    <a:pt x="1298" y="5120"/>
                    <a:pt x="1965" y="5120"/>
                  </a:cubicBezTo>
                  <a:cubicBezTo>
                    <a:pt x="2751" y="5120"/>
                    <a:pt x="3525" y="4822"/>
                    <a:pt x="4120" y="4227"/>
                  </a:cubicBezTo>
                  <a:cubicBezTo>
                    <a:pt x="5227" y="3108"/>
                    <a:pt x="5335" y="1370"/>
                    <a:pt x="4370" y="143"/>
                  </a:cubicBezTo>
                  <a:cubicBezTo>
                    <a:pt x="4337" y="104"/>
                    <a:pt x="4297" y="86"/>
                    <a:pt x="4256" y="86"/>
                  </a:cubicBezTo>
                  <a:cubicBezTo>
                    <a:pt x="4222" y="86"/>
                    <a:pt x="4188" y="98"/>
                    <a:pt x="4156" y="119"/>
                  </a:cubicBezTo>
                  <a:cubicBezTo>
                    <a:pt x="4072" y="179"/>
                    <a:pt x="4072" y="262"/>
                    <a:pt x="4120" y="346"/>
                  </a:cubicBezTo>
                  <a:cubicBezTo>
                    <a:pt x="4989" y="1429"/>
                    <a:pt x="4894" y="2989"/>
                    <a:pt x="3918" y="3965"/>
                  </a:cubicBezTo>
                  <a:lnTo>
                    <a:pt x="3858" y="4025"/>
                  </a:lnTo>
                  <a:cubicBezTo>
                    <a:pt x="3822" y="4013"/>
                    <a:pt x="3775" y="3989"/>
                    <a:pt x="3751" y="3989"/>
                  </a:cubicBezTo>
                  <a:lnTo>
                    <a:pt x="2941" y="3691"/>
                  </a:lnTo>
                  <a:cubicBezTo>
                    <a:pt x="2870" y="3656"/>
                    <a:pt x="2822" y="3596"/>
                    <a:pt x="2822" y="3525"/>
                  </a:cubicBezTo>
                  <a:lnTo>
                    <a:pt x="2822" y="3120"/>
                  </a:lnTo>
                  <a:cubicBezTo>
                    <a:pt x="2858" y="3096"/>
                    <a:pt x="2906" y="3060"/>
                    <a:pt x="2929" y="3036"/>
                  </a:cubicBezTo>
                  <a:cubicBezTo>
                    <a:pt x="3203" y="2774"/>
                    <a:pt x="3346" y="2441"/>
                    <a:pt x="3346" y="2060"/>
                  </a:cubicBezTo>
                  <a:lnTo>
                    <a:pt x="3346" y="1762"/>
                  </a:lnTo>
                  <a:lnTo>
                    <a:pt x="3394" y="1679"/>
                  </a:lnTo>
                  <a:cubicBezTo>
                    <a:pt x="3465" y="1512"/>
                    <a:pt x="3513" y="1334"/>
                    <a:pt x="3513" y="1143"/>
                  </a:cubicBezTo>
                  <a:lnTo>
                    <a:pt x="3513" y="167"/>
                  </a:lnTo>
                  <a:cubicBezTo>
                    <a:pt x="3513" y="72"/>
                    <a:pt x="3441" y="0"/>
                    <a:pt x="33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594347" y="3981396"/>
            <a:ext cx="388892" cy="462557"/>
            <a:chOff x="4010205" y="1802096"/>
            <a:chExt cx="620038" cy="1407900"/>
          </a:xfrm>
        </p:grpSpPr>
        <p:cxnSp>
          <p:nvCxnSpPr>
            <p:cNvPr id="65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6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67" name="Group 66"/>
          <p:cNvGrpSpPr/>
          <p:nvPr/>
        </p:nvGrpSpPr>
        <p:grpSpPr>
          <a:xfrm>
            <a:off x="1593501" y="3605871"/>
            <a:ext cx="388892" cy="462557"/>
            <a:chOff x="4010205" y="1802096"/>
            <a:chExt cx="620038" cy="1407900"/>
          </a:xfrm>
        </p:grpSpPr>
        <p:cxnSp>
          <p:nvCxnSpPr>
            <p:cNvPr id="68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9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76" name="Group 75"/>
          <p:cNvGrpSpPr/>
          <p:nvPr/>
        </p:nvGrpSpPr>
        <p:grpSpPr>
          <a:xfrm>
            <a:off x="1593377" y="3244554"/>
            <a:ext cx="388892" cy="462557"/>
            <a:chOff x="4010205" y="1802096"/>
            <a:chExt cx="620038" cy="1407900"/>
          </a:xfrm>
        </p:grpSpPr>
        <p:cxnSp>
          <p:nvCxnSpPr>
            <p:cNvPr id="77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cxnSp>
        <p:nvCxnSpPr>
          <p:cNvPr id="80" name="Google Shape;344;p32"/>
          <p:cNvCxnSpPr/>
          <p:nvPr/>
        </p:nvCxnSpPr>
        <p:spPr>
          <a:xfrm>
            <a:off x="1593074" y="3013862"/>
            <a:ext cx="0" cy="462557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1" name="Google Shape;345;p32"/>
          <p:cNvCxnSpPr/>
          <p:nvPr/>
        </p:nvCxnSpPr>
        <p:spPr>
          <a:xfrm>
            <a:off x="1593377" y="3338016"/>
            <a:ext cx="388892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82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1862932" y="3215434"/>
            <a:ext cx="1188363" cy="295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t-EE" sz="1100" dirty="0"/>
              <a:t>Real Project</a:t>
            </a:r>
            <a:endParaRPr sz="1100" dirty="0"/>
          </a:p>
        </p:txBody>
      </p:sp>
      <p:sp>
        <p:nvSpPr>
          <p:cNvPr id="83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1848317" y="3576979"/>
            <a:ext cx="1188363" cy="295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t-EE" sz="1100" dirty="0" smtClean="0"/>
              <a:t>Complexity</a:t>
            </a:r>
            <a:endParaRPr sz="1100" dirty="0"/>
          </a:p>
        </p:txBody>
      </p:sp>
      <p:sp>
        <p:nvSpPr>
          <p:cNvPr id="84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1927840" y="3949944"/>
            <a:ext cx="439080" cy="295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t-EE" sz="1100" dirty="0" smtClean="0"/>
              <a:t>CV</a:t>
            </a:r>
            <a:endParaRPr sz="1100" dirty="0"/>
          </a:p>
        </p:txBody>
      </p:sp>
      <p:sp>
        <p:nvSpPr>
          <p:cNvPr id="85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1906184" y="4311566"/>
            <a:ext cx="1145706" cy="295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t-EE" sz="1100" dirty="0" smtClean="0"/>
              <a:t>Connections</a:t>
            </a:r>
            <a:endParaRPr sz="1100" dirty="0"/>
          </a:p>
        </p:txBody>
      </p:sp>
      <p:grpSp>
        <p:nvGrpSpPr>
          <p:cNvPr id="104" name="Group 103"/>
          <p:cNvGrpSpPr/>
          <p:nvPr/>
        </p:nvGrpSpPr>
        <p:grpSpPr>
          <a:xfrm>
            <a:off x="3953975" y="3976311"/>
            <a:ext cx="388892" cy="462557"/>
            <a:chOff x="4010205" y="1802096"/>
            <a:chExt cx="620038" cy="1407900"/>
          </a:xfrm>
        </p:grpSpPr>
        <p:cxnSp>
          <p:nvCxnSpPr>
            <p:cNvPr id="105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107" name="Group 106"/>
          <p:cNvGrpSpPr/>
          <p:nvPr/>
        </p:nvGrpSpPr>
        <p:grpSpPr>
          <a:xfrm>
            <a:off x="3953129" y="3600786"/>
            <a:ext cx="388892" cy="462557"/>
            <a:chOff x="4010205" y="1802096"/>
            <a:chExt cx="620038" cy="1407900"/>
          </a:xfrm>
        </p:grpSpPr>
        <p:cxnSp>
          <p:nvCxnSpPr>
            <p:cNvPr id="108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9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110" name="Group 109"/>
          <p:cNvGrpSpPr/>
          <p:nvPr/>
        </p:nvGrpSpPr>
        <p:grpSpPr>
          <a:xfrm>
            <a:off x="3953005" y="3239469"/>
            <a:ext cx="388892" cy="462557"/>
            <a:chOff x="4010205" y="1802096"/>
            <a:chExt cx="620038" cy="1407900"/>
          </a:xfrm>
        </p:grpSpPr>
        <p:cxnSp>
          <p:nvCxnSpPr>
            <p:cNvPr id="111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2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cxnSp>
        <p:nvCxnSpPr>
          <p:cNvPr id="113" name="Google Shape;344;p32"/>
          <p:cNvCxnSpPr/>
          <p:nvPr/>
        </p:nvCxnSpPr>
        <p:spPr>
          <a:xfrm>
            <a:off x="3952702" y="3008777"/>
            <a:ext cx="0" cy="462557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4" name="Google Shape;345;p32"/>
          <p:cNvCxnSpPr/>
          <p:nvPr/>
        </p:nvCxnSpPr>
        <p:spPr>
          <a:xfrm>
            <a:off x="3953005" y="3332931"/>
            <a:ext cx="388892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115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4135217" y="3210349"/>
            <a:ext cx="1007572" cy="295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t-EE" sz="1100" dirty="0" smtClean="0"/>
              <a:t>Career</a:t>
            </a:r>
            <a:endParaRPr sz="1100" dirty="0"/>
          </a:p>
        </p:txBody>
      </p:sp>
      <p:sp>
        <p:nvSpPr>
          <p:cNvPr id="116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4263343" y="3566070"/>
            <a:ext cx="908576" cy="295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t-EE" sz="1100" dirty="0" smtClean="0"/>
              <a:t>Time ROI</a:t>
            </a:r>
            <a:endParaRPr sz="1100" dirty="0"/>
          </a:p>
        </p:txBody>
      </p:sp>
      <p:sp>
        <p:nvSpPr>
          <p:cNvPr id="117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4287468" y="3939035"/>
            <a:ext cx="439080" cy="295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t-EE" sz="1100" dirty="0" smtClean="0"/>
              <a:t>CV</a:t>
            </a:r>
            <a:endParaRPr sz="1100" dirty="0"/>
          </a:p>
        </p:txBody>
      </p:sp>
      <p:grpSp>
        <p:nvGrpSpPr>
          <p:cNvPr id="134" name="Group 133"/>
          <p:cNvGrpSpPr/>
          <p:nvPr/>
        </p:nvGrpSpPr>
        <p:grpSpPr>
          <a:xfrm>
            <a:off x="6204658" y="3580849"/>
            <a:ext cx="388892" cy="462557"/>
            <a:chOff x="4010205" y="1802096"/>
            <a:chExt cx="620038" cy="1407900"/>
          </a:xfrm>
        </p:grpSpPr>
        <p:cxnSp>
          <p:nvCxnSpPr>
            <p:cNvPr id="135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6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137" name="Group 136"/>
          <p:cNvGrpSpPr/>
          <p:nvPr/>
        </p:nvGrpSpPr>
        <p:grpSpPr>
          <a:xfrm>
            <a:off x="6204534" y="3219532"/>
            <a:ext cx="388892" cy="462557"/>
            <a:chOff x="4010205" y="1802096"/>
            <a:chExt cx="620038" cy="1407900"/>
          </a:xfrm>
        </p:grpSpPr>
        <p:cxnSp>
          <p:nvCxnSpPr>
            <p:cNvPr id="138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9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cxnSp>
        <p:nvCxnSpPr>
          <p:cNvPr id="140" name="Google Shape;345;p32"/>
          <p:cNvCxnSpPr/>
          <p:nvPr/>
        </p:nvCxnSpPr>
        <p:spPr>
          <a:xfrm>
            <a:off x="6204534" y="3312994"/>
            <a:ext cx="388892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141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6567289" y="3112870"/>
            <a:ext cx="1341995" cy="47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t-EE" sz="1100" dirty="0" smtClean="0"/>
              <a:t>Increase system vulnerability</a:t>
            </a:r>
            <a:endParaRPr sz="1100" dirty="0"/>
          </a:p>
        </p:txBody>
      </p:sp>
      <p:sp>
        <p:nvSpPr>
          <p:cNvPr id="142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6509048" y="3557781"/>
            <a:ext cx="908576" cy="295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t-EE" sz="1100" dirty="0" smtClean="0"/>
              <a:t>Time ROI</a:t>
            </a:r>
            <a:endParaRPr sz="1100" dirty="0"/>
          </a:p>
        </p:txBody>
      </p:sp>
      <p:sp>
        <p:nvSpPr>
          <p:cNvPr id="143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6482365" y="3919098"/>
            <a:ext cx="1281313" cy="295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t-EE" sz="1100" dirty="0" smtClean="0"/>
              <a:t>Commitment</a:t>
            </a:r>
            <a:endParaRPr sz="1100" dirty="0"/>
          </a:p>
        </p:txBody>
      </p:sp>
      <p:cxnSp>
        <p:nvCxnSpPr>
          <p:cNvPr id="144" name="Google Shape;344;p32"/>
          <p:cNvCxnSpPr/>
          <p:nvPr/>
        </p:nvCxnSpPr>
        <p:spPr>
          <a:xfrm>
            <a:off x="6204534" y="3008777"/>
            <a:ext cx="0" cy="462557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5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4280787" y="4315664"/>
            <a:ext cx="1310458" cy="295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t-EE" sz="1100" dirty="0"/>
              <a:t>Compensation</a:t>
            </a:r>
            <a:endParaRPr sz="1100" dirty="0"/>
          </a:p>
        </p:txBody>
      </p:sp>
      <p:grpSp>
        <p:nvGrpSpPr>
          <p:cNvPr id="146" name="Group 145"/>
          <p:cNvGrpSpPr/>
          <p:nvPr/>
        </p:nvGrpSpPr>
        <p:grpSpPr>
          <a:xfrm>
            <a:off x="1593074" y="4309261"/>
            <a:ext cx="388892" cy="462557"/>
            <a:chOff x="4010205" y="1802096"/>
            <a:chExt cx="620038" cy="1407900"/>
          </a:xfrm>
        </p:grpSpPr>
        <p:cxnSp>
          <p:nvCxnSpPr>
            <p:cNvPr id="147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8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sp>
        <p:nvSpPr>
          <p:cNvPr id="149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1915348" y="4650277"/>
            <a:ext cx="1276320" cy="295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t-EE" sz="1100" dirty="0" smtClean="0"/>
              <a:t>Compensation</a:t>
            </a:r>
            <a:endParaRPr sz="1100" dirty="0"/>
          </a:p>
        </p:txBody>
      </p:sp>
    </p:spTree>
    <p:extLst>
      <p:ext uri="{BB962C8B-B14F-4D97-AF65-F5344CB8AC3E}">
        <p14:creationId xmlns:p14="http://schemas.microsoft.com/office/powerpoint/2010/main" val="231398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69"/>
          <p:cNvSpPr txBox="1">
            <a:spLocks noGrp="1"/>
          </p:cNvSpPr>
          <p:nvPr>
            <p:ph type="ctrTitle"/>
          </p:nvPr>
        </p:nvSpPr>
        <p:spPr>
          <a:xfrm>
            <a:off x="615263" y="391698"/>
            <a:ext cx="3042337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t-EE" dirty="0" smtClean="0"/>
              <a:t>GOALS</a:t>
            </a:r>
            <a:endParaRPr dirty="0"/>
          </a:p>
        </p:txBody>
      </p:sp>
      <p:sp>
        <p:nvSpPr>
          <p:cNvPr id="2167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299879" y="1817152"/>
            <a:ext cx="731002" cy="445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t-EE" sz="1100" dirty="0" smtClean="0"/>
              <a:t>Zero </a:t>
            </a:r>
            <a:br>
              <a:rPr lang="et-EE" sz="1100" dirty="0" smtClean="0"/>
            </a:br>
            <a:r>
              <a:rPr lang="et-EE" sz="1100" dirty="0" smtClean="0"/>
              <a:t>Budget</a:t>
            </a:r>
            <a:endParaRPr sz="1100" dirty="0"/>
          </a:p>
        </p:txBody>
      </p:sp>
      <p:cxnSp>
        <p:nvCxnSpPr>
          <p:cNvPr id="2174" name="Google Shape;2174;p69"/>
          <p:cNvCxnSpPr/>
          <p:nvPr/>
        </p:nvCxnSpPr>
        <p:spPr>
          <a:xfrm>
            <a:off x="331986" y="2668475"/>
            <a:ext cx="7194672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75" name="Google Shape;2175;p69"/>
          <p:cNvSpPr/>
          <p:nvPr/>
        </p:nvSpPr>
        <p:spPr>
          <a:xfrm>
            <a:off x="329888" y="2210075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7" name="Google Shape;2177;p69"/>
          <p:cNvSpPr/>
          <p:nvPr/>
        </p:nvSpPr>
        <p:spPr>
          <a:xfrm>
            <a:off x="693599" y="791034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" name="Google Shape;5241;p55"/>
          <p:cNvGrpSpPr>
            <a:grpSpLocks noChangeAspect="1"/>
          </p:cNvGrpSpPr>
          <p:nvPr/>
        </p:nvGrpSpPr>
        <p:grpSpPr>
          <a:xfrm>
            <a:off x="520453" y="2334042"/>
            <a:ext cx="302861" cy="301543"/>
            <a:chOff x="3996113" y="4291176"/>
            <a:chExt cx="336512" cy="335048"/>
          </a:xfrm>
          <a:solidFill>
            <a:schemeClr val="bg1"/>
          </a:solidFill>
        </p:grpSpPr>
        <p:sp>
          <p:nvSpPr>
            <p:cNvPr id="91" name="Google Shape;5242;p55"/>
            <p:cNvSpPr/>
            <p:nvPr/>
          </p:nvSpPr>
          <p:spPr>
            <a:xfrm>
              <a:off x="4082143" y="4323386"/>
              <a:ext cx="111810" cy="219833"/>
            </a:xfrm>
            <a:custGeom>
              <a:avLst/>
              <a:gdLst/>
              <a:ahLst/>
              <a:cxnLst/>
              <a:rect l="l" t="t" r="r" b="b"/>
              <a:pathLst>
                <a:path w="3513" h="6907" extrusionOk="0">
                  <a:moveTo>
                    <a:pt x="1751" y="322"/>
                  </a:moveTo>
                  <a:cubicBezTo>
                    <a:pt x="1846" y="322"/>
                    <a:pt x="1929" y="394"/>
                    <a:pt x="1929" y="501"/>
                  </a:cubicBezTo>
                  <a:lnTo>
                    <a:pt x="1929" y="942"/>
                  </a:lnTo>
                  <a:cubicBezTo>
                    <a:pt x="1929" y="1037"/>
                    <a:pt x="2001" y="1096"/>
                    <a:pt x="2084" y="1096"/>
                  </a:cubicBezTo>
                  <a:cubicBezTo>
                    <a:pt x="2691" y="1108"/>
                    <a:pt x="3179" y="1596"/>
                    <a:pt x="3179" y="2204"/>
                  </a:cubicBezTo>
                  <a:lnTo>
                    <a:pt x="3179" y="2525"/>
                  </a:lnTo>
                  <a:cubicBezTo>
                    <a:pt x="3179" y="2608"/>
                    <a:pt x="3108" y="2704"/>
                    <a:pt x="3001" y="2704"/>
                  </a:cubicBezTo>
                  <a:cubicBezTo>
                    <a:pt x="2917" y="2704"/>
                    <a:pt x="2822" y="2620"/>
                    <a:pt x="2822" y="2525"/>
                  </a:cubicBezTo>
                  <a:lnTo>
                    <a:pt x="2822" y="2204"/>
                  </a:lnTo>
                  <a:cubicBezTo>
                    <a:pt x="2834" y="1787"/>
                    <a:pt x="2501" y="1454"/>
                    <a:pt x="2060" y="1454"/>
                  </a:cubicBezTo>
                  <a:lnTo>
                    <a:pt x="1608" y="1454"/>
                  </a:lnTo>
                  <a:cubicBezTo>
                    <a:pt x="1096" y="1454"/>
                    <a:pt x="679" y="1870"/>
                    <a:pt x="679" y="2370"/>
                  </a:cubicBezTo>
                  <a:cubicBezTo>
                    <a:pt x="679" y="2882"/>
                    <a:pt x="1096" y="3299"/>
                    <a:pt x="1608" y="3299"/>
                  </a:cubicBezTo>
                  <a:lnTo>
                    <a:pt x="1917" y="3299"/>
                  </a:lnTo>
                  <a:cubicBezTo>
                    <a:pt x="2620" y="3299"/>
                    <a:pt x="3191" y="3859"/>
                    <a:pt x="3191" y="4573"/>
                  </a:cubicBezTo>
                  <a:cubicBezTo>
                    <a:pt x="3191" y="5216"/>
                    <a:pt x="2715" y="5764"/>
                    <a:pt x="2084" y="5835"/>
                  </a:cubicBezTo>
                  <a:cubicBezTo>
                    <a:pt x="2001" y="5859"/>
                    <a:pt x="1941" y="5918"/>
                    <a:pt x="1941" y="5990"/>
                  </a:cubicBezTo>
                  <a:lnTo>
                    <a:pt x="1941" y="6454"/>
                  </a:lnTo>
                  <a:cubicBezTo>
                    <a:pt x="1941" y="6538"/>
                    <a:pt x="1870" y="6633"/>
                    <a:pt x="1762" y="6633"/>
                  </a:cubicBezTo>
                  <a:cubicBezTo>
                    <a:pt x="1667" y="6633"/>
                    <a:pt x="1584" y="6549"/>
                    <a:pt x="1584" y="6454"/>
                  </a:cubicBezTo>
                  <a:lnTo>
                    <a:pt x="1584" y="6002"/>
                  </a:lnTo>
                  <a:cubicBezTo>
                    <a:pt x="1584" y="5918"/>
                    <a:pt x="1512" y="5859"/>
                    <a:pt x="1441" y="5859"/>
                  </a:cubicBezTo>
                  <a:cubicBezTo>
                    <a:pt x="834" y="5835"/>
                    <a:pt x="334" y="5347"/>
                    <a:pt x="334" y="4740"/>
                  </a:cubicBezTo>
                  <a:cubicBezTo>
                    <a:pt x="334" y="4644"/>
                    <a:pt x="417" y="4561"/>
                    <a:pt x="512" y="4561"/>
                  </a:cubicBezTo>
                  <a:cubicBezTo>
                    <a:pt x="608" y="4561"/>
                    <a:pt x="691" y="4633"/>
                    <a:pt x="691" y="4740"/>
                  </a:cubicBezTo>
                  <a:cubicBezTo>
                    <a:pt x="691" y="5156"/>
                    <a:pt x="1036" y="5502"/>
                    <a:pt x="1453" y="5502"/>
                  </a:cubicBezTo>
                  <a:lnTo>
                    <a:pt x="1929" y="5502"/>
                  </a:lnTo>
                  <a:cubicBezTo>
                    <a:pt x="2441" y="5502"/>
                    <a:pt x="2858" y="5085"/>
                    <a:pt x="2858" y="4573"/>
                  </a:cubicBezTo>
                  <a:cubicBezTo>
                    <a:pt x="2858" y="4073"/>
                    <a:pt x="2441" y="3656"/>
                    <a:pt x="1929" y="3656"/>
                  </a:cubicBezTo>
                  <a:lnTo>
                    <a:pt x="1608" y="3656"/>
                  </a:lnTo>
                  <a:cubicBezTo>
                    <a:pt x="905" y="3656"/>
                    <a:pt x="322" y="3085"/>
                    <a:pt x="322" y="2370"/>
                  </a:cubicBezTo>
                  <a:cubicBezTo>
                    <a:pt x="322" y="1727"/>
                    <a:pt x="798" y="1180"/>
                    <a:pt x="1441" y="1108"/>
                  </a:cubicBezTo>
                  <a:cubicBezTo>
                    <a:pt x="1512" y="1096"/>
                    <a:pt x="1572" y="1037"/>
                    <a:pt x="1572" y="953"/>
                  </a:cubicBezTo>
                  <a:lnTo>
                    <a:pt x="1572" y="501"/>
                  </a:lnTo>
                  <a:cubicBezTo>
                    <a:pt x="1572" y="406"/>
                    <a:pt x="1643" y="322"/>
                    <a:pt x="1751" y="322"/>
                  </a:cubicBezTo>
                  <a:close/>
                  <a:moveTo>
                    <a:pt x="1762" y="1"/>
                  </a:moveTo>
                  <a:cubicBezTo>
                    <a:pt x="1500" y="1"/>
                    <a:pt x="1274" y="227"/>
                    <a:pt x="1274" y="501"/>
                  </a:cubicBezTo>
                  <a:lnTo>
                    <a:pt x="1274" y="823"/>
                  </a:lnTo>
                  <a:cubicBezTo>
                    <a:pt x="548" y="977"/>
                    <a:pt x="24" y="1608"/>
                    <a:pt x="24" y="2370"/>
                  </a:cubicBezTo>
                  <a:cubicBezTo>
                    <a:pt x="24" y="3251"/>
                    <a:pt x="738" y="3954"/>
                    <a:pt x="1608" y="3954"/>
                  </a:cubicBezTo>
                  <a:lnTo>
                    <a:pt x="1917" y="3954"/>
                  </a:lnTo>
                  <a:cubicBezTo>
                    <a:pt x="2262" y="3954"/>
                    <a:pt x="2524" y="4216"/>
                    <a:pt x="2524" y="4561"/>
                  </a:cubicBezTo>
                  <a:cubicBezTo>
                    <a:pt x="2524" y="4906"/>
                    <a:pt x="2262" y="5168"/>
                    <a:pt x="1917" y="5168"/>
                  </a:cubicBezTo>
                  <a:lnTo>
                    <a:pt x="1441" y="5168"/>
                  </a:lnTo>
                  <a:cubicBezTo>
                    <a:pt x="1191" y="5168"/>
                    <a:pt x="977" y="4966"/>
                    <a:pt x="977" y="4704"/>
                  </a:cubicBezTo>
                  <a:cubicBezTo>
                    <a:pt x="977" y="4442"/>
                    <a:pt x="750" y="4216"/>
                    <a:pt x="488" y="4216"/>
                  </a:cubicBezTo>
                  <a:cubicBezTo>
                    <a:pt x="215" y="4216"/>
                    <a:pt x="0" y="4442"/>
                    <a:pt x="0" y="4704"/>
                  </a:cubicBezTo>
                  <a:cubicBezTo>
                    <a:pt x="0" y="5442"/>
                    <a:pt x="548" y="6037"/>
                    <a:pt x="1250" y="6121"/>
                  </a:cubicBezTo>
                  <a:lnTo>
                    <a:pt x="1250" y="6418"/>
                  </a:lnTo>
                  <a:cubicBezTo>
                    <a:pt x="1250" y="6692"/>
                    <a:pt x="1465" y="6907"/>
                    <a:pt x="1739" y="6907"/>
                  </a:cubicBezTo>
                  <a:cubicBezTo>
                    <a:pt x="2001" y="6907"/>
                    <a:pt x="2227" y="6692"/>
                    <a:pt x="2227" y="6418"/>
                  </a:cubicBezTo>
                  <a:lnTo>
                    <a:pt x="2227" y="6121"/>
                  </a:lnTo>
                  <a:cubicBezTo>
                    <a:pt x="2953" y="5978"/>
                    <a:pt x="3477" y="5335"/>
                    <a:pt x="3477" y="4573"/>
                  </a:cubicBezTo>
                  <a:cubicBezTo>
                    <a:pt x="3477" y="3692"/>
                    <a:pt x="2763" y="3001"/>
                    <a:pt x="1905" y="3001"/>
                  </a:cubicBezTo>
                  <a:lnTo>
                    <a:pt x="1608" y="3001"/>
                  </a:lnTo>
                  <a:cubicBezTo>
                    <a:pt x="1262" y="3001"/>
                    <a:pt x="989" y="2728"/>
                    <a:pt x="989" y="2382"/>
                  </a:cubicBezTo>
                  <a:cubicBezTo>
                    <a:pt x="989" y="2037"/>
                    <a:pt x="1262" y="1775"/>
                    <a:pt x="1608" y="1775"/>
                  </a:cubicBezTo>
                  <a:lnTo>
                    <a:pt x="2084" y="1775"/>
                  </a:lnTo>
                  <a:cubicBezTo>
                    <a:pt x="2334" y="1775"/>
                    <a:pt x="2536" y="1989"/>
                    <a:pt x="2536" y="2239"/>
                  </a:cubicBezTo>
                  <a:lnTo>
                    <a:pt x="2536" y="2549"/>
                  </a:lnTo>
                  <a:cubicBezTo>
                    <a:pt x="2524" y="2799"/>
                    <a:pt x="2751" y="3013"/>
                    <a:pt x="3013" y="3013"/>
                  </a:cubicBezTo>
                  <a:cubicBezTo>
                    <a:pt x="3286" y="3013"/>
                    <a:pt x="3513" y="2787"/>
                    <a:pt x="3513" y="2525"/>
                  </a:cubicBezTo>
                  <a:lnTo>
                    <a:pt x="3513" y="2204"/>
                  </a:lnTo>
                  <a:cubicBezTo>
                    <a:pt x="3513" y="1477"/>
                    <a:pt x="2953" y="882"/>
                    <a:pt x="2262" y="799"/>
                  </a:cubicBezTo>
                  <a:lnTo>
                    <a:pt x="2262" y="501"/>
                  </a:lnTo>
                  <a:cubicBezTo>
                    <a:pt x="2262" y="227"/>
                    <a:pt x="2036" y="1"/>
                    <a:pt x="17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5243;p55"/>
            <p:cNvSpPr/>
            <p:nvPr/>
          </p:nvSpPr>
          <p:spPr>
            <a:xfrm>
              <a:off x="4226894" y="4523485"/>
              <a:ext cx="52324" cy="51942"/>
            </a:xfrm>
            <a:custGeom>
              <a:avLst/>
              <a:gdLst/>
              <a:ahLst/>
              <a:cxnLst/>
              <a:rect l="l" t="t" r="r" b="b"/>
              <a:pathLst>
                <a:path w="1644" h="1632" extrusionOk="0">
                  <a:moveTo>
                    <a:pt x="822" y="310"/>
                  </a:moveTo>
                  <a:cubicBezTo>
                    <a:pt x="1108" y="310"/>
                    <a:pt x="1322" y="536"/>
                    <a:pt x="1322" y="822"/>
                  </a:cubicBezTo>
                  <a:cubicBezTo>
                    <a:pt x="1322" y="1096"/>
                    <a:pt x="1108" y="1322"/>
                    <a:pt x="822" y="1322"/>
                  </a:cubicBezTo>
                  <a:cubicBezTo>
                    <a:pt x="536" y="1322"/>
                    <a:pt x="310" y="1096"/>
                    <a:pt x="310" y="822"/>
                  </a:cubicBezTo>
                  <a:cubicBezTo>
                    <a:pt x="310" y="536"/>
                    <a:pt x="536" y="310"/>
                    <a:pt x="822" y="310"/>
                  </a:cubicBezTo>
                  <a:close/>
                  <a:moveTo>
                    <a:pt x="822" y="0"/>
                  </a:moveTo>
                  <a:cubicBezTo>
                    <a:pt x="370" y="0"/>
                    <a:pt x="0" y="370"/>
                    <a:pt x="0" y="822"/>
                  </a:cubicBezTo>
                  <a:cubicBezTo>
                    <a:pt x="0" y="1263"/>
                    <a:pt x="370" y="1632"/>
                    <a:pt x="822" y="1632"/>
                  </a:cubicBezTo>
                  <a:cubicBezTo>
                    <a:pt x="1263" y="1632"/>
                    <a:pt x="1644" y="1263"/>
                    <a:pt x="1644" y="822"/>
                  </a:cubicBezTo>
                  <a:cubicBezTo>
                    <a:pt x="1644" y="370"/>
                    <a:pt x="1263" y="0"/>
                    <a:pt x="8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5244;p55"/>
            <p:cNvSpPr/>
            <p:nvPr/>
          </p:nvSpPr>
          <p:spPr>
            <a:xfrm>
              <a:off x="3996113" y="4291176"/>
              <a:ext cx="336512" cy="335048"/>
            </a:xfrm>
            <a:custGeom>
              <a:avLst/>
              <a:gdLst/>
              <a:ahLst/>
              <a:cxnLst/>
              <a:rect l="l" t="t" r="r" b="b"/>
              <a:pathLst>
                <a:path w="10573" h="10527" extrusionOk="0">
                  <a:moveTo>
                    <a:pt x="8216" y="5930"/>
                  </a:moveTo>
                  <a:lnTo>
                    <a:pt x="8335" y="6537"/>
                  </a:lnTo>
                  <a:cubicBezTo>
                    <a:pt x="8359" y="6597"/>
                    <a:pt x="8394" y="6645"/>
                    <a:pt x="8442" y="6657"/>
                  </a:cubicBezTo>
                  <a:cubicBezTo>
                    <a:pt x="8502" y="6668"/>
                    <a:pt x="8549" y="6692"/>
                    <a:pt x="8609" y="6716"/>
                  </a:cubicBezTo>
                  <a:cubicBezTo>
                    <a:pt x="8631" y="6729"/>
                    <a:pt x="8653" y="6734"/>
                    <a:pt x="8674" y="6734"/>
                  </a:cubicBezTo>
                  <a:cubicBezTo>
                    <a:pt x="8710" y="6734"/>
                    <a:pt x="8745" y="6719"/>
                    <a:pt x="8775" y="6704"/>
                  </a:cubicBezTo>
                  <a:lnTo>
                    <a:pt x="9252" y="6311"/>
                  </a:lnTo>
                  <a:lnTo>
                    <a:pt x="9561" y="6585"/>
                  </a:lnTo>
                  <a:lnTo>
                    <a:pt x="9264" y="7121"/>
                  </a:lnTo>
                  <a:cubicBezTo>
                    <a:pt x="9228" y="7157"/>
                    <a:pt x="9228" y="7216"/>
                    <a:pt x="9264" y="7276"/>
                  </a:cubicBezTo>
                  <a:cubicBezTo>
                    <a:pt x="9287" y="7323"/>
                    <a:pt x="9323" y="7371"/>
                    <a:pt x="9347" y="7430"/>
                  </a:cubicBezTo>
                  <a:cubicBezTo>
                    <a:pt x="9383" y="7478"/>
                    <a:pt x="9430" y="7514"/>
                    <a:pt x="9490" y="7514"/>
                  </a:cubicBezTo>
                  <a:lnTo>
                    <a:pt x="10109" y="7538"/>
                  </a:lnTo>
                  <a:lnTo>
                    <a:pt x="10180" y="7942"/>
                  </a:lnTo>
                  <a:lnTo>
                    <a:pt x="9645" y="8157"/>
                  </a:lnTo>
                  <a:cubicBezTo>
                    <a:pt x="9585" y="8181"/>
                    <a:pt x="9561" y="8240"/>
                    <a:pt x="9549" y="8276"/>
                  </a:cubicBezTo>
                  <a:cubicBezTo>
                    <a:pt x="9549" y="8335"/>
                    <a:pt x="9526" y="8383"/>
                    <a:pt x="9514" y="8442"/>
                  </a:cubicBezTo>
                  <a:cubicBezTo>
                    <a:pt x="9502" y="8502"/>
                    <a:pt x="9514" y="8562"/>
                    <a:pt x="9561" y="8597"/>
                  </a:cubicBezTo>
                  <a:lnTo>
                    <a:pt x="10014" y="8990"/>
                  </a:lnTo>
                  <a:lnTo>
                    <a:pt x="9811" y="9347"/>
                  </a:lnTo>
                  <a:lnTo>
                    <a:pt x="9228" y="9157"/>
                  </a:lnTo>
                  <a:cubicBezTo>
                    <a:pt x="9213" y="9154"/>
                    <a:pt x="9198" y="9152"/>
                    <a:pt x="9184" y="9152"/>
                  </a:cubicBezTo>
                  <a:cubicBezTo>
                    <a:pt x="9141" y="9152"/>
                    <a:pt x="9103" y="9166"/>
                    <a:pt x="9085" y="9193"/>
                  </a:cubicBezTo>
                  <a:cubicBezTo>
                    <a:pt x="9037" y="9228"/>
                    <a:pt x="8990" y="9264"/>
                    <a:pt x="8954" y="9288"/>
                  </a:cubicBezTo>
                  <a:cubicBezTo>
                    <a:pt x="8906" y="9324"/>
                    <a:pt x="8871" y="9383"/>
                    <a:pt x="8895" y="9443"/>
                  </a:cubicBezTo>
                  <a:lnTo>
                    <a:pt x="8978" y="10050"/>
                  </a:lnTo>
                  <a:lnTo>
                    <a:pt x="8597" y="10181"/>
                  </a:lnTo>
                  <a:lnTo>
                    <a:pt x="8264" y="9669"/>
                  </a:lnTo>
                  <a:cubicBezTo>
                    <a:pt x="8228" y="9621"/>
                    <a:pt x="8192" y="9585"/>
                    <a:pt x="8133" y="9585"/>
                  </a:cubicBezTo>
                  <a:lnTo>
                    <a:pt x="7954" y="9585"/>
                  </a:lnTo>
                  <a:cubicBezTo>
                    <a:pt x="7894" y="9585"/>
                    <a:pt x="7847" y="9621"/>
                    <a:pt x="7811" y="9669"/>
                  </a:cubicBezTo>
                  <a:lnTo>
                    <a:pt x="7490" y="10181"/>
                  </a:lnTo>
                  <a:lnTo>
                    <a:pt x="7097" y="10050"/>
                  </a:lnTo>
                  <a:lnTo>
                    <a:pt x="7192" y="9443"/>
                  </a:lnTo>
                  <a:cubicBezTo>
                    <a:pt x="7204" y="9383"/>
                    <a:pt x="7180" y="9324"/>
                    <a:pt x="7132" y="9288"/>
                  </a:cubicBezTo>
                  <a:cubicBezTo>
                    <a:pt x="7085" y="9264"/>
                    <a:pt x="7037" y="9216"/>
                    <a:pt x="7001" y="9193"/>
                  </a:cubicBezTo>
                  <a:cubicBezTo>
                    <a:pt x="6970" y="9161"/>
                    <a:pt x="6933" y="9145"/>
                    <a:pt x="6897" y="9145"/>
                  </a:cubicBezTo>
                  <a:cubicBezTo>
                    <a:pt x="6880" y="9145"/>
                    <a:pt x="6863" y="9149"/>
                    <a:pt x="6847" y="9157"/>
                  </a:cubicBezTo>
                  <a:lnTo>
                    <a:pt x="6275" y="9347"/>
                  </a:lnTo>
                  <a:lnTo>
                    <a:pt x="6061" y="8990"/>
                  </a:lnTo>
                  <a:lnTo>
                    <a:pt x="6525" y="8597"/>
                  </a:lnTo>
                  <a:cubicBezTo>
                    <a:pt x="6573" y="8550"/>
                    <a:pt x="6585" y="8502"/>
                    <a:pt x="6573" y="8442"/>
                  </a:cubicBezTo>
                  <a:cubicBezTo>
                    <a:pt x="6549" y="8383"/>
                    <a:pt x="6537" y="8335"/>
                    <a:pt x="6537" y="8276"/>
                  </a:cubicBezTo>
                  <a:cubicBezTo>
                    <a:pt x="6537" y="8216"/>
                    <a:pt x="6489" y="8169"/>
                    <a:pt x="6430" y="8157"/>
                  </a:cubicBezTo>
                  <a:lnTo>
                    <a:pt x="5847" y="7942"/>
                  </a:lnTo>
                  <a:lnTo>
                    <a:pt x="5930" y="7538"/>
                  </a:lnTo>
                  <a:lnTo>
                    <a:pt x="6549" y="7514"/>
                  </a:lnTo>
                  <a:cubicBezTo>
                    <a:pt x="6609" y="7514"/>
                    <a:pt x="6656" y="7490"/>
                    <a:pt x="6680" y="7430"/>
                  </a:cubicBezTo>
                  <a:cubicBezTo>
                    <a:pt x="6716" y="7383"/>
                    <a:pt x="6740" y="7323"/>
                    <a:pt x="6775" y="7276"/>
                  </a:cubicBezTo>
                  <a:cubicBezTo>
                    <a:pt x="6811" y="7240"/>
                    <a:pt x="6811" y="7180"/>
                    <a:pt x="6775" y="7121"/>
                  </a:cubicBezTo>
                  <a:lnTo>
                    <a:pt x="6478" y="6585"/>
                  </a:lnTo>
                  <a:lnTo>
                    <a:pt x="6787" y="6311"/>
                  </a:lnTo>
                  <a:lnTo>
                    <a:pt x="7263" y="6704"/>
                  </a:lnTo>
                  <a:cubicBezTo>
                    <a:pt x="7293" y="6719"/>
                    <a:pt x="7327" y="6729"/>
                    <a:pt x="7363" y="6729"/>
                  </a:cubicBezTo>
                  <a:cubicBezTo>
                    <a:pt x="7385" y="6729"/>
                    <a:pt x="7407" y="6725"/>
                    <a:pt x="7430" y="6716"/>
                  </a:cubicBezTo>
                  <a:cubicBezTo>
                    <a:pt x="7478" y="6704"/>
                    <a:pt x="7537" y="6668"/>
                    <a:pt x="7597" y="6657"/>
                  </a:cubicBezTo>
                  <a:cubicBezTo>
                    <a:pt x="7656" y="6645"/>
                    <a:pt x="7680" y="6597"/>
                    <a:pt x="7704" y="6537"/>
                  </a:cubicBezTo>
                  <a:lnTo>
                    <a:pt x="7823" y="5930"/>
                  </a:lnTo>
                  <a:close/>
                  <a:moveTo>
                    <a:pt x="4454" y="1"/>
                  </a:moveTo>
                  <a:cubicBezTo>
                    <a:pt x="3739" y="1"/>
                    <a:pt x="3025" y="180"/>
                    <a:pt x="2382" y="513"/>
                  </a:cubicBezTo>
                  <a:cubicBezTo>
                    <a:pt x="2310" y="561"/>
                    <a:pt x="2287" y="644"/>
                    <a:pt x="2322" y="715"/>
                  </a:cubicBezTo>
                  <a:cubicBezTo>
                    <a:pt x="2354" y="770"/>
                    <a:pt x="2405" y="799"/>
                    <a:pt x="2458" y="799"/>
                  </a:cubicBezTo>
                  <a:cubicBezTo>
                    <a:pt x="2485" y="799"/>
                    <a:pt x="2512" y="791"/>
                    <a:pt x="2537" y="775"/>
                  </a:cubicBezTo>
                  <a:cubicBezTo>
                    <a:pt x="3132" y="465"/>
                    <a:pt x="3787" y="299"/>
                    <a:pt x="4454" y="299"/>
                  </a:cubicBezTo>
                  <a:cubicBezTo>
                    <a:pt x="6728" y="299"/>
                    <a:pt x="8597" y="2168"/>
                    <a:pt x="8597" y="4442"/>
                  </a:cubicBezTo>
                  <a:cubicBezTo>
                    <a:pt x="8597" y="4847"/>
                    <a:pt x="8537" y="5228"/>
                    <a:pt x="8430" y="5621"/>
                  </a:cubicBezTo>
                  <a:lnTo>
                    <a:pt x="7740" y="5621"/>
                  </a:lnTo>
                  <a:cubicBezTo>
                    <a:pt x="7668" y="5621"/>
                    <a:pt x="7609" y="5656"/>
                    <a:pt x="7597" y="5728"/>
                  </a:cubicBezTo>
                  <a:lnTo>
                    <a:pt x="7466" y="6371"/>
                  </a:lnTo>
                  <a:lnTo>
                    <a:pt x="7442" y="6371"/>
                  </a:lnTo>
                  <a:lnTo>
                    <a:pt x="6942" y="5966"/>
                  </a:lnTo>
                  <a:cubicBezTo>
                    <a:pt x="6912" y="5948"/>
                    <a:pt x="6879" y="5939"/>
                    <a:pt x="6847" y="5939"/>
                  </a:cubicBezTo>
                  <a:cubicBezTo>
                    <a:pt x="6814" y="5939"/>
                    <a:pt x="6781" y="5948"/>
                    <a:pt x="6751" y="5966"/>
                  </a:cubicBezTo>
                  <a:lnTo>
                    <a:pt x="6239" y="6407"/>
                  </a:lnTo>
                  <a:cubicBezTo>
                    <a:pt x="6180" y="6442"/>
                    <a:pt x="6168" y="6537"/>
                    <a:pt x="6216" y="6597"/>
                  </a:cubicBezTo>
                  <a:lnTo>
                    <a:pt x="6525" y="7180"/>
                  </a:lnTo>
                  <a:cubicBezTo>
                    <a:pt x="6525" y="7180"/>
                    <a:pt x="6525" y="7192"/>
                    <a:pt x="6513" y="7192"/>
                  </a:cubicBezTo>
                  <a:lnTo>
                    <a:pt x="5858" y="7204"/>
                  </a:lnTo>
                  <a:cubicBezTo>
                    <a:pt x="5775" y="7204"/>
                    <a:pt x="5716" y="7264"/>
                    <a:pt x="5704" y="7335"/>
                  </a:cubicBezTo>
                  <a:lnTo>
                    <a:pt x="5585" y="7990"/>
                  </a:lnTo>
                  <a:cubicBezTo>
                    <a:pt x="5573" y="8073"/>
                    <a:pt x="5620" y="8145"/>
                    <a:pt x="5680" y="8157"/>
                  </a:cubicBezTo>
                  <a:lnTo>
                    <a:pt x="6013" y="8288"/>
                  </a:lnTo>
                  <a:cubicBezTo>
                    <a:pt x="5525" y="8502"/>
                    <a:pt x="5001" y="8585"/>
                    <a:pt x="4454" y="8585"/>
                  </a:cubicBezTo>
                  <a:cubicBezTo>
                    <a:pt x="2179" y="8585"/>
                    <a:pt x="322" y="6728"/>
                    <a:pt x="322" y="4454"/>
                  </a:cubicBezTo>
                  <a:cubicBezTo>
                    <a:pt x="322" y="3168"/>
                    <a:pt x="894" y="2001"/>
                    <a:pt x="1894" y="1203"/>
                  </a:cubicBezTo>
                  <a:cubicBezTo>
                    <a:pt x="1965" y="1144"/>
                    <a:pt x="1965" y="1061"/>
                    <a:pt x="1929" y="989"/>
                  </a:cubicBezTo>
                  <a:cubicBezTo>
                    <a:pt x="1895" y="942"/>
                    <a:pt x="1850" y="921"/>
                    <a:pt x="1804" y="921"/>
                  </a:cubicBezTo>
                  <a:cubicBezTo>
                    <a:pt x="1769" y="921"/>
                    <a:pt x="1734" y="933"/>
                    <a:pt x="1703" y="953"/>
                  </a:cubicBezTo>
                  <a:cubicBezTo>
                    <a:pt x="632" y="1799"/>
                    <a:pt x="1" y="3085"/>
                    <a:pt x="1" y="4454"/>
                  </a:cubicBezTo>
                  <a:cubicBezTo>
                    <a:pt x="1" y="5645"/>
                    <a:pt x="465" y="6764"/>
                    <a:pt x="1298" y="7597"/>
                  </a:cubicBezTo>
                  <a:cubicBezTo>
                    <a:pt x="2132" y="8431"/>
                    <a:pt x="3251" y="8883"/>
                    <a:pt x="4442" y="8883"/>
                  </a:cubicBezTo>
                  <a:cubicBezTo>
                    <a:pt x="5001" y="8883"/>
                    <a:pt x="5537" y="8788"/>
                    <a:pt x="6049" y="8585"/>
                  </a:cubicBezTo>
                  <a:lnTo>
                    <a:pt x="6049" y="8585"/>
                  </a:lnTo>
                  <a:lnTo>
                    <a:pt x="5775" y="8823"/>
                  </a:lnTo>
                  <a:cubicBezTo>
                    <a:pt x="5716" y="8871"/>
                    <a:pt x="5704" y="8966"/>
                    <a:pt x="5751" y="9026"/>
                  </a:cubicBezTo>
                  <a:lnTo>
                    <a:pt x="6073" y="9585"/>
                  </a:lnTo>
                  <a:cubicBezTo>
                    <a:pt x="6101" y="9632"/>
                    <a:pt x="6158" y="9664"/>
                    <a:pt x="6211" y="9664"/>
                  </a:cubicBezTo>
                  <a:cubicBezTo>
                    <a:pt x="6225" y="9664"/>
                    <a:pt x="6239" y="9662"/>
                    <a:pt x="6251" y="9657"/>
                  </a:cubicBezTo>
                  <a:lnTo>
                    <a:pt x="6882" y="9455"/>
                  </a:lnTo>
                  <a:cubicBezTo>
                    <a:pt x="6882" y="9455"/>
                    <a:pt x="6894" y="9455"/>
                    <a:pt x="6894" y="9466"/>
                  </a:cubicBezTo>
                  <a:lnTo>
                    <a:pt x="6787" y="10121"/>
                  </a:lnTo>
                  <a:cubicBezTo>
                    <a:pt x="6775" y="10193"/>
                    <a:pt x="6823" y="10276"/>
                    <a:pt x="6894" y="10288"/>
                  </a:cubicBezTo>
                  <a:lnTo>
                    <a:pt x="7525" y="10514"/>
                  </a:lnTo>
                  <a:cubicBezTo>
                    <a:pt x="7537" y="10514"/>
                    <a:pt x="7549" y="10526"/>
                    <a:pt x="7585" y="10526"/>
                  </a:cubicBezTo>
                  <a:cubicBezTo>
                    <a:pt x="7644" y="10526"/>
                    <a:pt x="7680" y="10490"/>
                    <a:pt x="7716" y="10455"/>
                  </a:cubicBezTo>
                  <a:lnTo>
                    <a:pt x="8061" y="9883"/>
                  </a:lnTo>
                  <a:lnTo>
                    <a:pt x="8073" y="9883"/>
                  </a:lnTo>
                  <a:lnTo>
                    <a:pt x="8418" y="10455"/>
                  </a:lnTo>
                  <a:cubicBezTo>
                    <a:pt x="8445" y="10499"/>
                    <a:pt x="8497" y="10523"/>
                    <a:pt x="8547" y="10523"/>
                  </a:cubicBezTo>
                  <a:cubicBezTo>
                    <a:pt x="8565" y="10523"/>
                    <a:pt x="8582" y="10520"/>
                    <a:pt x="8597" y="10514"/>
                  </a:cubicBezTo>
                  <a:lnTo>
                    <a:pt x="9216" y="10288"/>
                  </a:lnTo>
                  <a:cubicBezTo>
                    <a:pt x="9287" y="10252"/>
                    <a:pt x="9323" y="10193"/>
                    <a:pt x="9323" y="10121"/>
                  </a:cubicBezTo>
                  <a:lnTo>
                    <a:pt x="9216" y="9466"/>
                  </a:lnTo>
                  <a:cubicBezTo>
                    <a:pt x="9216" y="9466"/>
                    <a:pt x="9228" y="9466"/>
                    <a:pt x="9228" y="9455"/>
                  </a:cubicBezTo>
                  <a:lnTo>
                    <a:pt x="9859" y="9657"/>
                  </a:lnTo>
                  <a:cubicBezTo>
                    <a:pt x="9878" y="9666"/>
                    <a:pt x="9897" y="9671"/>
                    <a:pt x="9916" y="9671"/>
                  </a:cubicBezTo>
                  <a:cubicBezTo>
                    <a:pt x="9966" y="9671"/>
                    <a:pt x="10011" y="9638"/>
                    <a:pt x="10038" y="9585"/>
                  </a:cubicBezTo>
                  <a:lnTo>
                    <a:pt x="10359" y="9026"/>
                  </a:lnTo>
                  <a:cubicBezTo>
                    <a:pt x="10395" y="8966"/>
                    <a:pt x="10395" y="8871"/>
                    <a:pt x="10335" y="8823"/>
                  </a:cubicBezTo>
                  <a:lnTo>
                    <a:pt x="9847" y="8395"/>
                  </a:lnTo>
                  <a:lnTo>
                    <a:pt x="9847" y="8383"/>
                  </a:lnTo>
                  <a:lnTo>
                    <a:pt x="10454" y="8145"/>
                  </a:lnTo>
                  <a:cubicBezTo>
                    <a:pt x="10460" y="8146"/>
                    <a:pt x="10465" y="8146"/>
                    <a:pt x="10470" y="8146"/>
                  </a:cubicBezTo>
                  <a:cubicBezTo>
                    <a:pt x="10532" y="8146"/>
                    <a:pt x="10572" y="8080"/>
                    <a:pt x="10561" y="8014"/>
                  </a:cubicBezTo>
                  <a:lnTo>
                    <a:pt x="10442" y="7359"/>
                  </a:lnTo>
                  <a:cubicBezTo>
                    <a:pt x="10419" y="7288"/>
                    <a:pt x="10359" y="7240"/>
                    <a:pt x="10288" y="7228"/>
                  </a:cubicBezTo>
                  <a:lnTo>
                    <a:pt x="9633" y="7204"/>
                  </a:lnTo>
                  <a:cubicBezTo>
                    <a:pt x="9633" y="7204"/>
                    <a:pt x="9633" y="7192"/>
                    <a:pt x="9621" y="7192"/>
                  </a:cubicBezTo>
                  <a:lnTo>
                    <a:pt x="9930" y="6609"/>
                  </a:lnTo>
                  <a:cubicBezTo>
                    <a:pt x="9966" y="6549"/>
                    <a:pt x="9942" y="6466"/>
                    <a:pt x="9907" y="6418"/>
                  </a:cubicBezTo>
                  <a:lnTo>
                    <a:pt x="9395" y="5990"/>
                  </a:lnTo>
                  <a:cubicBezTo>
                    <a:pt x="9365" y="5966"/>
                    <a:pt x="9332" y="5954"/>
                    <a:pt x="9299" y="5954"/>
                  </a:cubicBezTo>
                  <a:cubicBezTo>
                    <a:pt x="9267" y="5954"/>
                    <a:pt x="9234" y="5966"/>
                    <a:pt x="9204" y="5990"/>
                  </a:cubicBezTo>
                  <a:lnTo>
                    <a:pt x="8692" y="6395"/>
                  </a:lnTo>
                  <a:lnTo>
                    <a:pt x="8680" y="6395"/>
                  </a:lnTo>
                  <a:lnTo>
                    <a:pt x="8609" y="6049"/>
                  </a:lnTo>
                  <a:lnTo>
                    <a:pt x="8609" y="6037"/>
                  </a:lnTo>
                  <a:cubicBezTo>
                    <a:pt x="8799" y="5525"/>
                    <a:pt x="8895" y="5002"/>
                    <a:pt x="8895" y="4454"/>
                  </a:cubicBezTo>
                  <a:cubicBezTo>
                    <a:pt x="8895" y="3263"/>
                    <a:pt x="8430" y="2144"/>
                    <a:pt x="7597" y="1311"/>
                  </a:cubicBezTo>
                  <a:cubicBezTo>
                    <a:pt x="6763" y="477"/>
                    <a:pt x="5644" y="1"/>
                    <a:pt x="445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6506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69"/>
          <p:cNvSpPr txBox="1">
            <a:spLocks noGrp="1"/>
          </p:cNvSpPr>
          <p:nvPr>
            <p:ph type="ctrTitle"/>
          </p:nvPr>
        </p:nvSpPr>
        <p:spPr>
          <a:xfrm>
            <a:off x="615263" y="391698"/>
            <a:ext cx="3042337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t-EE" dirty="0" smtClean="0"/>
              <a:t>GOALS</a:t>
            </a:r>
            <a:endParaRPr dirty="0"/>
          </a:p>
        </p:txBody>
      </p:sp>
      <p:sp>
        <p:nvSpPr>
          <p:cNvPr id="2167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299879" y="1817152"/>
            <a:ext cx="731002" cy="445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t-EE" sz="1100" dirty="0" smtClean="0"/>
              <a:t>Zero </a:t>
            </a:r>
            <a:br>
              <a:rPr lang="et-EE" sz="1100" dirty="0" smtClean="0"/>
            </a:br>
            <a:r>
              <a:rPr lang="et-EE" sz="1100" dirty="0" smtClean="0"/>
              <a:t>Budget</a:t>
            </a:r>
            <a:endParaRPr sz="1100" dirty="0"/>
          </a:p>
        </p:txBody>
      </p:sp>
      <p:cxnSp>
        <p:nvCxnSpPr>
          <p:cNvPr id="2174" name="Google Shape;2174;p69"/>
          <p:cNvCxnSpPr/>
          <p:nvPr/>
        </p:nvCxnSpPr>
        <p:spPr>
          <a:xfrm>
            <a:off x="331986" y="2668475"/>
            <a:ext cx="7194672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75" name="Google Shape;2175;p69"/>
          <p:cNvSpPr/>
          <p:nvPr/>
        </p:nvSpPr>
        <p:spPr>
          <a:xfrm>
            <a:off x="329888" y="2210075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7" name="Google Shape;2177;p69"/>
          <p:cNvSpPr/>
          <p:nvPr/>
        </p:nvSpPr>
        <p:spPr>
          <a:xfrm>
            <a:off x="693599" y="791034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1553601" y="1811534"/>
            <a:ext cx="916264" cy="469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t-EE" sz="1100" dirty="0" smtClean="0"/>
              <a:t>Extended </a:t>
            </a:r>
            <a:br>
              <a:rPr lang="et-EE" sz="1100" dirty="0" smtClean="0"/>
            </a:br>
            <a:r>
              <a:rPr lang="et-EE" sz="1100" dirty="0" smtClean="0"/>
              <a:t>audience</a:t>
            </a:r>
            <a:endParaRPr sz="1100" dirty="0"/>
          </a:p>
        </p:txBody>
      </p:sp>
      <p:sp>
        <p:nvSpPr>
          <p:cNvPr id="59" name="Google Shape;2175;p69"/>
          <p:cNvSpPr/>
          <p:nvPr/>
        </p:nvSpPr>
        <p:spPr>
          <a:xfrm>
            <a:off x="1628081" y="2211051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7247;p59"/>
          <p:cNvSpPr>
            <a:spLocks noChangeAspect="1"/>
          </p:cNvSpPr>
          <p:nvPr/>
        </p:nvSpPr>
        <p:spPr>
          <a:xfrm>
            <a:off x="1822089" y="2347511"/>
            <a:ext cx="297750" cy="247408"/>
          </a:xfrm>
          <a:custGeom>
            <a:avLst/>
            <a:gdLst/>
            <a:ahLst/>
            <a:cxnLst/>
            <a:rect l="l" t="t" r="r" b="b"/>
            <a:pathLst>
              <a:path w="11693" h="9716" extrusionOk="0">
                <a:moveTo>
                  <a:pt x="2906" y="346"/>
                </a:moveTo>
                <a:cubicBezTo>
                  <a:pt x="3120" y="346"/>
                  <a:pt x="3287" y="524"/>
                  <a:pt x="3287" y="727"/>
                </a:cubicBezTo>
                <a:lnTo>
                  <a:pt x="3287" y="1096"/>
                </a:lnTo>
                <a:cubicBezTo>
                  <a:pt x="3299" y="1429"/>
                  <a:pt x="3049" y="1679"/>
                  <a:pt x="2727" y="1679"/>
                </a:cubicBezTo>
                <a:cubicBezTo>
                  <a:pt x="2406" y="1679"/>
                  <a:pt x="2144" y="1429"/>
                  <a:pt x="2144" y="1096"/>
                </a:cubicBezTo>
                <a:lnTo>
                  <a:pt x="2144" y="727"/>
                </a:lnTo>
                <a:cubicBezTo>
                  <a:pt x="2144" y="500"/>
                  <a:pt x="2322" y="346"/>
                  <a:pt x="2525" y="346"/>
                </a:cubicBezTo>
                <a:close/>
                <a:moveTo>
                  <a:pt x="5894" y="346"/>
                </a:moveTo>
                <a:cubicBezTo>
                  <a:pt x="6120" y="346"/>
                  <a:pt x="6275" y="524"/>
                  <a:pt x="6275" y="727"/>
                </a:cubicBezTo>
                <a:lnTo>
                  <a:pt x="6275" y="1096"/>
                </a:lnTo>
                <a:cubicBezTo>
                  <a:pt x="6299" y="1429"/>
                  <a:pt x="6037" y="1679"/>
                  <a:pt x="5716" y="1679"/>
                </a:cubicBezTo>
                <a:cubicBezTo>
                  <a:pt x="5406" y="1679"/>
                  <a:pt x="5132" y="1429"/>
                  <a:pt x="5132" y="1096"/>
                </a:cubicBezTo>
                <a:lnTo>
                  <a:pt x="5132" y="727"/>
                </a:lnTo>
                <a:cubicBezTo>
                  <a:pt x="5132" y="500"/>
                  <a:pt x="5311" y="346"/>
                  <a:pt x="5525" y="346"/>
                </a:cubicBezTo>
                <a:close/>
                <a:moveTo>
                  <a:pt x="8895" y="346"/>
                </a:moveTo>
                <a:cubicBezTo>
                  <a:pt x="9121" y="346"/>
                  <a:pt x="9287" y="524"/>
                  <a:pt x="9287" y="727"/>
                </a:cubicBezTo>
                <a:lnTo>
                  <a:pt x="9287" y="1096"/>
                </a:lnTo>
                <a:cubicBezTo>
                  <a:pt x="9299" y="1429"/>
                  <a:pt x="9026" y="1679"/>
                  <a:pt x="8716" y="1679"/>
                </a:cubicBezTo>
                <a:cubicBezTo>
                  <a:pt x="8406" y="1679"/>
                  <a:pt x="8144" y="1429"/>
                  <a:pt x="8144" y="1096"/>
                </a:cubicBezTo>
                <a:lnTo>
                  <a:pt x="8144" y="727"/>
                </a:lnTo>
                <a:cubicBezTo>
                  <a:pt x="8144" y="500"/>
                  <a:pt x="8323" y="346"/>
                  <a:pt x="8525" y="346"/>
                </a:cubicBezTo>
                <a:close/>
                <a:moveTo>
                  <a:pt x="2930" y="2036"/>
                </a:moveTo>
                <a:lnTo>
                  <a:pt x="2930" y="2120"/>
                </a:lnTo>
                <a:cubicBezTo>
                  <a:pt x="2930" y="2179"/>
                  <a:pt x="2941" y="2263"/>
                  <a:pt x="2977" y="2310"/>
                </a:cubicBezTo>
                <a:lnTo>
                  <a:pt x="2739" y="2548"/>
                </a:lnTo>
                <a:lnTo>
                  <a:pt x="2703" y="2548"/>
                </a:lnTo>
                <a:lnTo>
                  <a:pt x="2465" y="2310"/>
                </a:lnTo>
                <a:cubicBezTo>
                  <a:pt x="2501" y="2251"/>
                  <a:pt x="2513" y="2191"/>
                  <a:pt x="2513" y="2120"/>
                </a:cubicBezTo>
                <a:lnTo>
                  <a:pt x="2513" y="2036"/>
                </a:lnTo>
                <a:close/>
                <a:moveTo>
                  <a:pt x="5918" y="2036"/>
                </a:moveTo>
                <a:lnTo>
                  <a:pt x="5918" y="2120"/>
                </a:lnTo>
                <a:cubicBezTo>
                  <a:pt x="5918" y="2179"/>
                  <a:pt x="5942" y="2263"/>
                  <a:pt x="5966" y="2310"/>
                </a:cubicBezTo>
                <a:lnTo>
                  <a:pt x="5728" y="2548"/>
                </a:lnTo>
                <a:lnTo>
                  <a:pt x="5704" y="2548"/>
                </a:lnTo>
                <a:lnTo>
                  <a:pt x="5466" y="2310"/>
                </a:lnTo>
                <a:cubicBezTo>
                  <a:pt x="5489" y="2251"/>
                  <a:pt x="5501" y="2191"/>
                  <a:pt x="5501" y="2120"/>
                </a:cubicBezTo>
                <a:lnTo>
                  <a:pt x="5501" y="2036"/>
                </a:lnTo>
                <a:close/>
                <a:moveTo>
                  <a:pt x="8930" y="2036"/>
                </a:moveTo>
                <a:lnTo>
                  <a:pt x="8930" y="2120"/>
                </a:lnTo>
                <a:cubicBezTo>
                  <a:pt x="8930" y="2179"/>
                  <a:pt x="8942" y="2263"/>
                  <a:pt x="8966" y="2310"/>
                </a:cubicBezTo>
                <a:lnTo>
                  <a:pt x="8728" y="2548"/>
                </a:lnTo>
                <a:lnTo>
                  <a:pt x="8704" y="2548"/>
                </a:lnTo>
                <a:lnTo>
                  <a:pt x="8466" y="2310"/>
                </a:lnTo>
                <a:cubicBezTo>
                  <a:pt x="8490" y="2251"/>
                  <a:pt x="8514" y="2191"/>
                  <a:pt x="8514" y="2120"/>
                </a:cubicBezTo>
                <a:lnTo>
                  <a:pt x="8514" y="2036"/>
                </a:lnTo>
                <a:close/>
                <a:moveTo>
                  <a:pt x="1394" y="3525"/>
                </a:moveTo>
                <a:cubicBezTo>
                  <a:pt x="1620" y="3525"/>
                  <a:pt x="1798" y="3703"/>
                  <a:pt x="1798" y="3918"/>
                </a:cubicBezTo>
                <a:lnTo>
                  <a:pt x="1798" y="4287"/>
                </a:lnTo>
                <a:cubicBezTo>
                  <a:pt x="1798" y="4596"/>
                  <a:pt x="1548" y="4870"/>
                  <a:pt x="1215" y="4870"/>
                </a:cubicBezTo>
                <a:cubicBezTo>
                  <a:pt x="905" y="4870"/>
                  <a:pt x="644" y="4608"/>
                  <a:pt x="644" y="4287"/>
                </a:cubicBezTo>
                <a:lnTo>
                  <a:pt x="644" y="3918"/>
                </a:lnTo>
                <a:cubicBezTo>
                  <a:pt x="644" y="3691"/>
                  <a:pt x="822" y="3525"/>
                  <a:pt x="1025" y="3525"/>
                </a:cubicBezTo>
                <a:close/>
                <a:moveTo>
                  <a:pt x="4406" y="3525"/>
                </a:moveTo>
                <a:cubicBezTo>
                  <a:pt x="4632" y="3525"/>
                  <a:pt x="4811" y="3703"/>
                  <a:pt x="4811" y="3918"/>
                </a:cubicBezTo>
                <a:lnTo>
                  <a:pt x="4811" y="4287"/>
                </a:lnTo>
                <a:cubicBezTo>
                  <a:pt x="4811" y="4596"/>
                  <a:pt x="4549" y="4870"/>
                  <a:pt x="4227" y="4870"/>
                </a:cubicBezTo>
                <a:cubicBezTo>
                  <a:pt x="3918" y="4870"/>
                  <a:pt x="3644" y="4608"/>
                  <a:pt x="3644" y="4287"/>
                </a:cubicBezTo>
                <a:lnTo>
                  <a:pt x="3644" y="3918"/>
                </a:lnTo>
                <a:cubicBezTo>
                  <a:pt x="3644" y="3691"/>
                  <a:pt x="3823" y="3525"/>
                  <a:pt x="4037" y="3525"/>
                </a:cubicBezTo>
                <a:close/>
                <a:moveTo>
                  <a:pt x="7394" y="3525"/>
                </a:moveTo>
                <a:cubicBezTo>
                  <a:pt x="7621" y="3525"/>
                  <a:pt x="7799" y="3703"/>
                  <a:pt x="7799" y="3918"/>
                </a:cubicBezTo>
                <a:lnTo>
                  <a:pt x="7799" y="4287"/>
                </a:lnTo>
                <a:cubicBezTo>
                  <a:pt x="7799" y="4596"/>
                  <a:pt x="7537" y="4870"/>
                  <a:pt x="7216" y="4870"/>
                </a:cubicBezTo>
                <a:cubicBezTo>
                  <a:pt x="6906" y="4870"/>
                  <a:pt x="6632" y="4608"/>
                  <a:pt x="6632" y="4287"/>
                </a:cubicBezTo>
                <a:lnTo>
                  <a:pt x="6632" y="3918"/>
                </a:lnTo>
                <a:cubicBezTo>
                  <a:pt x="6632" y="3691"/>
                  <a:pt x="6811" y="3525"/>
                  <a:pt x="7025" y="3525"/>
                </a:cubicBezTo>
                <a:close/>
                <a:moveTo>
                  <a:pt x="10407" y="3525"/>
                </a:moveTo>
                <a:cubicBezTo>
                  <a:pt x="10621" y="3525"/>
                  <a:pt x="10788" y="3703"/>
                  <a:pt x="10788" y="3918"/>
                </a:cubicBezTo>
                <a:lnTo>
                  <a:pt x="10788" y="4287"/>
                </a:lnTo>
                <a:cubicBezTo>
                  <a:pt x="10800" y="4608"/>
                  <a:pt x="10538" y="4870"/>
                  <a:pt x="10216" y="4870"/>
                </a:cubicBezTo>
                <a:cubicBezTo>
                  <a:pt x="9907" y="4870"/>
                  <a:pt x="9645" y="4608"/>
                  <a:pt x="9645" y="4287"/>
                </a:cubicBezTo>
                <a:lnTo>
                  <a:pt x="9645" y="3918"/>
                </a:lnTo>
                <a:cubicBezTo>
                  <a:pt x="9645" y="3691"/>
                  <a:pt x="9823" y="3525"/>
                  <a:pt x="10026" y="3525"/>
                </a:cubicBezTo>
                <a:close/>
                <a:moveTo>
                  <a:pt x="1429" y="5215"/>
                </a:moveTo>
                <a:lnTo>
                  <a:pt x="1429" y="5311"/>
                </a:lnTo>
                <a:cubicBezTo>
                  <a:pt x="1429" y="5370"/>
                  <a:pt x="1441" y="5442"/>
                  <a:pt x="1477" y="5489"/>
                </a:cubicBezTo>
                <a:lnTo>
                  <a:pt x="1239" y="5727"/>
                </a:lnTo>
                <a:lnTo>
                  <a:pt x="1203" y="5727"/>
                </a:lnTo>
                <a:lnTo>
                  <a:pt x="965" y="5489"/>
                </a:lnTo>
                <a:cubicBezTo>
                  <a:pt x="989" y="5430"/>
                  <a:pt x="1013" y="5370"/>
                  <a:pt x="1013" y="5311"/>
                </a:cubicBezTo>
                <a:lnTo>
                  <a:pt x="1013" y="5215"/>
                </a:lnTo>
                <a:close/>
                <a:moveTo>
                  <a:pt x="4430" y="5215"/>
                </a:moveTo>
                <a:lnTo>
                  <a:pt x="4430" y="5311"/>
                </a:lnTo>
                <a:cubicBezTo>
                  <a:pt x="4430" y="5370"/>
                  <a:pt x="4454" y="5442"/>
                  <a:pt x="4477" y="5489"/>
                </a:cubicBezTo>
                <a:lnTo>
                  <a:pt x="4239" y="5727"/>
                </a:lnTo>
                <a:lnTo>
                  <a:pt x="4215" y="5727"/>
                </a:lnTo>
                <a:lnTo>
                  <a:pt x="3977" y="5489"/>
                </a:lnTo>
                <a:cubicBezTo>
                  <a:pt x="4001" y="5430"/>
                  <a:pt x="4013" y="5370"/>
                  <a:pt x="4013" y="5311"/>
                </a:cubicBezTo>
                <a:lnTo>
                  <a:pt x="4013" y="5215"/>
                </a:lnTo>
                <a:close/>
                <a:moveTo>
                  <a:pt x="7418" y="5215"/>
                </a:moveTo>
                <a:lnTo>
                  <a:pt x="7418" y="5311"/>
                </a:lnTo>
                <a:cubicBezTo>
                  <a:pt x="7418" y="5370"/>
                  <a:pt x="7442" y="5442"/>
                  <a:pt x="7466" y="5489"/>
                </a:cubicBezTo>
                <a:lnTo>
                  <a:pt x="7228" y="5727"/>
                </a:lnTo>
                <a:lnTo>
                  <a:pt x="7204" y="5727"/>
                </a:lnTo>
                <a:lnTo>
                  <a:pt x="6966" y="5489"/>
                </a:lnTo>
                <a:cubicBezTo>
                  <a:pt x="6990" y="5430"/>
                  <a:pt x="7001" y="5370"/>
                  <a:pt x="7001" y="5311"/>
                </a:cubicBezTo>
                <a:lnTo>
                  <a:pt x="7001" y="5215"/>
                </a:lnTo>
                <a:close/>
                <a:moveTo>
                  <a:pt x="10419" y="5215"/>
                </a:moveTo>
                <a:lnTo>
                  <a:pt x="10419" y="5311"/>
                </a:lnTo>
                <a:cubicBezTo>
                  <a:pt x="10419" y="5370"/>
                  <a:pt x="10430" y="5442"/>
                  <a:pt x="10454" y="5489"/>
                </a:cubicBezTo>
                <a:lnTo>
                  <a:pt x="10216" y="5727"/>
                </a:lnTo>
                <a:lnTo>
                  <a:pt x="10192" y="5727"/>
                </a:lnTo>
                <a:lnTo>
                  <a:pt x="9954" y="5489"/>
                </a:lnTo>
                <a:cubicBezTo>
                  <a:pt x="9978" y="5430"/>
                  <a:pt x="10002" y="5370"/>
                  <a:pt x="10002" y="5311"/>
                </a:cubicBezTo>
                <a:lnTo>
                  <a:pt x="10002" y="5215"/>
                </a:lnTo>
                <a:close/>
                <a:moveTo>
                  <a:pt x="2584" y="0"/>
                </a:moveTo>
                <a:cubicBezTo>
                  <a:pt x="2191" y="0"/>
                  <a:pt x="1858" y="322"/>
                  <a:pt x="1858" y="727"/>
                </a:cubicBezTo>
                <a:lnTo>
                  <a:pt x="1858" y="1096"/>
                </a:lnTo>
                <a:cubicBezTo>
                  <a:pt x="1858" y="1393"/>
                  <a:pt x="2013" y="1667"/>
                  <a:pt x="2227" y="1846"/>
                </a:cubicBezTo>
                <a:lnTo>
                  <a:pt x="2227" y="2108"/>
                </a:lnTo>
                <a:cubicBezTo>
                  <a:pt x="2227" y="2108"/>
                  <a:pt x="2227" y="2132"/>
                  <a:pt x="2215" y="2132"/>
                </a:cubicBezTo>
                <a:lnTo>
                  <a:pt x="1787" y="2346"/>
                </a:lnTo>
                <a:cubicBezTo>
                  <a:pt x="1608" y="2441"/>
                  <a:pt x="1489" y="2632"/>
                  <a:pt x="1489" y="2846"/>
                </a:cubicBezTo>
                <a:lnTo>
                  <a:pt x="1489" y="3179"/>
                </a:lnTo>
                <a:lnTo>
                  <a:pt x="1096" y="3179"/>
                </a:lnTo>
                <a:cubicBezTo>
                  <a:pt x="703" y="3179"/>
                  <a:pt x="370" y="3513"/>
                  <a:pt x="370" y="3918"/>
                </a:cubicBezTo>
                <a:lnTo>
                  <a:pt x="370" y="4287"/>
                </a:lnTo>
                <a:cubicBezTo>
                  <a:pt x="370" y="4584"/>
                  <a:pt x="524" y="4846"/>
                  <a:pt x="739" y="5025"/>
                </a:cubicBezTo>
                <a:lnTo>
                  <a:pt x="739" y="5299"/>
                </a:lnTo>
                <a:cubicBezTo>
                  <a:pt x="739" y="5299"/>
                  <a:pt x="739" y="5311"/>
                  <a:pt x="727" y="5311"/>
                </a:cubicBezTo>
                <a:lnTo>
                  <a:pt x="298" y="5537"/>
                </a:lnTo>
                <a:cubicBezTo>
                  <a:pt x="120" y="5620"/>
                  <a:pt x="1" y="5823"/>
                  <a:pt x="1" y="6025"/>
                </a:cubicBezTo>
                <a:lnTo>
                  <a:pt x="1" y="7870"/>
                </a:lnTo>
                <a:cubicBezTo>
                  <a:pt x="1" y="8025"/>
                  <a:pt x="48" y="8156"/>
                  <a:pt x="120" y="8275"/>
                </a:cubicBezTo>
                <a:lnTo>
                  <a:pt x="298" y="8561"/>
                </a:lnTo>
                <a:cubicBezTo>
                  <a:pt x="346" y="8621"/>
                  <a:pt x="358" y="8692"/>
                  <a:pt x="358" y="8775"/>
                </a:cubicBezTo>
                <a:lnTo>
                  <a:pt x="358" y="9549"/>
                </a:lnTo>
                <a:cubicBezTo>
                  <a:pt x="358" y="9644"/>
                  <a:pt x="429" y="9716"/>
                  <a:pt x="524" y="9716"/>
                </a:cubicBezTo>
                <a:cubicBezTo>
                  <a:pt x="608" y="9716"/>
                  <a:pt x="679" y="9644"/>
                  <a:pt x="679" y="9549"/>
                </a:cubicBezTo>
                <a:lnTo>
                  <a:pt x="679" y="8775"/>
                </a:lnTo>
                <a:cubicBezTo>
                  <a:pt x="679" y="8632"/>
                  <a:pt x="644" y="8501"/>
                  <a:pt x="560" y="8371"/>
                </a:cubicBezTo>
                <a:lnTo>
                  <a:pt x="382" y="8097"/>
                </a:lnTo>
                <a:cubicBezTo>
                  <a:pt x="346" y="8037"/>
                  <a:pt x="322" y="7966"/>
                  <a:pt x="322" y="7870"/>
                </a:cubicBezTo>
                <a:lnTo>
                  <a:pt x="322" y="6025"/>
                </a:lnTo>
                <a:cubicBezTo>
                  <a:pt x="322" y="5954"/>
                  <a:pt x="370" y="5882"/>
                  <a:pt x="441" y="5846"/>
                </a:cubicBezTo>
                <a:lnTo>
                  <a:pt x="763" y="5692"/>
                </a:lnTo>
                <a:lnTo>
                  <a:pt x="1036" y="5977"/>
                </a:lnTo>
                <a:cubicBezTo>
                  <a:pt x="1120" y="6049"/>
                  <a:pt x="1203" y="6085"/>
                  <a:pt x="1298" y="6085"/>
                </a:cubicBezTo>
                <a:cubicBezTo>
                  <a:pt x="1382" y="6085"/>
                  <a:pt x="1477" y="6049"/>
                  <a:pt x="1548" y="5977"/>
                </a:cubicBezTo>
                <a:lnTo>
                  <a:pt x="1834" y="5692"/>
                </a:lnTo>
                <a:lnTo>
                  <a:pt x="2144" y="5846"/>
                </a:lnTo>
                <a:cubicBezTo>
                  <a:pt x="2215" y="5882"/>
                  <a:pt x="2263" y="5954"/>
                  <a:pt x="2263" y="6025"/>
                </a:cubicBezTo>
                <a:lnTo>
                  <a:pt x="2263" y="7870"/>
                </a:lnTo>
                <a:cubicBezTo>
                  <a:pt x="2263" y="7942"/>
                  <a:pt x="2227" y="8025"/>
                  <a:pt x="2203" y="8097"/>
                </a:cubicBezTo>
                <a:lnTo>
                  <a:pt x="2025" y="8371"/>
                </a:lnTo>
                <a:cubicBezTo>
                  <a:pt x="1953" y="8490"/>
                  <a:pt x="1906" y="8644"/>
                  <a:pt x="1906" y="8775"/>
                </a:cubicBezTo>
                <a:lnTo>
                  <a:pt x="1906" y="9549"/>
                </a:lnTo>
                <a:cubicBezTo>
                  <a:pt x="1906" y="9644"/>
                  <a:pt x="1977" y="9716"/>
                  <a:pt x="2072" y="9716"/>
                </a:cubicBezTo>
                <a:cubicBezTo>
                  <a:pt x="2156" y="9716"/>
                  <a:pt x="2227" y="9644"/>
                  <a:pt x="2227" y="9549"/>
                </a:cubicBezTo>
                <a:lnTo>
                  <a:pt x="2227" y="8775"/>
                </a:lnTo>
                <a:cubicBezTo>
                  <a:pt x="2227" y="8704"/>
                  <a:pt x="2263" y="8632"/>
                  <a:pt x="2287" y="8561"/>
                </a:cubicBezTo>
                <a:lnTo>
                  <a:pt x="2465" y="8275"/>
                </a:lnTo>
                <a:cubicBezTo>
                  <a:pt x="2549" y="8156"/>
                  <a:pt x="2584" y="8001"/>
                  <a:pt x="2584" y="7870"/>
                </a:cubicBezTo>
                <a:lnTo>
                  <a:pt x="2584" y="6025"/>
                </a:lnTo>
                <a:cubicBezTo>
                  <a:pt x="2584" y="5823"/>
                  <a:pt x="2465" y="5644"/>
                  <a:pt x="2287" y="5537"/>
                </a:cubicBezTo>
                <a:lnTo>
                  <a:pt x="1858" y="5311"/>
                </a:lnTo>
                <a:lnTo>
                  <a:pt x="1846" y="5299"/>
                </a:lnTo>
                <a:lnTo>
                  <a:pt x="1846" y="5025"/>
                </a:lnTo>
                <a:cubicBezTo>
                  <a:pt x="2072" y="4870"/>
                  <a:pt x="2215" y="4596"/>
                  <a:pt x="2215" y="4287"/>
                </a:cubicBezTo>
                <a:lnTo>
                  <a:pt x="2215" y="3918"/>
                </a:lnTo>
                <a:cubicBezTo>
                  <a:pt x="2215" y="3644"/>
                  <a:pt x="2072" y="3406"/>
                  <a:pt x="1846" y="3275"/>
                </a:cubicBezTo>
                <a:lnTo>
                  <a:pt x="1846" y="2822"/>
                </a:lnTo>
                <a:cubicBezTo>
                  <a:pt x="1846" y="2751"/>
                  <a:pt x="1894" y="2679"/>
                  <a:pt x="1965" y="2644"/>
                </a:cubicBezTo>
                <a:lnTo>
                  <a:pt x="2275" y="2501"/>
                </a:lnTo>
                <a:lnTo>
                  <a:pt x="2560" y="2786"/>
                </a:lnTo>
                <a:cubicBezTo>
                  <a:pt x="2632" y="2858"/>
                  <a:pt x="2727" y="2882"/>
                  <a:pt x="2810" y="2882"/>
                </a:cubicBezTo>
                <a:cubicBezTo>
                  <a:pt x="2906" y="2882"/>
                  <a:pt x="2989" y="2858"/>
                  <a:pt x="3061" y="2786"/>
                </a:cubicBezTo>
                <a:lnTo>
                  <a:pt x="3346" y="2501"/>
                </a:lnTo>
                <a:lnTo>
                  <a:pt x="3656" y="2644"/>
                </a:lnTo>
                <a:cubicBezTo>
                  <a:pt x="3739" y="2679"/>
                  <a:pt x="3775" y="2751"/>
                  <a:pt x="3775" y="2822"/>
                </a:cubicBezTo>
                <a:lnTo>
                  <a:pt x="3775" y="3275"/>
                </a:lnTo>
                <a:cubicBezTo>
                  <a:pt x="3561" y="3394"/>
                  <a:pt x="3406" y="3632"/>
                  <a:pt x="3406" y="3918"/>
                </a:cubicBezTo>
                <a:lnTo>
                  <a:pt x="3406" y="4287"/>
                </a:lnTo>
                <a:cubicBezTo>
                  <a:pt x="3406" y="4584"/>
                  <a:pt x="3561" y="4846"/>
                  <a:pt x="3775" y="5025"/>
                </a:cubicBezTo>
                <a:lnTo>
                  <a:pt x="3775" y="5299"/>
                </a:lnTo>
                <a:cubicBezTo>
                  <a:pt x="3775" y="5299"/>
                  <a:pt x="3775" y="5311"/>
                  <a:pt x="3763" y="5311"/>
                </a:cubicBezTo>
                <a:lnTo>
                  <a:pt x="3334" y="5537"/>
                </a:lnTo>
                <a:cubicBezTo>
                  <a:pt x="3156" y="5620"/>
                  <a:pt x="3037" y="5823"/>
                  <a:pt x="3037" y="6025"/>
                </a:cubicBezTo>
                <a:lnTo>
                  <a:pt x="3037" y="7870"/>
                </a:lnTo>
                <a:cubicBezTo>
                  <a:pt x="3037" y="8025"/>
                  <a:pt x="3084" y="8156"/>
                  <a:pt x="3156" y="8275"/>
                </a:cubicBezTo>
                <a:lnTo>
                  <a:pt x="3334" y="8561"/>
                </a:lnTo>
                <a:cubicBezTo>
                  <a:pt x="3382" y="8621"/>
                  <a:pt x="3394" y="8692"/>
                  <a:pt x="3394" y="8775"/>
                </a:cubicBezTo>
                <a:lnTo>
                  <a:pt x="3394" y="9549"/>
                </a:lnTo>
                <a:cubicBezTo>
                  <a:pt x="3394" y="9644"/>
                  <a:pt x="3465" y="9716"/>
                  <a:pt x="3561" y="9716"/>
                </a:cubicBezTo>
                <a:cubicBezTo>
                  <a:pt x="3644" y="9716"/>
                  <a:pt x="3715" y="9644"/>
                  <a:pt x="3715" y="9549"/>
                </a:cubicBezTo>
                <a:lnTo>
                  <a:pt x="3715" y="8775"/>
                </a:lnTo>
                <a:cubicBezTo>
                  <a:pt x="3715" y="8632"/>
                  <a:pt x="3680" y="8501"/>
                  <a:pt x="3596" y="8371"/>
                </a:cubicBezTo>
                <a:lnTo>
                  <a:pt x="3418" y="8097"/>
                </a:lnTo>
                <a:cubicBezTo>
                  <a:pt x="3382" y="8037"/>
                  <a:pt x="3358" y="7966"/>
                  <a:pt x="3358" y="7870"/>
                </a:cubicBezTo>
                <a:lnTo>
                  <a:pt x="3358" y="6025"/>
                </a:lnTo>
                <a:cubicBezTo>
                  <a:pt x="3358" y="5954"/>
                  <a:pt x="3406" y="5882"/>
                  <a:pt x="3477" y="5846"/>
                </a:cubicBezTo>
                <a:lnTo>
                  <a:pt x="3799" y="5692"/>
                </a:lnTo>
                <a:lnTo>
                  <a:pt x="4073" y="5977"/>
                </a:lnTo>
                <a:cubicBezTo>
                  <a:pt x="4156" y="6049"/>
                  <a:pt x="4239" y="6085"/>
                  <a:pt x="4334" y="6085"/>
                </a:cubicBezTo>
                <a:cubicBezTo>
                  <a:pt x="4418" y="6085"/>
                  <a:pt x="4513" y="6049"/>
                  <a:pt x="4585" y="5977"/>
                </a:cubicBezTo>
                <a:lnTo>
                  <a:pt x="4870" y="5692"/>
                </a:lnTo>
                <a:lnTo>
                  <a:pt x="5180" y="5846"/>
                </a:lnTo>
                <a:cubicBezTo>
                  <a:pt x="5251" y="5882"/>
                  <a:pt x="5299" y="5954"/>
                  <a:pt x="5299" y="6025"/>
                </a:cubicBezTo>
                <a:lnTo>
                  <a:pt x="5299" y="7870"/>
                </a:lnTo>
                <a:cubicBezTo>
                  <a:pt x="5299" y="7942"/>
                  <a:pt x="5263" y="8025"/>
                  <a:pt x="5239" y="8097"/>
                </a:cubicBezTo>
                <a:lnTo>
                  <a:pt x="5061" y="8371"/>
                </a:lnTo>
                <a:cubicBezTo>
                  <a:pt x="4989" y="8490"/>
                  <a:pt x="4942" y="8644"/>
                  <a:pt x="4942" y="8775"/>
                </a:cubicBezTo>
                <a:lnTo>
                  <a:pt x="4942" y="9549"/>
                </a:lnTo>
                <a:cubicBezTo>
                  <a:pt x="4942" y="9644"/>
                  <a:pt x="5013" y="9716"/>
                  <a:pt x="5108" y="9716"/>
                </a:cubicBezTo>
                <a:cubicBezTo>
                  <a:pt x="5192" y="9716"/>
                  <a:pt x="5263" y="9644"/>
                  <a:pt x="5263" y="9549"/>
                </a:cubicBezTo>
                <a:lnTo>
                  <a:pt x="5263" y="8775"/>
                </a:lnTo>
                <a:cubicBezTo>
                  <a:pt x="5263" y="8704"/>
                  <a:pt x="5299" y="8632"/>
                  <a:pt x="5323" y="8561"/>
                </a:cubicBezTo>
                <a:lnTo>
                  <a:pt x="5501" y="8275"/>
                </a:lnTo>
                <a:cubicBezTo>
                  <a:pt x="5585" y="8156"/>
                  <a:pt x="5620" y="8001"/>
                  <a:pt x="5620" y="7870"/>
                </a:cubicBezTo>
                <a:lnTo>
                  <a:pt x="5620" y="6025"/>
                </a:lnTo>
                <a:cubicBezTo>
                  <a:pt x="5620" y="5823"/>
                  <a:pt x="5501" y="5644"/>
                  <a:pt x="5323" y="5537"/>
                </a:cubicBezTo>
                <a:lnTo>
                  <a:pt x="4894" y="5311"/>
                </a:lnTo>
                <a:lnTo>
                  <a:pt x="4882" y="5299"/>
                </a:lnTo>
                <a:lnTo>
                  <a:pt x="4882" y="5025"/>
                </a:lnTo>
                <a:cubicBezTo>
                  <a:pt x="5108" y="4870"/>
                  <a:pt x="5251" y="4596"/>
                  <a:pt x="5251" y="4287"/>
                </a:cubicBezTo>
                <a:lnTo>
                  <a:pt x="5251" y="3918"/>
                </a:lnTo>
                <a:cubicBezTo>
                  <a:pt x="5251" y="3644"/>
                  <a:pt x="5108" y="3406"/>
                  <a:pt x="4882" y="3275"/>
                </a:cubicBezTo>
                <a:lnTo>
                  <a:pt x="4882" y="2822"/>
                </a:lnTo>
                <a:cubicBezTo>
                  <a:pt x="4882" y="2751"/>
                  <a:pt x="4930" y="2679"/>
                  <a:pt x="5001" y="2644"/>
                </a:cubicBezTo>
                <a:lnTo>
                  <a:pt x="5311" y="2501"/>
                </a:lnTo>
                <a:lnTo>
                  <a:pt x="5597" y="2786"/>
                </a:lnTo>
                <a:cubicBezTo>
                  <a:pt x="5668" y="2858"/>
                  <a:pt x="5763" y="2882"/>
                  <a:pt x="5847" y="2882"/>
                </a:cubicBezTo>
                <a:cubicBezTo>
                  <a:pt x="5942" y="2882"/>
                  <a:pt x="6025" y="2858"/>
                  <a:pt x="6097" y="2786"/>
                </a:cubicBezTo>
                <a:lnTo>
                  <a:pt x="6382" y="2501"/>
                </a:lnTo>
                <a:lnTo>
                  <a:pt x="6692" y="2644"/>
                </a:lnTo>
                <a:cubicBezTo>
                  <a:pt x="6775" y="2679"/>
                  <a:pt x="6811" y="2751"/>
                  <a:pt x="6811" y="2822"/>
                </a:cubicBezTo>
                <a:lnTo>
                  <a:pt x="6811" y="3275"/>
                </a:lnTo>
                <a:cubicBezTo>
                  <a:pt x="6597" y="3394"/>
                  <a:pt x="6442" y="3632"/>
                  <a:pt x="6442" y="3918"/>
                </a:cubicBezTo>
                <a:lnTo>
                  <a:pt x="6442" y="4287"/>
                </a:lnTo>
                <a:cubicBezTo>
                  <a:pt x="6442" y="4584"/>
                  <a:pt x="6597" y="4846"/>
                  <a:pt x="6811" y="5025"/>
                </a:cubicBezTo>
                <a:lnTo>
                  <a:pt x="6811" y="5299"/>
                </a:lnTo>
                <a:cubicBezTo>
                  <a:pt x="6811" y="5299"/>
                  <a:pt x="6811" y="5311"/>
                  <a:pt x="6799" y="5311"/>
                </a:cubicBezTo>
                <a:lnTo>
                  <a:pt x="6370" y="5537"/>
                </a:lnTo>
                <a:cubicBezTo>
                  <a:pt x="6192" y="5620"/>
                  <a:pt x="6073" y="5823"/>
                  <a:pt x="6073" y="6025"/>
                </a:cubicBezTo>
                <a:lnTo>
                  <a:pt x="6073" y="7870"/>
                </a:lnTo>
                <a:cubicBezTo>
                  <a:pt x="6073" y="8025"/>
                  <a:pt x="6120" y="8156"/>
                  <a:pt x="6192" y="8275"/>
                </a:cubicBezTo>
                <a:lnTo>
                  <a:pt x="6370" y="8561"/>
                </a:lnTo>
                <a:cubicBezTo>
                  <a:pt x="6418" y="8621"/>
                  <a:pt x="6430" y="8692"/>
                  <a:pt x="6430" y="8775"/>
                </a:cubicBezTo>
                <a:lnTo>
                  <a:pt x="6430" y="9549"/>
                </a:lnTo>
                <a:cubicBezTo>
                  <a:pt x="6430" y="9644"/>
                  <a:pt x="6501" y="9716"/>
                  <a:pt x="6597" y="9716"/>
                </a:cubicBezTo>
                <a:cubicBezTo>
                  <a:pt x="6680" y="9716"/>
                  <a:pt x="6751" y="9644"/>
                  <a:pt x="6751" y="9549"/>
                </a:cubicBezTo>
                <a:lnTo>
                  <a:pt x="6751" y="8775"/>
                </a:lnTo>
                <a:cubicBezTo>
                  <a:pt x="6751" y="8632"/>
                  <a:pt x="6716" y="8501"/>
                  <a:pt x="6632" y="8371"/>
                </a:cubicBezTo>
                <a:lnTo>
                  <a:pt x="6454" y="8097"/>
                </a:lnTo>
                <a:cubicBezTo>
                  <a:pt x="6418" y="8037"/>
                  <a:pt x="6394" y="7966"/>
                  <a:pt x="6394" y="7870"/>
                </a:cubicBezTo>
                <a:lnTo>
                  <a:pt x="6394" y="6025"/>
                </a:lnTo>
                <a:cubicBezTo>
                  <a:pt x="6394" y="5954"/>
                  <a:pt x="6442" y="5882"/>
                  <a:pt x="6513" y="5846"/>
                </a:cubicBezTo>
                <a:lnTo>
                  <a:pt x="6835" y="5692"/>
                </a:lnTo>
                <a:lnTo>
                  <a:pt x="7109" y="5977"/>
                </a:lnTo>
                <a:cubicBezTo>
                  <a:pt x="7192" y="6049"/>
                  <a:pt x="7275" y="6085"/>
                  <a:pt x="7371" y="6085"/>
                </a:cubicBezTo>
                <a:cubicBezTo>
                  <a:pt x="7454" y="6085"/>
                  <a:pt x="7549" y="6049"/>
                  <a:pt x="7621" y="5977"/>
                </a:cubicBezTo>
                <a:lnTo>
                  <a:pt x="7906" y="5692"/>
                </a:lnTo>
                <a:lnTo>
                  <a:pt x="8216" y="5846"/>
                </a:lnTo>
                <a:cubicBezTo>
                  <a:pt x="8287" y="5882"/>
                  <a:pt x="8335" y="5954"/>
                  <a:pt x="8335" y="6025"/>
                </a:cubicBezTo>
                <a:lnTo>
                  <a:pt x="8335" y="7870"/>
                </a:lnTo>
                <a:cubicBezTo>
                  <a:pt x="8335" y="7942"/>
                  <a:pt x="8299" y="8025"/>
                  <a:pt x="8275" y="8097"/>
                </a:cubicBezTo>
                <a:lnTo>
                  <a:pt x="8097" y="8371"/>
                </a:lnTo>
                <a:cubicBezTo>
                  <a:pt x="8025" y="8490"/>
                  <a:pt x="7978" y="8644"/>
                  <a:pt x="7978" y="8775"/>
                </a:cubicBezTo>
                <a:lnTo>
                  <a:pt x="7978" y="9549"/>
                </a:lnTo>
                <a:cubicBezTo>
                  <a:pt x="7978" y="9644"/>
                  <a:pt x="8049" y="9716"/>
                  <a:pt x="8144" y="9716"/>
                </a:cubicBezTo>
                <a:cubicBezTo>
                  <a:pt x="8228" y="9716"/>
                  <a:pt x="8299" y="9644"/>
                  <a:pt x="8299" y="9549"/>
                </a:cubicBezTo>
                <a:lnTo>
                  <a:pt x="8299" y="8775"/>
                </a:lnTo>
                <a:cubicBezTo>
                  <a:pt x="8299" y="8704"/>
                  <a:pt x="8335" y="8632"/>
                  <a:pt x="8359" y="8561"/>
                </a:cubicBezTo>
                <a:lnTo>
                  <a:pt x="8537" y="8275"/>
                </a:lnTo>
                <a:cubicBezTo>
                  <a:pt x="8621" y="8156"/>
                  <a:pt x="8656" y="8001"/>
                  <a:pt x="8656" y="7870"/>
                </a:cubicBezTo>
                <a:lnTo>
                  <a:pt x="8656" y="6025"/>
                </a:lnTo>
                <a:cubicBezTo>
                  <a:pt x="8656" y="5823"/>
                  <a:pt x="8537" y="5644"/>
                  <a:pt x="8359" y="5537"/>
                </a:cubicBezTo>
                <a:lnTo>
                  <a:pt x="7930" y="5311"/>
                </a:lnTo>
                <a:lnTo>
                  <a:pt x="7918" y="5299"/>
                </a:lnTo>
                <a:lnTo>
                  <a:pt x="7918" y="5025"/>
                </a:lnTo>
                <a:cubicBezTo>
                  <a:pt x="8144" y="4870"/>
                  <a:pt x="8287" y="4596"/>
                  <a:pt x="8287" y="4287"/>
                </a:cubicBezTo>
                <a:lnTo>
                  <a:pt x="8287" y="3918"/>
                </a:lnTo>
                <a:cubicBezTo>
                  <a:pt x="8287" y="3644"/>
                  <a:pt x="8144" y="3406"/>
                  <a:pt x="7918" y="3275"/>
                </a:cubicBezTo>
                <a:lnTo>
                  <a:pt x="7918" y="2822"/>
                </a:lnTo>
                <a:cubicBezTo>
                  <a:pt x="7918" y="2751"/>
                  <a:pt x="7966" y="2679"/>
                  <a:pt x="8037" y="2644"/>
                </a:cubicBezTo>
                <a:lnTo>
                  <a:pt x="8347" y="2501"/>
                </a:lnTo>
                <a:lnTo>
                  <a:pt x="8633" y="2786"/>
                </a:lnTo>
                <a:cubicBezTo>
                  <a:pt x="8704" y="2858"/>
                  <a:pt x="8799" y="2882"/>
                  <a:pt x="8883" y="2882"/>
                </a:cubicBezTo>
                <a:cubicBezTo>
                  <a:pt x="8978" y="2882"/>
                  <a:pt x="9061" y="2858"/>
                  <a:pt x="9133" y="2786"/>
                </a:cubicBezTo>
                <a:lnTo>
                  <a:pt x="9418" y="2501"/>
                </a:lnTo>
                <a:lnTo>
                  <a:pt x="9728" y="2644"/>
                </a:lnTo>
                <a:cubicBezTo>
                  <a:pt x="9811" y="2679"/>
                  <a:pt x="9847" y="2751"/>
                  <a:pt x="9847" y="2822"/>
                </a:cubicBezTo>
                <a:lnTo>
                  <a:pt x="9847" y="3275"/>
                </a:lnTo>
                <a:cubicBezTo>
                  <a:pt x="9633" y="3394"/>
                  <a:pt x="9478" y="3632"/>
                  <a:pt x="9478" y="3918"/>
                </a:cubicBezTo>
                <a:lnTo>
                  <a:pt x="9478" y="4287"/>
                </a:lnTo>
                <a:cubicBezTo>
                  <a:pt x="9478" y="4584"/>
                  <a:pt x="9633" y="4846"/>
                  <a:pt x="9847" y="5025"/>
                </a:cubicBezTo>
                <a:lnTo>
                  <a:pt x="9847" y="5299"/>
                </a:lnTo>
                <a:cubicBezTo>
                  <a:pt x="9847" y="5299"/>
                  <a:pt x="9847" y="5311"/>
                  <a:pt x="9835" y="5311"/>
                </a:cubicBezTo>
                <a:lnTo>
                  <a:pt x="9407" y="5537"/>
                </a:lnTo>
                <a:cubicBezTo>
                  <a:pt x="9228" y="5620"/>
                  <a:pt x="9109" y="5823"/>
                  <a:pt x="9109" y="6025"/>
                </a:cubicBezTo>
                <a:lnTo>
                  <a:pt x="9109" y="7870"/>
                </a:lnTo>
                <a:cubicBezTo>
                  <a:pt x="9109" y="8025"/>
                  <a:pt x="9157" y="8156"/>
                  <a:pt x="9228" y="8275"/>
                </a:cubicBezTo>
                <a:lnTo>
                  <a:pt x="9407" y="8561"/>
                </a:lnTo>
                <a:cubicBezTo>
                  <a:pt x="9454" y="8621"/>
                  <a:pt x="9466" y="8692"/>
                  <a:pt x="9466" y="8775"/>
                </a:cubicBezTo>
                <a:lnTo>
                  <a:pt x="9466" y="9549"/>
                </a:lnTo>
                <a:cubicBezTo>
                  <a:pt x="9466" y="9644"/>
                  <a:pt x="9538" y="9716"/>
                  <a:pt x="9633" y="9716"/>
                </a:cubicBezTo>
                <a:cubicBezTo>
                  <a:pt x="9716" y="9716"/>
                  <a:pt x="9788" y="9644"/>
                  <a:pt x="9788" y="9549"/>
                </a:cubicBezTo>
                <a:lnTo>
                  <a:pt x="9788" y="8775"/>
                </a:lnTo>
                <a:cubicBezTo>
                  <a:pt x="9788" y="8632"/>
                  <a:pt x="9752" y="8501"/>
                  <a:pt x="9668" y="8371"/>
                </a:cubicBezTo>
                <a:lnTo>
                  <a:pt x="9490" y="8097"/>
                </a:lnTo>
                <a:cubicBezTo>
                  <a:pt x="9454" y="8037"/>
                  <a:pt x="9430" y="7966"/>
                  <a:pt x="9430" y="7870"/>
                </a:cubicBezTo>
                <a:lnTo>
                  <a:pt x="9430" y="6025"/>
                </a:lnTo>
                <a:cubicBezTo>
                  <a:pt x="9430" y="5954"/>
                  <a:pt x="9478" y="5882"/>
                  <a:pt x="9549" y="5846"/>
                </a:cubicBezTo>
                <a:lnTo>
                  <a:pt x="9871" y="5692"/>
                </a:lnTo>
                <a:lnTo>
                  <a:pt x="10145" y="5977"/>
                </a:lnTo>
                <a:cubicBezTo>
                  <a:pt x="10228" y="6049"/>
                  <a:pt x="10311" y="6085"/>
                  <a:pt x="10407" y="6085"/>
                </a:cubicBezTo>
                <a:cubicBezTo>
                  <a:pt x="10490" y="6085"/>
                  <a:pt x="10585" y="6049"/>
                  <a:pt x="10657" y="5977"/>
                </a:cubicBezTo>
                <a:lnTo>
                  <a:pt x="10942" y="5692"/>
                </a:lnTo>
                <a:lnTo>
                  <a:pt x="11252" y="5846"/>
                </a:lnTo>
                <a:cubicBezTo>
                  <a:pt x="11323" y="5882"/>
                  <a:pt x="11371" y="5954"/>
                  <a:pt x="11371" y="6025"/>
                </a:cubicBezTo>
                <a:lnTo>
                  <a:pt x="11371" y="7870"/>
                </a:lnTo>
                <a:cubicBezTo>
                  <a:pt x="11371" y="7942"/>
                  <a:pt x="11335" y="8025"/>
                  <a:pt x="11312" y="8097"/>
                </a:cubicBezTo>
                <a:lnTo>
                  <a:pt x="11133" y="8371"/>
                </a:lnTo>
                <a:cubicBezTo>
                  <a:pt x="11062" y="8490"/>
                  <a:pt x="11014" y="8644"/>
                  <a:pt x="11014" y="8775"/>
                </a:cubicBezTo>
                <a:lnTo>
                  <a:pt x="11014" y="9549"/>
                </a:lnTo>
                <a:cubicBezTo>
                  <a:pt x="11014" y="9644"/>
                  <a:pt x="11085" y="9716"/>
                  <a:pt x="11181" y="9716"/>
                </a:cubicBezTo>
                <a:cubicBezTo>
                  <a:pt x="11264" y="9716"/>
                  <a:pt x="11335" y="9644"/>
                  <a:pt x="11335" y="9549"/>
                </a:cubicBezTo>
                <a:lnTo>
                  <a:pt x="11335" y="8775"/>
                </a:lnTo>
                <a:cubicBezTo>
                  <a:pt x="11335" y="8704"/>
                  <a:pt x="11371" y="8632"/>
                  <a:pt x="11395" y="8561"/>
                </a:cubicBezTo>
                <a:lnTo>
                  <a:pt x="11573" y="8275"/>
                </a:lnTo>
                <a:cubicBezTo>
                  <a:pt x="11657" y="8156"/>
                  <a:pt x="11693" y="8001"/>
                  <a:pt x="11693" y="7870"/>
                </a:cubicBezTo>
                <a:lnTo>
                  <a:pt x="11693" y="6025"/>
                </a:lnTo>
                <a:cubicBezTo>
                  <a:pt x="11514" y="5823"/>
                  <a:pt x="11395" y="5620"/>
                  <a:pt x="11204" y="5537"/>
                </a:cubicBezTo>
                <a:lnTo>
                  <a:pt x="10776" y="5311"/>
                </a:lnTo>
                <a:lnTo>
                  <a:pt x="10764" y="5299"/>
                </a:lnTo>
                <a:lnTo>
                  <a:pt x="10764" y="5025"/>
                </a:lnTo>
                <a:cubicBezTo>
                  <a:pt x="10978" y="4870"/>
                  <a:pt x="11133" y="4596"/>
                  <a:pt x="11133" y="4287"/>
                </a:cubicBezTo>
                <a:lnTo>
                  <a:pt x="11133" y="3918"/>
                </a:lnTo>
                <a:cubicBezTo>
                  <a:pt x="11133" y="3513"/>
                  <a:pt x="10800" y="3179"/>
                  <a:pt x="10407" y="3179"/>
                </a:cubicBezTo>
                <a:lnTo>
                  <a:pt x="10014" y="3179"/>
                </a:lnTo>
                <a:lnTo>
                  <a:pt x="10014" y="2846"/>
                </a:lnTo>
                <a:cubicBezTo>
                  <a:pt x="10014" y="2632"/>
                  <a:pt x="9895" y="2453"/>
                  <a:pt x="9716" y="2346"/>
                </a:cubicBezTo>
                <a:lnTo>
                  <a:pt x="9287" y="2132"/>
                </a:lnTo>
                <a:lnTo>
                  <a:pt x="9276" y="2108"/>
                </a:lnTo>
                <a:lnTo>
                  <a:pt x="9276" y="1846"/>
                </a:lnTo>
                <a:cubicBezTo>
                  <a:pt x="9490" y="1679"/>
                  <a:pt x="9645" y="1417"/>
                  <a:pt x="9645" y="1096"/>
                </a:cubicBezTo>
                <a:lnTo>
                  <a:pt x="9645" y="727"/>
                </a:lnTo>
                <a:cubicBezTo>
                  <a:pt x="9645" y="322"/>
                  <a:pt x="9311" y="0"/>
                  <a:pt x="8918" y="0"/>
                </a:cubicBezTo>
                <a:lnTo>
                  <a:pt x="8537" y="0"/>
                </a:lnTo>
                <a:cubicBezTo>
                  <a:pt x="8133" y="0"/>
                  <a:pt x="7811" y="322"/>
                  <a:pt x="7811" y="727"/>
                </a:cubicBezTo>
                <a:lnTo>
                  <a:pt x="7811" y="1096"/>
                </a:lnTo>
                <a:cubicBezTo>
                  <a:pt x="7811" y="1393"/>
                  <a:pt x="7966" y="1667"/>
                  <a:pt x="8180" y="1846"/>
                </a:cubicBezTo>
                <a:lnTo>
                  <a:pt x="8180" y="2108"/>
                </a:lnTo>
                <a:cubicBezTo>
                  <a:pt x="8180" y="2108"/>
                  <a:pt x="8180" y="2132"/>
                  <a:pt x="8168" y="2132"/>
                </a:cubicBezTo>
                <a:lnTo>
                  <a:pt x="7740" y="2346"/>
                </a:lnTo>
                <a:cubicBezTo>
                  <a:pt x="7561" y="2441"/>
                  <a:pt x="7442" y="2632"/>
                  <a:pt x="7442" y="2846"/>
                </a:cubicBezTo>
                <a:lnTo>
                  <a:pt x="7442" y="3179"/>
                </a:lnTo>
                <a:lnTo>
                  <a:pt x="7037" y="3179"/>
                </a:lnTo>
                <a:lnTo>
                  <a:pt x="7037" y="2846"/>
                </a:lnTo>
                <a:cubicBezTo>
                  <a:pt x="7037" y="2632"/>
                  <a:pt x="6918" y="2453"/>
                  <a:pt x="6740" y="2346"/>
                </a:cubicBezTo>
                <a:lnTo>
                  <a:pt x="6311" y="2132"/>
                </a:lnTo>
                <a:lnTo>
                  <a:pt x="6299" y="2108"/>
                </a:lnTo>
                <a:lnTo>
                  <a:pt x="6299" y="1846"/>
                </a:lnTo>
                <a:cubicBezTo>
                  <a:pt x="6513" y="1679"/>
                  <a:pt x="6668" y="1417"/>
                  <a:pt x="6668" y="1096"/>
                </a:cubicBezTo>
                <a:lnTo>
                  <a:pt x="6668" y="727"/>
                </a:lnTo>
                <a:cubicBezTo>
                  <a:pt x="6668" y="322"/>
                  <a:pt x="6335" y="0"/>
                  <a:pt x="5942" y="0"/>
                </a:cubicBezTo>
                <a:lnTo>
                  <a:pt x="5561" y="0"/>
                </a:lnTo>
                <a:cubicBezTo>
                  <a:pt x="5168" y="0"/>
                  <a:pt x="4835" y="322"/>
                  <a:pt x="4835" y="727"/>
                </a:cubicBezTo>
                <a:lnTo>
                  <a:pt x="4835" y="1096"/>
                </a:lnTo>
                <a:cubicBezTo>
                  <a:pt x="4835" y="1393"/>
                  <a:pt x="4989" y="1667"/>
                  <a:pt x="5204" y="1846"/>
                </a:cubicBezTo>
                <a:lnTo>
                  <a:pt x="5204" y="2108"/>
                </a:lnTo>
                <a:cubicBezTo>
                  <a:pt x="5204" y="2108"/>
                  <a:pt x="5204" y="2132"/>
                  <a:pt x="5192" y="2132"/>
                </a:cubicBezTo>
                <a:lnTo>
                  <a:pt x="4763" y="2346"/>
                </a:lnTo>
                <a:cubicBezTo>
                  <a:pt x="4585" y="2441"/>
                  <a:pt x="4465" y="2632"/>
                  <a:pt x="4465" y="2846"/>
                </a:cubicBezTo>
                <a:lnTo>
                  <a:pt x="4465" y="3179"/>
                </a:lnTo>
                <a:lnTo>
                  <a:pt x="4061" y="3179"/>
                </a:lnTo>
                <a:lnTo>
                  <a:pt x="4061" y="2846"/>
                </a:lnTo>
                <a:cubicBezTo>
                  <a:pt x="4061" y="2632"/>
                  <a:pt x="3942" y="2453"/>
                  <a:pt x="3763" y="2346"/>
                </a:cubicBezTo>
                <a:lnTo>
                  <a:pt x="3334" y="2132"/>
                </a:lnTo>
                <a:lnTo>
                  <a:pt x="3322" y="2108"/>
                </a:lnTo>
                <a:lnTo>
                  <a:pt x="3322" y="1846"/>
                </a:lnTo>
                <a:cubicBezTo>
                  <a:pt x="3537" y="1679"/>
                  <a:pt x="3692" y="1417"/>
                  <a:pt x="3692" y="1096"/>
                </a:cubicBezTo>
                <a:lnTo>
                  <a:pt x="3692" y="727"/>
                </a:lnTo>
                <a:cubicBezTo>
                  <a:pt x="3692" y="322"/>
                  <a:pt x="3358" y="0"/>
                  <a:pt x="296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" name="Google Shape;5241;p55"/>
          <p:cNvGrpSpPr>
            <a:grpSpLocks noChangeAspect="1"/>
          </p:cNvGrpSpPr>
          <p:nvPr/>
        </p:nvGrpSpPr>
        <p:grpSpPr>
          <a:xfrm>
            <a:off x="520453" y="2334042"/>
            <a:ext cx="302861" cy="301543"/>
            <a:chOff x="3996113" y="4291176"/>
            <a:chExt cx="336512" cy="335048"/>
          </a:xfrm>
          <a:solidFill>
            <a:schemeClr val="bg1"/>
          </a:solidFill>
        </p:grpSpPr>
        <p:sp>
          <p:nvSpPr>
            <p:cNvPr id="91" name="Google Shape;5242;p55"/>
            <p:cNvSpPr/>
            <p:nvPr/>
          </p:nvSpPr>
          <p:spPr>
            <a:xfrm>
              <a:off x="4082143" y="4323386"/>
              <a:ext cx="111810" cy="219833"/>
            </a:xfrm>
            <a:custGeom>
              <a:avLst/>
              <a:gdLst/>
              <a:ahLst/>
              <a:cxnLst/>
              <a:rect l="l" t="t" r="r" b="b"/>
              <a:pathLst>
                <a:path w="3513" h="6907" extrusionOk="0">
                  <a:moveTo>
                    <a:pt x="1751" y="322"/>
                  </a:moveTo>
                  <a:cubicBezTo>
                    <a:pt x="1846" y="322"/>
                    <a:pt x="1929" y="394"/>
                    <a:pt x="1929" y="501"/>
                  </a:cubicBezTo>
                  <a:lnTo>
                    <a:pt x="1929" y="942"/>
                  </a:lnTo>
                  <a:cubicBezTo>
                    <a:pt x="1929" y="1037"/>
                    <a:pt x="2001" y="1096"/>
                    <a:pt x="2084" y="1096"/>
                  </a:cubicBezTo>
                  <a:cubicBezTo>
                    <a:pt x="2691" y="1108"/>
                    <a:pt x="3179" y="1596"/>
                    <a:pt x="3179" y="2204"/>
                  </a:cubicBezTo>
                  <a:lnTo>
                    <a:pt x="3179" y="2525"/>
                  </a:lnTo>
                  <a:cubicBezTo>
                    <a:pt x="3179" y="2608"/>
                    <a:pt x="3108" y="2704"/>
                    <a:pt x="3001" y="2704"/>
                  </a:cubicBezTo>
                  <a:cubicBezTo>
                    <a:pt x="2917" y="2704"/>
                    <a:pt x="2822" y="2620"/>
                    <a:pt x="2822" y="2525"/>
                  </a:cubicBezTo>
                  <a:lnTo>
                    <a:pt x="2822" y="2204"/>
                  </a:lnTo>
                  <a:cubicBezTo>
                    <a:pt x="2834" y="1787"/>
                    <a:pt x="2501" y="1454"/>
                    <a:pt x="2060" y="1454"/>
                  </a:cubicBezTo>
                  <a:lnTo>
                    <a:pt x="1608" y="1454"/>
                  </a:lnTo>
                  <a:cubicBezTo>
                    <a:pt x="1096" y="1454"/>
                    <a:pt x="679" y="1870"/>
                    <a:pt x="679" y="2370"/>
                  </a:cubicBezTo>
                  <a:cubicBezTo>
                    <a:pt x="679" y="2882"/>
                    <a:pt x="1096" y="3299"/>
                    <a:pt x="1608" y="3299"/>
                  </a:cubicBezTo>
                  <a:lnTo>
                    <a:pt x="1917" y="3299"/>
                  </a:lnTo>
                  <a:cubicBezTo>
                    <a:pt x="2620" y="3299"/>
                    <a:pt x="3191" y="3859"/>
                    <a:pt x="3191" y="4573"/>
                  </a:cubicBezTo>
                  <a:cubicBezTo>
                    <a:pt x="3191" y="5216"/>
                    <a:pt x="2715" y="5764"/>
                    <a:pt x="2084" y="5835"/>
                  </a:cubicBezTo>
                  <a:cubicBezTo>
                    <a:pt x="2001" y="5859"/>
                    <a:pt x="1941" y="5918"/>
                    <a:pt x="1941" y="5990"/>
                  </a:cubicBezTo>
                  <a:lnTo>
                    <a:pt x="1941" y="6454"/>
                  </a:lnTo>
                  <a:cubicBezTo>
                    <a:pt x="1941" y="6538"/>
                    <a:pt x="1870" y="6633"/>
                    <a:pt x="1762" y="6633"/>
                  </a:cubicBezTo>
                  <a:cubicBezTo>
                    <a:pt x="1667" y="6633"/>
                    <a:pt x="1584" y="6549"/>
                    <a:pt x="1584" y="6454"/>
                  </a:cubicBezTo>
                  <a:lnTo>
                    <a:pt x="1584" y="6002"/>
                  </a:lnTo>
                  <a:cubicBezTo>
                    <a:pt x="1584" y="5918"/>
                    <a:pt x="1512" y="5859"/>
                    <a:pt x="1441" y="5859"/>
                  </a:cubicBezTo>
                  <a:cubicBezTo>
                    <a:pt x="834" y="5835"/>
                    <a:pt x="334" y="5347"/>
                    <a:pt x="334" y="4740"/>
                  </a:cubicBezTo>
                  <a:cubicBezTo>
                    <a:pt x="334" y="4644"/>
                    <a:pt x="417" y="4561"/>
                    <a:pt x="512" y="4561"/>
                  </a:cubicBezTo>
                  <a:cubicBezTo>
                    <a:pt x="608" y="4561"/>
                    <a:pt x="691" y="4633"/>
                    <a:pt x="691" y="4740"/>
                  </a:cubicBezTo>
                  <a:cubicBezTo>
                    <a:pt x="691" y="5156"/>
                    <a:pt x="1036" y="5502"/>
                    <a:pt x="1453" y="5502"/>
                  </a:cubicBezTo>
                  <a:lnTo>
                    <a:pt x="1929" y="5502"/>
                  </a:lnTo>
                  <a:cubicBezTo>
                    <a:pt x="2441" y="5502"/>
                    <a:pt x="2858" y="5085"/>
                    <a:pt x="2858" y="4573"/>
                  </a:cubicBezTo>
                  <a:cubicBezTo>
                    <a:pt x="2858" y="4073"/>
                    <a:pt x="2441" y="3656"/>
                    <a:pt x="1929" y="3656"/>
                  </a:cubicBezTo>
                  <a:lnTo>
                    <a:pt x="1608" y="3656"/>
                  </a:lnTo>
                  <a:cubicBezTo>
                    <a:pt x="905" y="3656"/>
                    <a:pt x="322" y="3085"/>
                    <a:pt x="322" y="2370"/>
                  </a:cubicBezTo>
                  <a:cubicBezTo>
                    <a:pt x="322" y="1727"/>
                    <a:pt x="798" y="1180"/>
                    <a:pt x="1441" y="1108"/>
                  </a:cubicBezTo>
                  <a:cubicBezTo>
                    <a:pt x="1512" y="1096"/>
                    <a:pt x="1572" y="1037"/>
                    <a:pt x="1572" y="953"/>
                  </a:cubicBezTo>
                  <a:lnTo>
                    <a:pt x="1572" y="501"/>
                  </a:lnTo>
                  <a:cubicBezTo>
                    <a:pt x="1572" y="406"/>
                    <a:pt x="1643" y="322"/>
                    <a:pt x="1751" y="322"/>
                  </a:cubicBezTo>
                  <a:close/>
                  <a:moveTo>
                    <a:pt x="1762" y="1"/>
                  </a:moveTo>
                  <a:cubicBezTo>
                    <a:pt x="1500" y="1"/>
                    <a:pt x="1274" y="227"/>
                    <a:pt x="1274" y="501"/>
                  </a:cubicBezTo>
                  <a:lnTo>
                    <a:pt x="1274" y="823"/>
                  </a:lnTo>
                  <a:cubicBezTo>
                    <a:pt x="548" y="977"/>
                    <a:pt x="24" y="1608"/>
                    <a:pt x="24" y="2370"/>
                  </a:cubicBezTo>
                  <a:cubicBezTo>
                    <a:pt x="24" y="3251"/>
                    <a:pt x="738" y="3954"/>
                    <a:pt x="1608" y="3954"/>
                  </a:cubicBezTo>
                  <a:lnTo>
                    <a:pt x="1917" y="3954"/>
                  </a:lnTo>
                  <a:cubicBezTo>
                    <a:pt x="2262" y="3954"/>
                    <a:pt x="2524" y="4216"/>
                    <a:pt x="2524" y="4561"/>
                  </a:cubicBezTo>
                  <a:cubicBezTo>
                    <a:pt x="2524" y="4906"/>
                    <a:pt x="2262" y="5168"/>
                    <a:pt x="1917" y="5168"/>
                  </a:cubicBezTo>
                  <a:lnTo>
                    <a:pt x="1441" y="5168"/>
                  </a:lnTo>
                  <a:cubicBezTo>
                    <a:pt x="1191" y="5168"/>
                    <a:pt x="977" y="4966"/>
                    <a:pt x="977" y="4704"/>
                  </a:cubicBezTo>
                  <a:cubicBezTo>
                    <a:pt x="977" y="4442"/>
                    <a:pt x="750" y="4216"/>
                    <a:pt x="488" y="4216"/>
                  </a:cubicBezTo>
                  <a:cubicBezTo>
                    <a:pt x="215" y="4216"/>
                    <a:pt x="0" y="4442"/>
                    <a:pt x="0" y="4704"/>
                  </a:cubicBezTo>
                  <a:cubicBezTo>
                    <a:pt x="0" y="5442"/>
                    <a:pt x="548" y="6037"/>
                    <a:pt x="1250" y="6121"/>
                  </a:cubicBezTo>
                  <a:lnTo>
                    <a:pt x="1250" y="6418"/>
                  </a:lnTo>
                  <a:cubicBezTo>
                    <a:pt x="1250" y="6692"/>
                    <a:pt x="1465" y="6907"/>
                    <a:pt x="1739" y="6907"/>
                  </a:cubicBezTo>
                  <a:cubicBezTo>
                    <a:pt x="2001" y="6907"/>
                    <a:pt x="2227" y="6692"/>
                    <a:pt x="2227" y="6418"/>
                  </a:cubicBezTo>
                  <a:lnTo>
                    <a:pt x="2227" y="6121"/>
                  </a:lnTo>
                  <a:cubicBezTo>
                    <a:pt x="2953" y="5978"/>
                    <a:pt x="3477" y="5335"/>
                    <a:pt x="3477" y="4573"/>
                  </a:cubicBezTo>
                  <a:cubicBezTo>
                    <a:pt x="3477" y="3692"/>
                    <a:pt x="2763" y="3001"/>
                    <a:pt x="1905" y="3001"/>
                  </a:cubicBezTo>
                  <a:lnTo>
                    <a:pt x="1608" y="3001"/>
                  </a:lnTo>
                  <a:cubicBezTo>
                    <a:pt x="1262" y="3001"/>
                    <a:pt x="989" y="2728"/>
                    <a:pt x="989" y="2382"/>
                  </a:cubicBezTo>
                  <a:cubicBezTo>
                    <a:pt x="989" y="2037"/>
                    <a:pt x="1262" y="1775"/>
                    <a:pt x="1608" y="1775"/>
                  </a:cubicBezTo>
                  <a:lnTo>
                    <a:pt x="2084" y="1775"/>
                  </a:lnTo>
                  <a:cubicBezTo>
                    <a:pt x="2334" y="1775"/>
                    <a:pt x="2536" y="1989"/>
                    <a:pt x="2536" y="2239"/>
                  </a:cubicBezTo>
                  <a:lnTo>
                    <a:pt x="2536" y="2549"/>
                  </a:lnTo>
                  <a:cubicBezTo>
                    <a:pt x="2524" y="2799"/>
                    <a:pt x="2751" y="3013"/>
                    <a:pt x="3013" y="3013"/>
                  </a:cubicBezTo>
                  <a:cubicBezTo>
                    <a:pt x="3286" y="3013"/>
                    <a:pt x="3513" y="2787"/>
                    <a:pt x="3513" y="2525"/>
                  </a:cubicBezTo>
                  <a:lnTo>
                    <a:pt x="3513" y="2204"/>
                  </a:lnTo>
                  <a:cubicBezTo>
                    <a:pt x="3513" y="1477"/>
                    <a:pt x="2953" y="882"/>
                    <a:pt x="2262" y="799"/>
                  </a:cubicBezTo>
                  <a:lnTo>
                    <a:pt x="2262" y="501"/>
                  </a:lnTo>
                  <a:cubicBezTo>
                    <a:pt x="2262" y="227"/>
                    <a:pt x="2036" y="1"/>
                    <a:pt x="17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5243;p55"/>
            <p:cNvSpPr/>
            <p:nvPr/>
          </p:nvSpPr>
          <p:spPr>
            <a:xfrm>
              <a:off x="4226894" y="4523485"/>
              <a:ext cx="52324" cy="51942"/>
            </a:xfrm>
            <a:custGeom>
              <a:avLst/>
              <a:gdLst/>
              <a:ahLst/>
              <a:cxnLst/>
              <a:rect l="l" t="t" r="r" b="b"/>
              <a:pathLst>
                <a:path w="1644" h="1632" extrusionOk="0">
                  <a:moveTo>
                    <a:pt x="822" y="310"/>
                  </a:moveTo>
                  <a:cubicBezTo>
                    <a:pt x="1108" y="310"/>
                    <a:pt x="1322" y="536"/>
                    <a:pt x="1322" y="822"/>
                  </a:cubicBezTo>
                  <a:cubicBezTo>
                    <a:pt x="1322" y="1096"/>
                    <a:pt x="1108" y="1322"/>
                    <a:pt x="822" y="1322"/>
                  </a:cubicBezTo>
                  <a:cubicBezTo>
                    <a:pt x="536" y="1322"/>
                    <a:pt x="310" y="1096"/>
                    <a:pt x="310" y="822"/>
                  </a:cubicBezTo>
                  <a:cubicBezTo>
                    <a:pt x="310" y="536"/>
                    <a:pt x="536" y="310"/>
                    <a:pt x="822" y="310"/>
                  </a:cubicBezTo>
                  <a:close/>
                  <a:moveTo>
                    <a:pt x="822" y="0"/>
                  </a:moveTo>
                  <a:cubicBezTo>
                    <a:pt x="370" y="0"/>
                    <a:pt x="0" y="370"/>
                    <a:pt x="0" y="822"/>
                  </a:cubicBezTo>
                  <a:cubicBezTo>
                    <a:pt x="0" y="1263"/>
                    <a:pt x="370" y="1632"/>
                    <a:pt x="822" y="1632"/>
                  </a:cubicBezTo>
                  <a:cubicBezTo>
                    <a:pt x="1263" y="1632"/>
                    <a:pt x="1644" y="1263"/>
                    <a:pt x="1644" y="822"/>
                  </a:cubicBezTo>
                  <a:cubicBezTo>
                    <a:pt x="1644" y="370"/>
                    <a:pt x="1263" y="0"/>
                    <a:pt x="8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5244;p55"/>
            <p:cNvSpPr/>
            <p:nvPr/>
          </p:nvSpPr>
          <p:spPr>
            <a:xfrm>
              <a:off x="3996113" y="4291176"/>
              <a:ext cx="336512" cy="335048"/>
            </a:xfrm>
            <a:custGeom>
              <a:avLst/>
              <a:gdLst/>
              <a:ahLst/>
              <a:cxnLst/>
              <a:rect l="l" t="t" r="r" b="b"/>
              <a:pathLst>
                <a:path w="10573" h="10527" extrusionOk="0">
                  <a:moveTo>
                    <a:pt x="8216" y="5930"/>
                  </a:moveTo>
                  <a:lnTo>
                    <a:pt x="8335" y="6537"/>
                  </a:lnTo>
                  <a:cubicBezTo>
                    <a:pt x="8359" y="6597"/>
                    <a:pt x="8394" y="6645"/>
                    <a:pt x="8442" y="6657"/>
                  </a:cubicBezTo>
                  <a:cubicBezTo>
                    <a:pt x="8502" y="6668"/>
                    <a:pt x="8549" y="6692"/>
                    <a:pt x="8609" y="6716"/>
                  </a:cubicBezTo>
                  <a:cubicBezTo>
                    <a:pt x="8631" y="6729"/>
                    <a:pt x="8653" y="6734"/>
                    <a:pt x="8674" y="6734"/>
                  </a:cubicBezTo>
                  <a:cubicBezTo>
                    <a:pt x="8710" y="6734"/>
                    <a:pt x="8745" y="6719"/>
                    <a:pt x="8775" y="6704"/>
                  </a:cubicBezTo>
                  <a:lnTo>
                    <a:pt x="9252" y="6311"/>
                  </a:lnTo>
                  <a:lnTo>
                    <a:pt x="9561" y="6585"/>
                  </a:lnTo>
                  <a:lnTo>
                    <a:pt x="9264" y="7121"/>
                  </a:lnTo>
                  <a:cubicBezTo>
                    <a:pt x="9228" y="7157"/>
                    <a:pt x="9228" y="7216"/>
                    <a:pt x="9264" y="7276"/>
                  </a:cubicBezTo>
                  <a:cubicBezTo>
                    <a:pt x="9287" y="7323"/>
                    <a:pt x="9323" y="7371"/>
                    <a:pt x="9347" y="7430"/>
                  </a:cubicBezTo>
                  <a:cubicBezTo>
                    <a:pt x="9383" y="7478"/>
                    <a:pt x="9430" y="7514"/>
                    <a:pt x="9490" y="7514"/>
                  </a:cubicBezTo>
                  <a:lnTo>
                    <a:pt x="10109" y="7538"/>
                  </a:lnTo>
                  <a:lnTo>
                    <a:pt x="10180" y="7942"/>
                  </a:lnTo>
                  <a:lnTo>
                    <a:pt x="9645" y="8157"/>
                  </a:lnTo>
                  <a:cubicBezTo>
                    <a:pt x="9585" y="8181"/>
                    <a:pt x="9561" y="8240"/>
                    <a:pt x="9549" y="8276"/>
                  </a:cubicBezTo>
                  <a:cubicBezTo>
                    <a:pt x="9549" y="8335"/>
                    <a:pt x="9526" y="8383"/>
                    <a:pt x="9514" y="8442"/>
                  </a:cubicBezTo>
                  <a:cubicBezTo>
                    <a:pt x="9502" y="8502"/>
                    <a:pt x="9514" y="8562"/>
                    <a:pt x="9561" y="8597"/>
                  </a:cubicBezTo>
                  <a:lnTo>
                    <a:pt x="10014" y="8990"/>
                  </a:lnTo>
                  <a:lnTo>
                    <a:pt x="9811" y="9347"/>
                  </a:lnTo>
                  <a:lnTo>
                    <a:pt x="9228" y="9157"/>
                  </a:lnTo>
                  <a:cubicBezTo>
                    <a:pt x="9213" y="9154"/>
                    <a:pt x="9198" y="9152"/>
                    <a:pt x="9184" y="9152"/>
                  </a:cubicBezTo>
                  <a:cubicBezTo>
                    <a:pt x="9141" y="9152"/>
                    <a:pt x="9103" y="9166"/>
                    <a:pt x="9085" y="9193"/>
                  </a:cubicBezTo>
                  <a:cubicBezTo>
                    <a:pt x="9037" y="9228"/>
                    <a:pt x="8990" y="9264"/>
                    <a:pt x="8954" y="9288"/>
                  </a:cubicBezTo>
                  <a:cubicBezTo>
                    <a:pt x="8906" y="9324"/>
                    <a:pt x="8871" y="9383"/>
                    <a:pt x="8895" y="9443"/>
                  </a:cubicBezTo>
                  <a:lnTo>
                    <a:pt x="8978" y="10050"/>
                  </a:lnTo>
                  <a:lnTo>
                    <a:pt x="8597" y="10181"/>
                  </a:lnTo>
                  <a:lnTo>
                    <a:pt x="8264" y="9669"/>
                  </a:lnTo>
                  <a:cubicBezTo>
                    <a:pt x="8228" y="9621"/>
                    <a:pt x="8192" y="9585"/>
                    <a:pt x="8133" y="9585"/>
                  </a:cubicBezTo>
                  <a:lnTo>
                    <a:pt x="7954" y="9585"/>
                  </a:lnTo>
                  <a:cubicBezTo>
                    <a:pt x="7894" y="9585"/>
                    <a:pt x="7847" y="9621"/>
                    <a:pt x="7811" y="9669"/>
                  </a:cubicBezTo>
                  <a:lnTo>
                    <a:pt x="7490" y="10181"/>
                  </a:lnTo>
                  <a:lnTo>
                    <a:pt x="7097" y="10050"/>
                  </a:lnTo>
                  <a:lnTo>
                    <a:pt x="7192" y="9443"/>
                  </a:lnTo>
                  <a:cubicBezTo>
                    <a:pt x="7204" y="9383"/>
                    <a:pt x="7180" y="9324"/>
                    <a:pt x="7132" y="9288"/>
                  </a:cubicBezTo>
                  <a:cubicBezTo>
                    <a:pt x="7085" y="9264"/>
                    <a:pt x="7037" y="9216"/>
                    <a:pt x="7001" y="9193"/>
                  </a:cubicBezTo>
                  <a:cubicBezTo>
                    <a:pt x="6970" y="9161"/>
                    <a:pt x="6933" y="9145"/>
                    <a:pt x="6897" y="9145"/>
                  </a:cubicBezTo>
                  <a:cubicBezTo>
                    <a:pt x="6880" y="9145"/>
                    <a:pt x="6863" y="9149"/>
                    <a:pt x="6847" y="9157"/>
                  </a:cubicBezTo>
                  <a:lnTo>
                    <a:pt x="6275" y="9347"/>
                  </a:lnTo>
                  <a:lnTo>
                    <a:pt x="6061" y="8990"/>
                  </a:lnTo>
                  <a:lnTo>
                    <a:pt x="6525" y="8597"/>
                  </a:lnTo>
                  <a:cubicBezTo>
                    <a:pt x="6573" y="8550"/>
                    <a:pt x="6585" y="8502"/>
                    <a:pt x="6573" y="8442"/>
                  </a:cubicBezTo>
                  <a:cubicBezTo>
                    <a:pt x="6549" y="8383"/>
                    <a:pt x="6537" y="8335"/>
                    <a:pt x="6537" y="8276"/>
                  </a:cubicBezTo>
                  <a:cubicBezTo>
                    <a:pt x="6537" y="8216"/>
                    <a:pt x="6489" y="8169"/>
                    <a:pt x="6430" y="8157"/>
                  </a:cubicBezTo>
                  <a:lnTo>
                    <a:pt x="5847" y="7942"/>
                  </a:lnTo>
                  <a:lnTo>
                    <a:pt x="5930" y="7538"/>
                  </a:lnTo>
                  <a:lnTo>
                    <a:pt x="6549" y="7514"/>
                  </a:lnTo>
                  <a:cubicBezTo>
                    <a:pt x="6609" y="7514"/>
                    <a:pt x="6656" y="7490"/>
                    <a:pt x="6680" y="7430"/>
                  </a:cubicBezTo>
                  <a:cubicBezTo>
                    <a:pt x="6716" y="7383"/>
                    <a:pt x="6740" y="7323"/>
                    <a:pt x="6775" y="7276"/>
                  </a:cubicBezTo>
                  <a:cubicBezTo>
                    <a:pt x="6811" y="7240"/>
                    <a:pt x="6811" y="7180"/>
                    <a:pt x="6775" y="7121"/>
                  </a:cubicBezTo>
                  <a:lnTo>
                    <a:pt x="6478" y="6585"/>
                  </a:lnTo>
                  <a:lnTo>
                    <a:pt x="6787" y="6311"/>
                  </a:lnTo>
                  <a:lnTo>
                    <a:pt x="7263" y="6704"/>
                  </a:lnTo>
                  <a:cubicBezTo>
                    <a:pt x="7293" y="6719"/>
                    <a:pt x="7327" y="6729"/>
                    <a:pt x="7363" y="6729"/>
                  </a:cubicBezTo>
                  <a:cubicBezTo>
                    <a:pt x="7385" y="6729"/>
                    <a:pt x="7407" y="6725"/>
                    <a:pt x="7430" y="6716"/>
                  </a:cubicBezTo>
                  <a:cubicBezTo>
                    <a:pt x="7478" y="6704"/>
                    <a:pt x="7537" y="6668"/>
                    <a:pt x="7597" y="6657"/>
                  </a:cubicBezTo>
                  <a:cubicBezTo>
                    <a:pt x="7656" y="6645"/>
                    <a:pt x="7680" y="6597"/>
                    <a:pt x="7704" y="6537"/>
                  </a:cubicBezTo>
                  <a:lnTo>
                    <a:pt x="7823" y="5930"/>
                  </a:lnTo>
                  <a:close/>
                  <a:moveTo>
                    <a:pt x="4454" y="1"/>
                  </a:moveTo>
                  <a:cubicBezTo>
                    <a:pt x="3739" y="1"/>
                    <a:pt x="3025" y="180"/>
                    <a:pt x="2382" y="513"/>
                  </a:cubicBezTo>
                  <a:cubicBezTo>
                    <a:pt x="2310" y="561"/>
                    <a:pt x="2287" y="644"/>
                    <a:pt x="2322" y="715"/>
                  </a:cubicBezTo>
                  <a:cubicBezTo>
                    <a:pt x="2354" y="770"/>
                    <a:pt x="2405" y="799"/>
                    <a:pt x="2458" y="799"/>
                  </a:cubicBezTo>
                  <a:cubicBezTo>
                    <a:pt x="2485" y="799"/>
                    <a:pt x="2512" y="791"/>
                    <a:pt x="2537" y="775"/>
                  </a:cubicBezTo>
                  <a:cubicBezTo>
                    <a:pt x="3132" y="465"/>
                    <a:pt x="3787" y="299"/>
                    <a:pt x="4454" y="299"/>
                  </a:cubicBezTo>
                  <a:cubicBezTo>
                    <a:pt x="6728" y="299"/>
                    <a:pt x="8597" y="2168"/>
                    <a:pt x="8597" y="4442"/>
                  </a:cubicBezTo>
                  <a:cubicBezTo>
                    <a:pt x="8597" y="4847"/>
                    <a:pt x="8537" y="5228"/>
                    <a:pt x="8430" y="5621"/>
                  </a:cubicBezTo>
                  <a:lnTo>
                    <a:pt x="7740" y="5621"/>
                  </a:lnTo>
                  <a:cubicBezTo>
                    <a:pt x="7668" y="5621"/>
                    <a:pt x="7609" y="5656"/>
                    <a:pt x="7597" y="5728"/>
                  </a:cubicBezTo>
                  <a:lnTo>
                    <a:pt x="7466" y="6371"/>
                  </a:lnTo>
                  <a:lnTo>
                    <a:pt x="7442" y="6371"/>
                  </a:lnTo>
                  <a:lnTo>
                    <a:pt x="6942" y="5966"/>
                  </a:lnTo>
                  <a:cubicBezTo>
                    <a:pt x="6912" y="5948"/>
                    <a:pt x="6879" y="5939"/>
                    <a:pt x="6847" y="5939"/>
                  </a:cubicBezTo>
                  <a:cubicBezTo>
                    <a:pt x="6814" y="5939"/>
                    <a:pt x="6781" y="5948"/>
                    <a:pt x="6751" y="5966"/>
                  </a:cubicBezTo>
                  <a:lnTo>
                    <a:pt x="6239" y="6407"/>
                  </a:lnTo>
                  <a:cubicBezTo>
                    <a:pt x="6180" y="6442"/>
                    <a:pt x="6168" y="6537"/>
                    <a:pt x="6216" y="6597"/>
                  </a:cubicBezTo>
                  <a:lnTo>
                    <a:pt x="6525" y="7180"/>
                  </a:lnTo>
                  <a:cubicBezTo>
                    <a:pt x="6525" y="7180"/>
                    <a:pt x="6525" y="7192"/>
                    <a:pt x="6513" y="7192"/>
                  </a:cubicBezTo>
                  <a:lnTo>
                    <a:pt x="5858" y="7204"/>
                  </a:lnTo>
                  <a:cubicBezTo>
                    <a:pt x="5775" y="7204"/>
                    <a:pt x="5716" y="7264"/>
                    <a:pt x="5704" y="7335"/>
                  </a:cubicBezTo>
                  <a:lnTo>
                    <a:pt x="5585" y="7990"/>
                  </a:lnTo>
                  <a:cubicBezTo>
                    <a:pt x="5573" y="8073"/>
                    <a:pt x="5620" y="8145"/>
                    <a:pt x="5680" y="8157"/>
                  </a:cubicBezTo>
                  <a:lnTo>
                    <a:pt x="6013" y="8288"/>
                  </a:lnTo>
                  <a:cubicBezTo>
                    <a:pt x="5525" y="8502"/>
                    <a:pt x="5001" y="8585"/>
                    <a:pt x="4454" y="8585"/>
                  </a:cubicBezTo>
                  <a:cubicBezTo>
                    <a:pt x="2179" y="8585"/>
                    <a:pt x="322" y="6728"/>
                    <a:pt x="322" y="4454"/>
                  </a:cubicBezTo>
                  <a:cubicBezTo>
                    <a:pt x="322" y="3168"/>
                    <a:pt x="894" y="2001"/>
                    <a:pt x="1894" y="1203"/>
                  </a:cubicBezTo>
                  <a:cubicBezTo>
                    <a:pt x="1965" y="1144"/>
                    <a:pt x="1965" y="1061"/>
                    <a:pt x="1929" y="989"/>
                  </a:cubicBezTo>
                  <a:cubicBezTo>
                    <a:pt x="1895" y="942"/>
                    <a:pt x="1850" y="921"/>
                    <a:pt x="1804" y="921"/>
                  </a:cubicBezTo>
                  <a:cubicBezTo>
                    <a:pt x="1769" y="921"/>
                    <a:pt x="1734" y="933"/>
                    <a:pt x="1703" y="953"/>
                  </a:cubicBezTo>
                  <a:cubicBezTo>
                    <a:pt x="632" y="1799"/>
                    <a:pt x="1" y="3085"/>
                    <a:pt x="1" y="4454"/>
                  </a:cubicBezTo>
                  <a:cubicBezTo>
                    <a:pt x="1" y="5645"/>
                    <a:pt x="465" y="6764"/>
                    <a:pt x="1298" y="7597"/>
                  </a:cubicBezTo>
                  <a:cubicBezTo>
                    <a:pt x="2132" y="8431"/>
                    <a:pt x="3251" y="8883"/>
                    <a:pt x="4442" y="8883"/>
                  </a:cubicBezTo>
                  <a:cubicBezTo>
                    <a:pt x="5001" y="8883"/>
                    <a:pt x="5537" y="8788"/>
                    <a:pt x="6049" y="8585"/>
                  </a:cubicBezTo>
                  <a:lnTo>
                    <a:pt x="6049" y="8585"/>
                  </a:lnTo>
                  <a:lnTo>
                    <a:pt x="5775" y="8823"/>
                  </a:lnTo>
                  <a:cubicBezTo>
                    <a:pt x="5716" y="8871"/>
                    <a:pt x="5704" y="8966"/>
                    <a:pt x="5751" y="9026"/>
                  </a:cubicBezTo>
                  <a:lnTo>
                    <a:pt x="6073" y="9585"/>
                  </a:lnTo>
                  <a:cubicBezTo>
                    <a:pt x="6101" y="9632"/>
                    <a:pt x="6158" y="9664"/>
                    <a:pt x="6211" y="9664"/>
                  </a:cubicBezTo>
                  <a:cubicBezTo>
                    <a:pt x="6225" y="9664"/>
                    <a:pt x="6239" y="9662"/>
                    <a:pt x="6251" y="9657"/>
                  </a:cubicBezTo>
                  <a:lnTo>
                    <a:pt x="6882" y="9455"/>
                  </a:lnTo>
                  <a:cubicBezTo>
                    <a:pt x="6882" y="9455"/>
                    <a:pt x="6894" y="9455"/>
                    <a:pt x="6894" y="9466"/>
                  </a:cubicBezTo>
                  <a:lnTo>
                    <a:pt x="6787" y="10121"/>
                  </a:lnTo>
                  <a:cubicBezTo>
                    <a:pt x="6775" y="10193"/>
                    <a:pt x="6823" y="10276"/>
                    <a:pt x="6894" y="10288"/>
                  </a:cubicBezTo>
                  <a:lnTo>
                    <a:pt x="7525" y="10514"/>
                  </a:lnTo>
                  <a:cubicBezTo>
                    <a:pt x="7537" y="10514"/>
                    <a:pt x="7549" y="10526"/>
                    <a:pt x="7585" y="10526"/>
                  </a:cubicBezTo>
                  <a:cubicBezTo>
                    <a:pt x="7644" y="10526"/>
                    <a:pt x="7680" y="10490"/>
                    <a:pt x="7716" y="10455"/>
                  </a:cubicBezTo>
                  <a:lnTo>
                    <a:pt x="8061" y="9883"/>
                  </a:lnTo>
                  <a:lnTo>
                    <a:pt x="8073" y="9883"/>
                  </a:lnTo>
                  <a:lnTo>
                    <a:pt x="8418" y="10455"/>
                  </a:lnTo>
                  <a:cubicBezTo>
                    <a:pt x="8445" y="10499"/>
                    <a:pt x="8497" y="10523"/>
                    <a:pt x="8547" y="10523"/>
                  </a:cubicBezTo>
                  <a:cubicBezTo>
                    <a:pt x="8565" y="10523"/>
                    <a:pt x="8582" y="10520"/>
                    <a:pt x="8597" y="10514"/>
                  </a:cubicBezTo>
                  <a:lnTo>
                    <a:pt x="9216" y="10288"/>
                  </a:lnTo>
                  <a:cubicBezTo>
                    <a:pt x="9287" y="10252"/>
                    <a:pt x="9323" y="10193"/>
                    <a:pt x="9323" y="10121"/>
                  </a:cubicBezTo>
                  <a:lnTo>
                    <a:pt x="9216" y="9466"/>
                  </a:lnTo>
                  <a:cubicBezTo>
                    <a:pt x="9216" y="9466"/>
                    <a:pt x="9228" y="9466"/>
                    <a:pt x="9228" y="9455"/>
                  </a:cubicBezTo>
                  <a:lnTo>
                    <a:pt x="9859" y="9657"/>
                  </a:lnTo>
                  <a:cubicBezTo>
                    <a:pt x="9878" y="9666"/>
                    <a:pt x="9897" y="9671"/>
                    <a:pt x="9916" y="9671"/>
                  </a:cubicBezTo>
                  <a:cubicBezTo>
                    <a:pt x="9966" y="9671"/>
                    <a:pt x="10011" y="9638"/>
                    <a:pt x="10038" y="9585"/>
                  </a:cubicBezTo>
                  <a:lnTo>
                    <a:pt x="10359" y="9026"/>
                  </a:lnTo>
                  <a:cubicBezTo>
                    <a:pt x="10395" y="8966"/>
                    <a:pt x="10395" y="8871"/>
                    <a:pt x="10335" y="8823"/>
                  </a:cubicBezTo>
                  <a:lnTo>
                    <a:pt x="9847" y="8395"/>
                  </a:lnTo>
                  <a:lnTo>
                    <a:pt x="9847" y="8383"/>
                  </a:lnTo>
                  <a:lnTo>
                    <a:pt x="10454" y="8145"/>
                  </a:lnTo>
                  <a:cubicBezTo>
                    <a:pt x="10460" y="8146"/>
                    <a:pt x="10465" y="8146"/>
                    <a:pt x="10470" y="8146"/>
                  </a:cubicBezTo>
                  <a:cubicBezTo>
                    <a:pt x="10532" y="8146"/>
                    <a:pt x="10572" y="8080"/>
                    <a:pt x="10561" y="8014"/>
                  </a:cubicBezTo>
                  <a:lnTo>
                    <a:pt x="10442" y="7359"/>
                  </a:lnTo>
                  <a:cubicBezTo>
                    <a:pt x="10419" y="7288"/>
                    <a:pt x="10359" y="7240"/>
                    <a:pt x="10288" y="7228"/>
                  </a:cubicBezTo>
                  <a:lnTo>
                    <a:pt x="9633" y="7204"/>
                  </a:lnTo>
                  <a:cubicBezTo>
                    <a:pt x="9633" y="7204"/>
                    <a:pt x="9633" y="7192"/>
                    <a:pt x="9621" y="7192"/>
                  </a:cubicBezTo>
                  <a:lnTo>
                    <a:pt x="9930" y="6609"/>
                  </a:lnTo>
                  <a:cubicBezTo>
                    <a:pt x="9966" y="6549"/>
                    <a:pt x="9942" y="6466"/>
                    <a:pt x="9907" y="6418"/>
                  </a:cubicBezTo>
                  <a:lnTo>
                    <a:pt x="9395" y="5990"/>
                  </a:lnTo>
                  <a:cubicBezTo>
                    <a:pt x="9365" y="5966"/>
                    <a:pt x="9332" y="5954"/>
                    <a:pt x="9299" y="5954"/>
                  </a:cubicBezTo>
                  <a:cubicBezTo>
                    <a:pt x="9267" y="5954"/>
                    <a:pt x="9234" y="5966"/>
                    <a:pt x="9204" y="5990"/>
                  </a:cubicBezTo>
                  <a:lnTo>
                    <a:pt x="8692" y="6395"/>
                  </a:lnTo>
                  <a:lnTo>
                    <a:pt x="8680" y="6395"/>
                  </a:lnTo>
                  <a:lnTo>
                    <a:pt x="8609" y="6049"/>
                  </a:lnTo>
                  <a:lnTo>
                    <a:pt x="8609" y="6037"/>
                  </a:lnTo>
                  <a:cubicBezTo>
                    <a:pt x="8799" y="5525"/>
                    <a:pt x="8895" y="5002"/>
                    <a:pt x="8895" y="4454"/>
                  </a:cubicBezTo>
                  <a:cubicBezTo>
                    <a:pt x="8895" y="3263"/>
                    <a:pt x="8430" y="2144"/>
                    <a:pt x="7597" y="1311"/>
                  </a:cubicBezTo>
                  <a:cubicBezTo>
                    <a:pt x="6763" y="477"/>
                    <a:pt x="5644" y="1"/>
                    <a:pt x="445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1791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69"/>
          <p:cNvSpPr txBox="1">
            <a:spLocks noGrp="1"/>
          </p:cNvSpPr>
          <p:nvPr>
            <p:ph type="ctrTitle"/>
          </p:nvPr>
        </p:nvSpPr>
        <p:spPr>
          <a:xfrm>
            <a:off x="615263" y="391698"/>
            <a:ext cx="3042337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t-EE" dirty="0" smtClean="0"/>
              <a:t>GOALS</a:t>
            </a:r>
            <a:endParaRPr dirty="0"/>
          </a:p>
        </p:txBody>
      </p:sp>
      <p:sp>
        <p:nvSpPr>
          <p:cNvPr id="2167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299879" y="1817152"/>
            <a:ext cx="731002" cy="445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t-EE" sz="1100" dirty="0" smtClean="0"/>
              <a:t>Zero </a:t>
            </a:r>
            <a:br>
              <a:rPr lang="et-EE" sz="1100" dirty="0" smtClean="0"/>
            </a:br>
            <a:r>
              <a:rPr lang="et-EE" sz="1100" dirty="0" smtClean="0"/>
              <a:t>Budget</a:t>
            </a:r>
            <a:endParaRPr sz="1100" dirty="0"/>
          </a:p>
        </p:txBody>
      </p:sp>
      <p:cxnSp>
        <p:nvCxnSpPr>
          <p:cNvPr id="2174" name="Google Shape;2174;p69"/>
          <p:cNvCxnSpPr/>
          <p:nvPr/>
        </p:nvCxnSpPr>
        <p:spPr>
          <a:xfrm>
            <a:off x="331986" y="2668475"/>
            <a:ext cx="7194672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75" name="Google Shape;2175;p69"/>
          <p:cNvSpPr/>
          <p:nvPr/>
        </p:nvSpPr>
        <p:spPr>
          <a:xfrm>
            <a:off x="329888" y="2210075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7" name="Google Shape;2177;p69"/>
          <p:cNvSpPr/>
          <p:nvPr/>
        </p:nvSpPr>
        <p:spPr>
          <a:xfrm>
            <a:off x="693599" y="791034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1553601" y="1811534"/>
            <a:ext cx="916264" cy="469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t-EE" sz="1100" dirty="0" smtClean="0"/>
              <a:t>Extended </a:t>
            </a:r>
            <a:br>
              <a:rPr lang="et-EE" sz="1100" dirty="0" smtClean="0"/>
            </a:br>
            <a:r>
              <a:rPr lang="et-EE" sz="1100" dirty="0" smtClean="0"/>
              <a:t>audience</a:t>
            </a:r>
            <a:endParaRPr sz="1100" dirty="0"/>
          </a:p>
        </p:txBody>
      </p:sp>
      <p:sp>
        <p:nvSpPr>
          <p:cNvPr id="59" name="Google Shape;2175;p69"/>
          <p:cNvSpPr/>
          <p:nvPr/>
        </p:nvSpPr>
        <p:spPr>
          <a:xfrm>
            <a:off x="1628081" y="2211051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7247;p59"/>
          <p:cNvSpPr>
            <a:spLocks noChangeAspect="1"/>
          </p:cNvSpPr>
          <p:nvPr/>
        </p:nvSpPr>
        <p:spPr>
          <a:xfrm>
            <a:off x="1822089" y="2347511"/>
            <a:ext cx="297750" cy="247408"/>
          </a:xfrm>
          <a:custGeom>
            <a:avLst/>
            <a:gdLst/>
            <a:ahLst/>
            <a:cxnLst/>
            <a:rect l="l" t="t" r="r" b="b"/>
            <a:pathLst>
              <a:path w="11693" h="9716" extrusionOk="0">
                <a:moveTo>
                  <a:pt x="2906" y="346"/>
                </a:moveTo>
                <a:cubicBezTo>
                  <a:pt x="3120" y="346"/>
                  <a:pt x="3287" y="524"/>
                  <a:pt x="3287" y="727"/>
                </a:cubicBezTo>
                <a:lnTo>
                  <a:pt x="3287" y="1096"/>
                </a:lnTo>
                <a:cubicBezTo>
                  <a:pt x="3299" y="1429"/>
                  <a:pt x="3049" y="1679"/>
                  <a:pt x="2727" y="1679"/>
                </a:cubicBezTo>
                <a:cubicBezTo>
                  <a:pt x="2406" y="1679"/>
                  <a:pt x="2144" y="1429"/>
                  <a:pt x="2144" y="1096"/>
                </a:cubicBezTo>
                <a:lnTo>
                  <a:pt x="2144" y="727"/>
                </a:lnTo>
                <a:cubicBezTo>
                  <a:pt x="2144" y="500"/>
                  <a:pt x="2322" y="346"/>
                  <a:pt x="2525" y="346"/>
                </a:cubicBezTo>
                <a:close/>
                <a:moveTo>
                  <a:pt x="5894" y="346"/>
                </a:moveTo>
                <a:cubicBezTo>
                  <a:pt x="6120" y="346"/>
                  <a:pt x="6275" y="524"/>
                  <a:pt x="6275" y="727"/>
                </a:cubicBezTo>
                <a:lnTo>
                  <a:pt x="6275" y="1096"/>
                </a:lnTo>
                <a:cubicBezTo>
                  <a:pt x="6299" y="1429"/>
                  <a:pt x="6037" y="1679"/>
                  <a:pt x="5716" y="1679"/>
                </a:cubicBezTo>
                <a:cubicBezTo>
                  <a:pt x="5406" y="1679"/>
                  <a:pt x="5132" y="1429"/>
                  <a:pt x="5132" y="1096"/>
                </a:cubicBezTo>
                <a:lnTo>
                  <a:pt x="5132" y="727"/>
                </a:lnTo>
                <a:cubicBezTo>
                  <a:pt x="5132" y="500"/>
                  <a:pt x="5311" y="346"/>
                  <a:pt x="5525" y="346"/>
                </a:cubicBezTo>
                <a:close/>
                <a:moveTo>
                  <a:pt x="8895" y="346"/>
                </a:moveTo>
                <a:cubicBezTo>
                  <a:pt x="9121" y="346"/>
                  <a:pt x="9287" y="524"/>
                  <a:pt x="9287" y="727"/>
                </a:cubicBezTo>
                <a:lnTo>
                  <a:pt x="9287" y="1096"/>
                </a:lnTo>
                <a:cubicBezTo>
                  <a:pt x="9299" y="1429"/>
                  <a:pt x="9026" y="1679"/>
                  <a:pt x="8716" y="1679"/>
                </a:cubicBezTo>
                <a:cubicBezTo>
                  <a:pt x="8406" y="1679"/>
                  <a:pt x="8144" y="1429"/>
                  <a:pt x="8144" y="1096"/>
                </a:cubicBezTo>
                <a:lnTo>
                  <a:pt x="8144" y="727"/>
                </a:lnTo>
                <a:cubicBezTo>
                  <a:pt x="8144" y="500"/>
                  <a:pt x="8323" y="346"/>
                  <a:pt x="8525" y="346"/>
                </a:cubicBezTo>
                <a:close/>
                <a:moveTo>
                  <a:pt x="2930" y="2036"/>
                </a:moveTo>
                <a:lnTo>
                  <a:pt x="2930" y="2120"/>
                </a:lnTo>
                <a:cubicBezTo>
                  <a:pt x="2930" y="2179"/>
                  <a:pt x="2941" y="2263"/>
                  <a:pt x="2977" y="2310"/>
                </a:cubicBezTo>
                <a:lnTo>
                  <a:pt x="2739" y="2548"/>
                </a:lnTo>
                <a:lnTo>
                  <a:pt x="2703" y="2548"/>
                </a:lnTo>
                <a:lnTo>
                  <a:pt x="2465" y="2310"/>
                </a:lnTo>
                <a:cubicBezTo>
                  <a:pt x="2501" y="2251"/>
                  <a:pt x="2513" y="2191"/>
                  <a:pt x="2513" y="2120"/>
                </a:cubicBezTo>
                <a:lnTo>
                  <a:pt x="2513" y="2036"/>
                </a:lnTo>
                <a:close/>
                <a:moveTo>
                  <a:pt x="5918" y="2036"/>
                </a:moveTo>
                <a:lnTo>
                  <a:pt x="5918" y="2120"/>
                </a:lnTo>
                <a:cubicBezTo>
                  <a:pt x="5918" y="2179"/>
                  <a:pt x="5942" y="2263"/>
                  <a:pt x="5966" y="2310"/>
                </a:cubicBezTo>
                <a:lnTo>
                  <a:pt x="5728" y="2548"/>
                </a:lnTo>
                <a:lnTo>
                  <a:pt x="5704" y="2548"/>
                </a:lnTo>
                <a:lnTo>
                  <a:pt x="5466" y="2310"/>
                </a:lnTo>
                <a:cubicBezTo>
                  <a:pt x="5489" y="2251"/>
                  <a:pt x="5501" y="2191"/>
                  <a:pt x="5501" y="2120"/>
                </a:cubicBezTo>
                <a:lnTo>
                  <a:pt x="5501" y="2036"/>
                </a:lnTo>
                <a:close/>
                <a:moveTo>
                  <a:pt x="8930" y="2036"/>
                </a:moveTo>
                <a:lnTo>
                  <a:pt x="8930" y="2120"/>
                </a:lnTo>
                <a:cubicBezTo>
                  <a:pt x="8930" y="2179"/>
                  <a:pt x="8942" y="2263"/>
                  <a:pt x="8966" y="2310"/>
                </a:cubicBezTo>
                <a:lnTo>
                  <a:pt x="8728" y="2548"/>
                </a:lnTo>
                <a:lnTo>
                  <a:pt x="8704" y="2548"/>
                </a:lnTo>
                <a:lnTo>
                  <a:pt x="8466" y="2310"/>
                </a:lnTo>
                <a:cubicBezTo>
                  <a:pt x="8490" y="2251"/>
                  <a:pt x="8514" y="2191"/>
                  <a:pt x="8514" y="2120"/>
                </a:cubicBezTo>
                <a:lnTo>
                  <a:pt x="8514" y="2036"/>
                </a:lnTo>
                <a:close/>
                <a:moveTo>
                  <a:pt x="1394" y="3525"/>
                </a:moveTo>
                <a:cubicBezTo>
                  <a:pt x="1620" y="3525"/>
                  <a:pt x="1798" y="3703"/>
                  <a:pt x="1798" y="3918"/>
                </a:cubicBezTo>
                <a:lnTo>
                  <a:pt x="1798" y="4287"/>
                </a:lnTo>
                <a:cubicBezTo>
                  <a:pt x="1798" y="4596"/>
                  <a:pt x="1548" y="4870"/>
                  <a:pt x="1215" y="4870"/>
                </a:cubicBezTo>
                <a:cubicBezTo>
                  <a:pt x="905" y="4870"/>
                  <a:pt x="644" y="4608"/>
                  <a:pt x="644" y="4287"/>
                </a:cubicBezTo>
                <a:lnTo>
                  <a:pt x="644" y="3918"/>
                </a:lnTo>
                <a:cubicBezTo>
                  <a:pt x="644" y="3691"/>
                  <a:pt x="822" y="3525"/>
                  <a:pt x="1025" y="3525"/>
                </a:cubicBezTo>
                <a:close/>
                <a:moveTo>
                  <a:pt x="4406" y="3525"/>
                </a:moveTo>
                <a:cubicBezTo>
                  <a:pt x="4632" y="3525"/>
                  <a:pt x="4811" y="3703"/>
                  <a:pt x="4811" y="3918"/>
                </a:cubicBezTo>
                <a:lnTo>
                  <a:pt x="4811" y="4287"/>
                </a:lnTo>
                <a:cubicBezTo>
                  <a:pt x="4811" y="4596"/>
                  <a:pt x="4549" y="4870"/>
                  <a:pt x="4227" y="4870"/>
                </a:cubicBezTo>
                <a:cubicBezTo>
                  <a:pt x="3918" y="4870"/>
                  <a:pt x="3644" y="4608"/>
                  <a:pt x="3644" y="4287"/>
                </a:cubicBezTo>
                <a:lnTo>
                  <a:pt x="3644" y="3918"/>
                </a:lnTo>
                <a:cubicBezTo>
                  <a:pt x="3644" y="3691"/>
                  <a:pt x="3823" y="3525"/>
                  <a:pt x="4037" y="3525"/>
                </a:cubicBezTo>
                <a:close/>
                <a:moveTo>
                  <a:pt x="7394" y="3525"/>
                </a:moveTo>
                <a:cubicBezTo>
                  <a:pt x="7621" y="3525"/>
                  <a:pt x="7799" y="3703"/>
                  <a:pt x="7799" y="3918"/>
                </a:cubicBezTo>
                <a:lnTo>
                  <a:pt x="7799" y="4287"/>
                </a:lnTo>
                <a:cubicBezTo>
                  <a:pt x="7799" y="4596"/>
                  <a:pt x="7537" y="4870"/>
                  <a:pt x="7216" y="4870"/>
                </a:cubicBezTo>
                <a:cubicBezTo>
                  <a:pt x="6906" y="4870"/>
                  <a:pt x="6632" y="4608"/>
                  <a:pt x="6632" y="4287"/>
                </a:cubicBezTo>
                <a:lnTo>
                  <a:pt x="6632" y="3918"/>
                </a:lnTo>
                <a:cubicBezTo>
                  <a:pt x="6632" y="3691"/>
                  <a:pt x="6811" y="3525"/>
                  <a:pt x="7025" y="3525"/>
                </a:cubicBezTo>
                <a:close/>
                <a:moveTo>
                  <a:pt x="10407" y="3525"/>
                </a:moveTo>
                <a:cubicBezTo>
                  <a:pt x="10621" y="3525"/>
                  <a:pt x="10788" y="3703"/>
                  <a:pt x="10788" y="3918"/>
                </a:cubicBezTo>
                <a:lnTo>
                  <a:pt x="10788" y="4287"/>
                </a:lnTo>
                <a:cubicBezTo>
                  <a:pt x="10800" y="4608"/>
                  <a:pt x="10538" y="4870"/>
                  <a:pt x="10216" y="4870"/>
                </a:cubicBezTo>
                <a:cubicBezTo>
                  <a:pt x="9907" y="4870"/>
                  <a:pt x="9645" y="4608"/>
                  <a:pt x="9645" y="4287"/>
                </a:cubicBezTo>
                <a:lnTo>
                  <a:pt x="9645" y="3918"/>
                </a:lnTo>
                <a:cubicBezTo>
                  <a:pt x="9645" y="3691"/>
                  <a:pt x="9823" y="3525"/>
                  <a:pt x="10026" y="3525"/>
                </a:cubicBezTo>
                <a:close/>
                <a:moveTo>
                  <a:pt x="1429" y="5215"/>
                </a:moveTo>
                <a:lnTo>
                  <a:pt x="1429" y="5311"/>
                </a:lnTo>
                <a:cubicBezTo>
                  <a:pt x="1429" y="5370"/>
                  <a:pt x="1441" y="5442"/>
                  <a:pt x="1477" y="5489"/>
                </a:cubicBezTo>
                <a:lnTo>
                  <a:pt x="1239" y="5727"/>
                </a:lnTo>
                <a:lnTo>
                  <a:pt x="1203" y="5727"/>
                </a:lnTo>
                <a:lnTo>
                  <a:pt x="965" y="5489"/>
                </a:lnTo>
                <a:cubicBezTo>
                  <a:pt x="989" y="5430"/>
                  <a:pt x="1013" y="5370"/>
                  <a:pt x="1013" y="5311"/>
                </a:cubicBezTo>
                <a:lnTo>
                  <a:pt x="1013" y="5215"/>
                </a:lnTo>
                <a:close/>
                <a:moveTo>
                  <a:pt x="4430" y="5215"/>
                </a:moveTo>
                <a:lnTo>
                  <a:pt x="4430" y="5311"/>
                </a:lnTo>
                <a:cubicBezTo>
                  <a:pt x="4430" y="5370"/>
                  <a:pt x="4454" y="5442"/>
                  <a:pt x="4477" y="5489"/>
                </a:cubicBezTo>
                <a:lnTo>
                  <a:pt x="4239" y="5727"/>
                </a:lnTo>
                <a:lnTo>
                  <a:pt x="4215" y="5727"/>
                </a:lnTo>
                <a:lnTo>
                  <a:pt x="3977" y="5489"/>
                </a:lnTo>
                <a:cubicBezTo>
                  <a:pt x="4001" y="5430"/>
                  <a:pt x="4013" y="5370"/>
                  <a:pt x="4013" y="5311"/>
                </a:cubicBezTo>
                <a:lnTo>
                  <a:pt x="4013" y="5215"/>
                </a:lnTo>
                <a:close/>
                <a:moveTo>
                  <a:pt x="7418" y="5215"/>
                </a:moveTo>
                <a:lnTo>
                  <a:pt x="7418" y="5311"/>
                </a:lnTo>
                <a:cubicBezTo>
                  <a:pt x="7418" y="5370"/>
                  <a:pt x="7442" y="5442"/>
                  <a:pt x="7466" y="5489"/>
                </a:cubicBezTo>
                <a:lnTo>
                  <a:pt x="7228" y="5727"/>
                </a:lnTo>
                <a:lnTo>
                  <a:pt x="7204" y="5727"/>
                </a:lnTo>
                <a:lnTo>
                  <a:pt x="6966" y="5489"/>
                </a:lnTo>
                <a:cubicBezTo>
                  <a:pt x="6990" y="5430"/>
                  <a:pt x="7001" y="5370"/>
                  <a:pt x="7001" y="5311"/>
                </a:cubicBezTo>
                <a:lnTo>
                  <a:pt x="7001" y="5215"/>
                </a:lnTo>
                <a:close/>
                <a:moveTo>
                  <a:pt x="10419" y="5215"/>
                </a:moveTo>
                <a:lnTo>
                  <a:pt x="10419" y="5311"/>
                </a:lnTo>
                <a:cubicBezTo>
                  <a:pt x="10419" y="5370"/>
                  <a:pt x="10430" y="5442"/>
                  <a:pt x="10454" y="5489"/>
                </a:cubicBezTo>
                <a:lnTo>
                  <a:pt x="10216" y="5727"/>
                </a:lnTo>
                <a:lnTo>
                  <a:pt x="10192" y="5727"/>
                </a:lnTo>
                <a:lnTo>
                  <a:pt x="9954" y="5489"/>
                </a:lnTo>
                <a:cubicBezTo>
                  <a:pt x="9978" y="5430"/>
                  <a:pt x="10002" y="5370"/>
                  <a:pt x="10002" y="5311"/>
                </a:cubicBezTo>
                <a:lnTo>
                  <a:pt x="10002" y="5215"/>
                </a:lnTo>
                <a:close/>
                <a:moveTo>
                  <a:pt x="2584" y="0"/>
                </a:moveTo>
                <a:cubicBezTo>
                  <a:pt x="2191" y="0"/>
                  <a:pt x="1858" y="322"/>
                  <a:pt x="1858" y="727"/>
                </a:cubicBezTo>
                <a:lnTo>
                  <a:pt x="1858" y="1096"/>
                </a:lnTo>
                <a:cubicBezTo>
                  <a:pt x="1858" y="1393"/>
                  <a:pt x="2013" y="1667"/>
                  <a:pt x="2227" y="1846"/>
                </a:cubicBezTo>
                <a:lnTo>
                  <a:pt x="2227" y="2108"/>
                </a:lnTo>
                <a:cubicBezTo>
                  <a:pt x="2227" y="2108"/>
                  <a:pt x="2227" y="2132"/>
                  <a:pt x="2215" y="2132"/>
                </a:cubicBezTo>
                <a:lnTo>
                  <a:pt x="1787" y="2346"/>
                </a:lnTo>
                <a:cubicBezTo>
                  <a:pt x="1608" y="2441"/>
                  <a:pt x="1489" y="2632"/>
                  <a:pt x="1489" y="2846"/>
                </a:cubicBezTo>
                <a:lnTo>
                  <a:pt x="1489" y="3179"/>
                </a:lnTo>
                <a:lnTo>
                  <a:pt x="1096" y="3179"/>
                </a:lnTo>
                <a:cubicBezTo>
                  <a:pt x="703" y="3179"/>
                  <a:pt x="370" y="3513"/>
                  <a:pt x="370" y="3918"/>
                </a:cubicBezTo>
                <a:lnTo>
                  <a:pt x="370" y="4287"/>
                </a:lnTo>
                <a:cubicBezTo>
                  <a:pt x="370" y="4584"/>
                  <a:pt x="524" y="4846"/>
                  <a:pt x="739" y="5025"/>
                </a:cubicBezTo>
                <a:lnTo>
                  <a:pt x="739" y="5299"/>
                </a:lnTo>
                <a:cubicBezTo>
                  <a:pt x="739" y="5299"/>
                  <a:pt x="739" y="5311"/>
                  <a:pt x="727" y="5311"/>
                </a:cubicBezTo>
                <a:lnTo>
                  <a:pt x="298" y="5537"/>
                </a:lnTo>
                <a:cubicBezTo>
                  <a:pt x="120" y="5620"/>
                  <a:pt x="1" y="5823"/>
                  <a:pt x="1" y="6025"/>
                </a:cubicBezTo>
                <a:lnTo>
                  <a:pt x="1" y="7870"/>
                </a:lnTo>
                <a:cubicBezTo>
                  <a:pt x="1" y="8025"/>
                  <a:pt x="48" y="8156"/>
                  <a:pt x="120" y="8275"/>
                </a:cubicBezTo>
                <a:lnTo>
                  <a:pt x="298" y="8561"/>
                </a:lnTo>
                <a:cubicBezTo>
                  <a:pt x="346" y="8621"/>
                  <a:pt x="358" y="8692"/>
                  <a:pt x="358" y="8775"/>
                </a:cubicBezTo>
                <a:lnTo>
                  <a:pt x="358" y="9549"/>
                </a:lnTo>
                <a:cubicBezTo>
                  <a:pt x="358" y="9644"/>
                  <a:pt x="429" y="9716"/>
                  <a:pt x="524" y="9716"/>
                </a:cubicBezTo>
                <a:cubicBezTo>
                  <a:pt x="608" y="9716"/>
                  <a:pt x="679" y="9644"/>
                  <a:pt x="679" y="9549"/>
                </a:cubicBezTo>
                <a:lnTo>
                  <a:pt x="679" y="8775"/>
                </a:lnTo>
                <a:cubicBezTo>
                  <a:pt x="679" y="8632"/>
                  <a:pt x="644" y="8501"/>
                  <a:pt x="560" y="8371"/>
                </a:cubicBezTo>
                <a:lnTo>
                  <a:pt x="382" y="8097"/>
                </a:lnTo>
                <a:cubicBezTo>
                  <a:pt x="346" y="8037"/>
                  <a:pt x="322" y="7966"/>
                  <a:pt x="322" y="7870"/>
                </a:cubicBezTo>
                <a:lnTo>
                  <a:pt x="322" y="6025"/>
                </a:lnTo>
                <a:cubicBezTo>
                  <a:pt x="322" y="5954"/>
                  <a:pt x="370" y="5882"/>
                  <a:pt x="441" y="5846"/>
                </a:cubicBezTo>
                <a:lnTo>
                  <a:pt x="763" y="5692"/>
                </a:lnTo>
                <a:lnTo>
                  <a:pt x="1036" y="5977"/>
                </a:lnTo>
                <a:cubicBezTo>
                  <a:pt x="1120" y="6049"/>
                  <a:pt x="1203" y="6085"/>
                  <a:pt x="1298" y="6085"/>
                </a:cubicBezTo>
                <a:cubicBezTo>
                  <a:pt x="1382" y="6085"/>
                  <a:pt x="1477" y="6049"/>
                  <a:pt x="1548" y="5977"/>
                </a:cubicBezTo>
                <a:lnTo>
                  <a:pt x="1834" y="5692"/>
                </a:lnTo>
                <a:lnTo>
                  <a:pt x="2144" y="5846"/>
                </a:lnTo>
                <a:cubicBezTo>
                  <a:pt x="2215" y="5882"/>
                  <a:pt x="2263" y="5954"/>
                  <a:pt x="2263" y="6025"/>
                </a:cubicBezTo>
                <a:lnTo>
                  <a:pt x="2263" y="7870"/>
                </a:lnTo>
                <a:cubicBezTo>
                  <a:pt x="2263" y="7942"/>
                  <a:pt x="2227" y="8025"/>
                  <a:pt x="2203" y="8097"/>
                </a:cubicBezTo>
                <a:lnTo>
                  <a:pt x="2025" y="8371"/>
                </a:lnTo>
                <a:cubicBezTo>
                  <a:pt x="1953" y="8490"/>
                  <a:pt x="1906" y="8644"/>
                  <a:pt x="1906" y="8775"/>
                </a:cubicBezTo>
                <a:lnTo>
                  <a:pt x="1906" y="9549"/>
                </a:lnTo>
                <a:cubicBezTo>
                  <a:pt x="1906" y="9644"/>
                  <a:pt x="1977" y="9716"/>
                  <a:pt x="2072" y="9716"/>
                </a:cubicBezTo>
                <a:cubicBezTo>
                  <a:pt x="2156" y="9716"/>
                  <a:pt x="2227" y="9644"/>
                  <a:pt x="2227" y="9549"/>
                </a:cubicBezTo>
                <a:lnTo>
                  <a:pt x="2227" y="8775"/>
                </a:lnTo>
                <a:cubicBezTo>
                  <a:pt x="2227" y="8704"/>
                  <a:pt x="2263" y="8632"/>
                  <a:pt x="2287" y="8561"/>
                </a:cubicBezTo>
                <a:lnTo>
                  <a:pt x="2465" y="8275"/>
                </a:lnTo>
                <a:cubicBezTo>
                  <a:pt x="2549" y="8156"/>
                  <a:pt x="2584" y="8001"/>
                  <a:pt x="2584" y="7870"/>
                </a:cubicBezTo>
                <a:lnTo>
                  <a:pt x="2584" y="6025"/>
                </a:lnTo>
                <a:cubicBezTo>
                  <a:pt x="2584" y="5823"/>
                  <a:pt x="2465" y="5644"/>
                  <a:pt x="2287" y="5537"/>
                </a:cubicBezTo>
                <a:lnTo>
                  <a:pt x="1858" y="5311"/>
                </a:lnTo>
                <a:lnTo>
                  <a:pt x="1846" y="5299"/>
                </a:lnTo>
                <a:lnTo>
                  <a:pt x="1846" y="5025"/>
                </a:lnTo>
                <a:cubicBezTo>
                  <a:pt x="2072" y="4870"/>
                  <a:pt x="2215" y="4596"/>
                  <a:pt x="2215" y="4287"/>
                </a:cubicBezTo>
                <a:lnTo>
                  <a:pt x="2215" y="3918"/>
                </a:lnTo>
                <a:cubicBezTo>
                  <a:pt x="2215" y="3644"/>
                  <a:pt x="2072" y="3406"/>
                  <a:pt x="1846" y="3275"/>
                </a:cubicBezTo>
                <a:lnTo>
                  <a:pt x="1846" y="2822"/>
                </a:lnTo>
                <a:cubicBezTo>
                  <a:pt x="1846" y="2751"/>
                  <a:pt x="1894" y="2679"/>
                  <a:pt x="1965" y="2644"/>
                </a:cubicBezTo>
                <a:lnTo>
                  <a:pt x="2275" y="2501"/>
                </a:lnTo>
                <a:lnTo>
                  <a:pt x="2560" y="2786"/>
                </a:lnTo>
                <a:cubicBezTo>
                  <a:pt x="2632" y="2858"/>
                  <a:pt x="2727" y="2882"/>
                  <a:pt x="2810" y="2882"/>
                </a:cubicBezTo>
                <a:cubicBezTo>
                  <a:pt x="2906" y="2882"/>
                  <a:pt x="2989" y="2858"/>
                  <a:pt x="3061" y="2786"/>
                </a:cubicBezTo>
                <a:lnTo>
                  <a:pt x="3346" y="2501"/>
                </a:lnTo>
                <a:lnTo>
                  <a:pt x="3656" y="2644"/>
                </a:lnTo>
                <a:cubicBezTo>
                  <a:pt x="3739" y="2679"/>
                  <a:pt x="3775" y="2751"/>
                  <a:pt x="3775" y="2822"/>
                </a:cubicBezTo>
                <a:lnTo>
                  <a:pt x="3775" y="3275"/>
                </a:lnTo>
                <a:cubicBezTo>
                  <a:pt x="3561" y="3394"/>
                  <a:pt x="3406" y="3632"/>
                  <a:pt x="3406" y="3918"/>
                </a:cubicBezTo>
                <a:lnTo>
                  <a:pt x="3406" y="4287"/>
                </a:lnTo>
                <a:cubicBezTo>
                  <a:pt x="3406" y="4584"/>
                  <a:pt x="3561" y="4846"/>
                  <a:pt x="3775" y="5025"/>
                </a:cubicBezTo>
                <a:lnTo>
                  <a:pt x="3775" y="5299"/>
                </a:lnTo>
                <a:cubicBezTo>
                  <a:pt x="3775" y="5299"/>
                  <a:pt x="3775" y="5311"/>
                  <a:pt x="3763" y="5311"/>
                </a:cubicBezTo>
                <a:lnTo>
                  <a:pt x="3334" y="5537"/>
                </a:lnTo>
                <a:cubicBezTo>
                  <a:pt x="3156" y="5620"/>
                  <a:pt x="3037" y="5823"/>
                  <a:pt x="3037" y="6025"/>
                </a:cubicBezTo>
                <a:lnTo>
                  <a:pt x="3037" y="7870"/>
                </a:lnTo>
                <a:cubicBezTo>
                  <a:pt x="3037" y="8025"/>
                  <a:pt x="3084" y="8156"/>
                  <a:pt x="3156" y="8275"/>
                </a:cubicBezTo>
                <a:lnTo>
                  <a:pt x="3334" y="8561"/>
                </a:lnTo>
                <a:cubicBezTo>
                  <a:pt x="3382" y="8621"/>
                  <a:pt x="3394" y="8692"/>
                  <a:pt x="3394" y="8775"/>
                </a:cubicBezTo>
                <a:lnTo>
                  <a:pt x="3394" y="9549"/>
                </a:lnTo>
                <a:cubicBezTo>
                  <a:pt x="3394" y="9644"/>
                  <a:pt x="3465" y="9716"/>
                  <a:pt x="3561" y="9716"/>
                </a:cubicBezTo>
                <a:cubicBezTo>
                  <a:pt x="3644" y="9716"/>
                  <a:pt x="3715" y="9644"/>
                  <a:pt x="3715" y="9549"/>
                </a:cubicBezTo>
                <a:lnTo>
                  <a:pt x="3715" y="8775"/>
                </a:lnTo>
                <a:cubicBezTo>
                  <a:pt x="3715" y="8632"/>
                  <a:pt x="3680" y="8501"/>
                  <a:pt x="3596" y="8371"/>
                </a:cubicBezTo>
                <a:lnTo>
                  <a:pt x="3418" y="8097"/>
                </a:lnTo>
                <a:cubicBezTo>
                  <a:pt x="3382" y="8037"/>
                  <a:pt x="3358" y="7966"/>
                  <a:pt x="3358" y="7870"/>
                </a:cubicBezTo>
                <a:lnTo>
                  <a:pt x="3358" y="6025"/>
                </a:lnTo>
                <a:cubicBezTo>
                  <a:pt x="3358" y="5954"/>
                  <a:pt x="3406" y="5882"/>
                  <a:pt x="3477" y="5846"/>
                </a:cubicBezTo>
                <a:lnTo>
                  <a:pt x="3799" y="5692"/>
                </a:lnTo>
                <a:lnTo>
                  <a:pt x="4073" y="5977"/>
                </a:lnTo>
                <a:cubicBezTo>
                  <a:pt x="4156" y="6049"/>
                  <a:pt x="4239" y="6085"/>
                  <a:pt x="4334" y="6085"/>
                </a:cubicBezTo>
                <a:cubicBezTo>
                  <a:pt x="4418" y="6085"/>
                  <a:pt x="4513" y="6049"/>
                  <a:pt x="4585" y="5977"/>
                </a:cubicBezTo>
                <a:lnTo>
                  <a:pt x="4870" y="5692"/>
                </a:lnTo>
                <a:lnTo>
                  <a:pt x="5180" y="5846"/>
                </a:lnTo>
                <a:cubicBezTo>
                  <a:pt x="5251" y="5882"/>
                  <a:pt x="5299" y="5954"/>
                  <a:pt x="5299" y="6025"/>
                </a:cubicBezTo>
                <a:lnTo>
                  <a:pt x="5299" y="7870"/>
                </a:lnTo>
                <a:cubicBezTo>
                  <a:pt x="5299" y="7942"/>
                  <a:pt x="5263" y="8025"/>
                  <a:pt x="5239" y="8097"/>
                </a:cubicBezTo>
                <a:lnTo>
                  <a:pt x="5061" y="8371"/>
                </a:lnTo>
                <a:cubicBezTo>
                  <a:pt x="4989" y="8490"/>
                  <a:pt x="4942" y="8644"/>
                  <a:pt x="4942" y="8775"/>
                </a:cubicBezTo>
                <a:lnTo>
                  <a:pt x="4942" y="9549"/>
                </a:lnTo>
                <a:cubicBezTo>
                  <a:pt x="4942" y="9644"/>
                  <a:pt x="5013" y="9716"/>
                  <a:pt x="5108" y="9716"/>
                </a:cubicBezTo>
                <a:cubicBezTo>
                  <a:pt x="5192" y="9716"/>
                  <a:pt x="5263" y="9644"/>
                  <a:pt x="5263" y="9549"/>
                </a:cubicBezTo>
                <a:lnTo>
                  <a:pt x="5263" y="8775"/>
                </a:lnTo>
                <a:cubicBezTo>
                  <a:pt x="5263" y="8704"/>
                  <a:pt x="5299" y="8632"/>
                  <a:pt x="5323" y="8561"/>
                </a:cubicBezTo>
                <a:lnTo>
                  <a:pt x="5501" y="8275"/>
                </a:lnTo>
                <a:cubicBezTo>
                  <a:pt x="5585" y="8156"/>
                  <a:pt x="5620" y="8001"/>
                  <a:pt x="5620" y="7870"/>
                </a:cubicBezTo>
                <a:lnTo>
                  <a:pt x="5620" y="6025"/>
                </a:lnTo>
                <a:cubicBezTo>
                  <a:pt x="5620" y="5823"/>
                  <a:pt x="5501" y="5644"/>
                  <a:pt x="5323" y="5537"/>
                </a:cubicBezTo>
                <a:lnTo>
                  <a:pt x="4894" y="5311"/>
                </a:lnTo>
                <a:lnTo>
                  <a:pt x="4882" y="5299"/>
                </a:lnTo>
                <a:lnTo>
                  <a:pt x="4882" y="5025"/>
                </a:lnTo>
                <a:cubicBezTo>
                  <a:pt x="5108" y="4870"/>
                  <a:pt x="5251" y="4596"/>
                  <a:pt x="5251" y="4287"/>
                </a:cubicBezTo>
                <a:lnTo>
                  <a:pt x="5251" y="3918"/>
                </a:lnTo>
                <a:cubicBezTo>
                  <a:pt x="5251" y="3644"/>
                  <a:pt x="5108" y="3406"/>
                  <a:pt x="4882" y="3275"/>
                </a:cubicBezTo>
                <a:lnTo>
                  <a:pt x="4882" y="2822"/>
                </a:lnTo>
                <a:cubicBezTo>
                  <a:pt x="4882" y="2751"/>
                  <a:pt x="4930" y="2679"/>
                  <a:pt x="5001" y="2644"/>
                </a:cubicBezTo>
                <a:lnTo>
                  <a:pt x="5311" y="2501"/>
                </a:lnTo>
                <a:lnTo>
                  <a:pt x="5597" y="2786"/>
                </a:lnTo>
                <a:cubicBezTo>
                  <a:pt x="5668" y="2858"/>
                  <a:pt x="5763" y="2882"/>
                  <a:pt x="5847" y="2882"/>
                </a:cubicBezTo>
                <a:cubicBezTo>
                  <a:pt x="5942" y="2882"/>
                  <a:pt x="6025" y="2858"/>
                  <a:pt x="6097" y="2786"/>
                </a:cubicBezTo>
                <a:lnTo>
                  <a:pt x="6382" y="2501"/>
                </a:lnTo>
                <a:lnTo>
                  <a:pt x="6692" y="2644"/>
                </a:lnTo>
                <a:cubicBezTo>
                  <a:pt x="6775" y="2679"/>
                  <a:pt x="6811" y="2751"/>
                  <a:pt x="6811" y="2822"/>
                </a:cubicBezTo>
                <a:lnTo>
                  <a:pt x="6811" y="3275"/>
                </a:lnTo>
                <a:cubicBezTo>
                  <a:pt x="6597" y="3394"/>
                  <a:pt x="6442" y="3632"/>
                  <a:pt x="6442" y="3918"/>
                </a:cubicBezTo>
                <a:lnTo>
                  <a:pt x="6442" y="4287"/>
                </a:lnTo>
                <a:cubicBezTo>
                  <a:pt x="6442" y="4584"/>
                  <a:pt x="6597" y="4846"/>
                  <a:pt x="6811" y="5025"/>
                </a:cubicBezTo>
                <a:lnTo>
                  <a:pt x="6811" y="5299"/>
                </a:lnTo>
                <a:cubicBezTo>
                  <a:pt x="6811" y="5299"/>
                  <a:pt x="6811" y="5311"/>
                  <a:pt x="6799" y="5311"/>
                </a:cubicBezTo>
                <a:lnTo>
                  <a:pt x="6370" y="5537"/>
                </a:lnTo>
                <a:cubicBezTo>
                  <a:pt x="6192" y="5620"/>
                  <a:pt x="6073" y="5823"/>
                  <a:pt x="6073" y="6025"/>
                </a:cubicBezTo>
                <a:lnTo>
                  <a:pt x="6073" y="7870"/>
                </a:lnTo>
                <a:cubicBezTo>
                  <a:pt x="6073" y="8025"/>
                  <a:pt x="6120" y="8156"/>
                  <a:pt x="6192" y="8275"/>
                </a:cubicBezTo>
                <a:lnTo>
                  <a:pt x="6370" y="8561"/>
                </a:lnTo>
                <a:cubicBezTo>
                  <a:pt x="6418" y="8621"/>
                  <a:pt x="6430" y="8692"/>
                  <a:pt x="6430" y="8775"/>
                </a:cubicBezTo>
                <a:lnTo>
                  <a:pt x="6430" y="9549"/>
                </a:lnTo>
                <a:cubicBezTo>
                  <a:pt x="6430" y="9644"/>
                  <a:pt x="6501" y="9716"/>
                  <a:pt x="6597" y="9716"/>
                </a:cubicBezTo>
                <a:cubicBezTo>
                  <a:pt x="6680" y="9716"/>
                  <a:pt x="6751" y="9644"/>
                  <a:pt x="6751" y="9549"/>
                </a:cubicBezTo>
                <a:lnTo>
                  <a:pt x="6751" y="8775"/>
                </a:lnTo>
                <a:cubicBezTo>
                  <a:pt x="6751" y="8632"/>
                  <a:pt x="6716" y="8501"/>
                  <a:pt x="6632" y="8371"/>
                </a:cubicBezTo>
                <a:lnTo>
                  <a:pt x="6454" y="8097"/>
                </a:lnTo>
                <a:cubicBezTo>
                  <a:pt x="6418" y="8037"/>
                  <a:pt x="6394" y="7966"/>
                  <a:pt x="6394" y="7870"/>
                </a:cubicBezTo>
                <a:lnTo>
                  <a:pt x="6394" y="6025"/>
                </a:lnTo>
                <a:cubicBezTo>
                  <a:pt x="6394" y="5954"/>
                  <a:pt x="6442" y="5882"/>
                  <a:pt x="6513" y="5846"/>
                </a:cubicBezTo>
                <a:lnTo>
                  <a:pt x="6835" y="5692"/>
                </a:lnTo>
                <a:lnTo>
                  <a:pt x="7109" y="5977"/>
                </a:lnTo>
                <a:cubicBezTo>
                  <a:pt x="7192" y="6049"/>
                  <a:pt x="7275" y="6085"/>
                  <a:pt x="7371" y="6085"/>
                </a:cubicBezTo>
                <a:cubicBezTo>
                  <a:pt x="7454" y="6085"/>
                  <a:pt x="7549" y="6049"/>
                  <a:pt x="7621" y="5977"/>
                </a:cubicBezTo>
                <a:lnTo>
                  <a:pt x="7906" y="5692"/>
                </a:lnTo>
                <a:lnTo>
                  <a:pt x="8216" y="5846"/>
                </a:lnTo>
                <a:cubicBezTo>
                  <a:pt x="8287" y="5882"/>
                  <a:pt x="8335" y="5954"/>
                  <a:pt x="8335" y="6025"/>
                </a:cubicBezTo>
                <a:lnTo>
                  <a:pt x="8335" y="7870"/>
                </a:lnTo>
                <a:cubicBezTo>
                  <a:pt x="8335" y="7942"/>
                  <a:pt x="8299" y="8025"/>
                  <a:pt x="8275" y="8097"/>
                </a:cubicBezTo>
                <a:lnTo>
                  <a:pt x="8097" y="8371"/>
                </a:lnTo>
                <a:cubicBezTo>
                  <a:pt x="8025" y="8490"/>
                  <a:pt x="7978" y="8644"/>
                  <a:pt x="7978" y="8775"/>
                </a:cubicBezTo>
                <a:lnTo>
                  <a:pt x="7978" y="9549"/>
                </a:lnTo>
                <a:cubicBezTo>
                  <a:pt x="7978" y="9644"/>
                  <a:pt x="8049" y="9716"/>
                  <a:pt x="8144" y="9716"/>
                </a:cubicBezTo>
                <a:cubicBezTo>
                  <a:pt x="8228" y="9716"/>
                  <a:pt x="8299" y="9644"/>
                  <a:pt x="8299" y="9549"/>
                </a:cubicBezTo>
                <a:lnTo>
                  <a:pt x="8299" y="8775"/>
                </a:lnTo>
                <a:cubicBezTo>
                  <a:pt x="8299" y="8704"/>
                  <a:pt x="8335" y="8632"/>
                  <a:pt x="8359" y="8561"/>
                </a:cubicBezTo>
                <a:lnTo>
                  <a:pt x="8537" y="8275"/>
                </a:lnTo>
                <a:cubicBezTo>
                  <a:pt x="8621" y="8156"/>
                  <a:pt x="8656" y="8001"/>
                  <a:pt x="8656" y="7870"/>
                </a:cubicBezTo>
                <a:lnTo>
                  <a:pt x="8656" y="6025"/>
                </a:lnTo>
                <a:cubicBezTo>
                  <a:pt x="8656" y="5823"/>
                  <a:pt x="8537" y="5644"/>
                  <a:pt x="8359" y="5537"/>
                </a:cubicBezTo>
                <a:lnTo>
                  <a:pt x="7930" y="5311"/>
                </a:lnTo>
                <a:lnTo>
                  <a:pt x="7918" y="5299"/>
                </a:lnTo>
                <a:lnTo>
                  <a:pt x="7918" y="5025"/>
                </a:lnTo>
                <a:cubicBezTo>
                  <a:pt x="8144" y="4870"/>
                  <a:pt x="8287" y="4596"/>
                  <a:pt x="8287" y="4287"/>
                </a:cubicBezTo>
                <a:lnTo>
                  <a:pt x="8287" y="3918"/>
                </a:lnTo>
                <a:cubicBezTo>
                  <a:pt x="8287" y="3644"/>
                  <a:pt x="8144" y="3406"/>
                  <a:pt x="7918" y="3275"/>
                </a:cubicBezTo>
                <a:lnTo>
                  <a:pt x="7918" y="2822"/>
                </a:lnTo>
                <a:cubicBezTo>
                  <a:pt x="7918" y="2751"/>
                  <a:pt x="7966" y="2679"/>
                  <a:pt x="8037" y="2644"/>
                </a:cubicBezTo>
                <a:lnTo>
                  <a:pt x="8347" y="2501"/>
                </a:lnTo>
                <a:lnTo>
                  <a:pt x="8633" y="2786"/>
                </a:lnTo>
                <a:cubicBezTo>
                  <a:pt x="8704" y="2858"/>
                  <a:pt x="8799" y="2882"/>
                  <a:pt x="8883" y="2882"/>
                </a:cubicBezTo>
                <a:cubicBezTo>
                  <a:pt x="8978" y="2882"/>
                  <a:pt x="9061" y="2858"/>
                  <a:pt x="9133" y="2786"/>
                </a:cubicBezTo>
                <a:lnTo>
                  <a:pt x="9418" y="2501"/>
                </a:lnTo>
                <a:lnTo>
                  <a:pt x="9728" y="2644"/>
                </a:lnTo>
                <a:cubicBezTo>
                  <a:pt x="9811" y="2679"/>
                  <a:pt x="9847" y="2751"/>
                  <a:pt x="9847" y="2822"/>
                </a:cubicBezTo>
                <a:lnTo>
                  <a:pt x="9847" y="3275"/>
                </a:lnTo>
                <a:cubicBezTo>
                  <a:pt x="9633" y="3394"/>
                  <a:pt x="9478" y="3632"/>
                  <a:pt x="9478" y="3918"/>
                </a:cubicBezTo>
                <a:lnTo>
                  <a:pt x="9478" y="4287"/>
                </a:lnTo>
                <a:cubicBezTo>
                  <a:pt x="9478" y="4584"/>
                  <a:pt x="9633" y="4846"/>
                  <a:pt x="9847" y="5025"/>
                </a:cubicBezTo>
                <a:lnTo>
                  <a:pt x="9847" y="5299"/>
                </a:lnTo>
                <a:cubicBezTo>
                  <a:pt x="9847" y="5299"/>
                  <a:pt x="9847" y="5311"/>
                  <a:pt x="9835" y="5311"/>
                </a:cubicBezTo>
                <a:lnTo>
                  <a:pt x="9407" y="5537"/>
                </a:lnTo>
                <a:cubicBezTo>
                  <a:pt x="9228" y="5620"/>
                  <a:pt x="9109" y="5823"/>
                  <a:pt x="9109" y="6025"/>
                </a:cubicBezTo>
                <a:lnTo>
                  <a:pt x="9109" y="7870"/>
                </a:lnTo>
                <a:cubicBezTo>
                  <a:pt x="9109" y="8025"/>
                  <a:pt x="9157" y="8156"/>
                  <a:pt x="9228" y="8275"/>
                </a:cubicBezTo>
                <a:lnTo>
                  <a:pt x="9407" y="8561"/>
                </a:lnTo>
                <a:cubicBezTo>
                  <a:pt x="9454" y="8621"/>
                  <a:pt x="9466" y="8692"/>
                  <a:pt x="9466" y="8775"/>
                </a:cubicBezTo>
                <a:lnTo>
                  <a:pt x="9466" y="9549"/>
                </a:lnTo>
                <a:cubicBezTo>
                  <a:pt x="9466" y="9644"/>
                  <a:pt x="9538" y="9716"/>
                  <a:pt x="9633" y="9716"/>
                </a:cubicBezTo>
                <a:cubicBezTo>
                  <a:pt x="9716" y="9716"/>
                  <a:pt x="9788" y="9644"/>
                  <a:pt x="9788" y="9549"/>
                </a:cubicBezTo>
                <a:lnTo>
                  <a:pt x="9788" y="8775"/>
                </a:lnTo>
                <a:cubicBezTo>
                  <a:pt x="9788" y="8632"/>
                  <a:pt x="9752" y="8501"/>
                  <a:pt x="9668" y="8371"/>
                </a:cubicBezTo>
                <a:lnTo>
                  <a:pt x="9490" y="8097"/>
                </a:lnTo>
                <a:cubicBezTo>
                  <a:pt x="9454" y="8037"/>
                  <a:pt x="9430" y="7966"/>
                  <a:pt x="9430" y="7870"/>
                </a:cubicBezTo>
                <a:lnTo>
                  <a:pt x="9430" y="6025"/>
                </a:lnTo>
                <a:cubicBezTo>
                  <a:pt x="9430" y="5954"/>
                  <a:pt x="9478" y="5882"/>
                  <a:pt x="9549" y="5846"/>
                </a:cubicBezTo>
                <a:lnTo>
                  <a:pt x="9871" y="5692"/>
                </a:lnTo>
                <a:lnTo>
                  <a:pt x="10145" y="5977"/>
                </a:lnTo>
                <a:cubicBezTo>
                  <a:pt x="10228" y="6049"/>
                  <a:pt x="10311" y="6085"/>
                  <a:pt x="10407" y="6085"/>
                </a:cubicBezTo>
                <a:cubicBezTo>
                  <a:pt x="10490" y="6085"/>
                  <a:pt x="10585" y="6049"/>
                  <a:pt x="10657" y="5977"/>
                </a:cubicBezTo>
                <a:lnTo>
                  <a:pt x="10942" y="5692"/>
                </a:lnTo>
                <a:lnTo>
                  <a:pt x="11252" y="5846"/>
                </a:lnTo>
                <a:cubicBezTo>
                  <a:pt x="11323" y="5882"/>
                  <a:pt x="11371" y="5954"/>
                  <a:pt x="11371" y="6025"/>
                </a:cubicBezTo>
                <a:lnTo>
                  <a:pt x="11371" y="7870"/>
                </a:lnTo>
                <a:cubicBezTo>
                  <a:pt x="11371" y="7942"/>
                  <a:pt x="11335" y="8025"/>
                  <a:pt x="11312" y="8097"/>
                </a:cubicBezTo>
                <a:lnTo>
                  <a:pt x="11133" y="8371"/>
                </a:lnTo>
                <a:cubicBezTo>
                  <a:pt x="11062" y="8490"/>
                  <a:pt x="11014" y="8644"/>
                  <a:pt x="11014" y="8775"/>
                </a:cubicBezTo>
                <a:lnTo>
                  <a:pt x="11014" y="9549"/>
                </a:lnTo>
                <a:cubicBezTo>
                  <a:pt x="11014" y="9644"/>
                  <a:pt x="11085" y="9716"/>
                  <a:pt x="11181" y="9716"/>
                </a:cubicBezTo>
                <a:cubicBezTo>
                  <a:pt x="11264" y="9716"/>
                  <a:pt x="11335" y="9644"/>
                  <a:pt x="11335" y="9549"/>
                </a:cubicBezTo>
                <a:lnTo>
                  <a:pt x="11335" y="8775"/>
                </a:lnTo>
                <a:cubicBezTo>
                  <a:pt x="11335" y="8704"/>
                  <a:pt x="11371" y="8632"/>
                  <a:pt x="11395" y="8561"/>
                </a:cubicBezTo>
                <a:lnTo>
                  <a:pt x="11573" y="8275"/>
                </a:lnTo>
                <a:cubicBezTo>
                  <a:pt x="11657" y="8156"/>
                  <a:pt x="11693" y="8001"/>
                  <a:pt x="11693" y="7870"/>
                </a:cubicBezTo>
                <a:lnTo>
                  <a:pt x="11693" y="6025"/>
                </a:lnTo>
                <a:cubicBezTo>
                  <a:pt x="11514" y="5823"/>
                  <a:pt x="11395" y="5620"/>
                  <a:pt x="11204" y="5537"/>
                </a:cubicBezTo>
                <a:lnTo>
                  <a:pt x="10776" y="5311"/>
                </a:lnTo>
                <a:lnTo>
                  <a:pt x="10764" y="5299"/>
                </a:lnTo>
                <a:lnTo>
                  <a:pt x="10764" y="5025"/>
                </a:lnTo>
                <a:cubicBezTo>
                  <a:pt x="10978" y="4870"/>
                  <a:pt x="11133" y="4596"/>
                  <a:pt x="11133" y="4287"/>
                </a:cubicBezTo>
                <a:lnTo>
                  <a:pt x="11133" y="3918"/>
                </a:lnTo>
                <a:cubicBezTo>
                  <a:pt x="11133" y="3513"/>
                  <a:pt x="10800" y="3179"/>
                  <a:pt x="10407" y="3179"/>
                </a:cubicBezTo>
                <a:lnTo>
                  <a:pt x="10014" y="3179"/>
                </a:lnTo>
                <a:lnTo>
                  <a:pt x="10014" y="2846"/>
                </a:lnTo>
                <a:cubicBezTo>
                  <a:pt x="10014" y="2632"/>
                  <a:pt x="9895" y="2453"/>
                  <a:pt x="9716" y="2346"/>
                </a:cubicBezTo>
                <a:lnTo>
                  <a:pt x="9287" y="2132"/>
                </a:lnTo>
                <a:lnTo>
                  <a:pt x="9276" y="2108"/>
                </a:lnTo>
                <a:lnTo>
                  <a:pt x="9276" y="1846"/>
                </a:lnTo>
                <a:cubicBezTo>
                  <a:pt x="9490" y="1679"/>
                  <a:pt x="9645" y="1417"/>
                  <a:pt x="9645" y="1096"/>
                </a:cubicBezTo>
                <a:lnTo>
                  <a:pt x="9645" y="727"/>
                </a:lnTo>
                <a:cubicBezTo>
                  <a:pt x="9645" y="322"/>
                  <a:pt x="9311" y="0"/>
                  <a:pt x="8918" y="0"/>
                </a:cubicBezTo>
                <a:lnTo>
                  <a:pt x="8537" y="0"/>
                </a:lnTo>
                <a:cubicBezTo>
                  <a:pt x="8133" y="0"/>
                  <a:pt x="7811" y="322"/>
                  <a:pt x="7811" y="727"/>
                </a:cubicBezTo>
                <a:lnTo>
                  <a:pt x="7811" y="1096"/>
                </a:lnTo>
                <a:cubicBezTo>
                  <a:pt x="7811" y="1393"/>
                  <a:pt x="7966" y="1667"/>
                  <a:pt x="8180" y="1846"/>
                </a:cubicBezTo>
                <a:lnTo>
                  <a:pt x="8180" y="2108"/>
                </a:lnTo>
                <a:cubicBezTo>
                  <a:pt x="8180" y="2108"/>
                  <a:pt x="8180" y="2132"/>
                  <a:pt x="8168" y="2132"/>
                </a:cubicBezTo>
                <a:lnTo>
                  <a:pt x="7740" y="2346"/>
                </a:lnTo>
                <a:cubicBezTo>
                  <a:pt x="7561" y="2441"/>
                  <a:pt x="7442" y="2632"/>
                  <a:pt x="7442" y="2846"/>
                </a:cubicBezTo>
                <a:lnTo>
                  <a:pt x="7442" y="3179"/>
                </a:lnTo>
                <a:lnTo>
                  <a:pt x="7037" y="3179"/>
                </a:lnTo>
                <a:lnTo>
                  <a:pt x="7037" y="2846"/>
                </a:lnTo>
                <a:cubicBezTo>
                  <a:pt x="7037" y="2632"/>
                  <a:pt x="6918" y="2453"/>
                  <a:pt x="6740" y="2346"/>
                </a:cubicBezTo>
                <a:lnTo>
                  <a:pt x="6311" y="2132"/>
                </a:lnTo>
                <a:lnTo>
                  <a:pt x="6299" y="2108"/>
                </a:lnTo>
                <a:lnTo>
                  <a:pt x="6299" y="1846"/>
                </a:lnTo>
                <a:cubicBezTo>
                  <a:pt x="6513" y="1679"/>
                  <a:pt x="6668" y="1417"/>
                  <a:pt x="6668" y="1096"/>
                </a:cubicBezTo>
                <a:lnTo>
                  <a:pt x="6668" y="727"/>
                </a:lnTo>
                <a:cubicBezTo>
                  <a:pt x="6668" y="322"/>
                  <a:pt x="6335" y="0"/>
                  <a:pt x="5942" y="0"/>
                </a:cubicBezTo>
                <a:lnTo>
                  <a:pt x="5561" y="0"/>
                </a:lnTo>
                <a:cubicBezTo>
                  <a:pt x="5168" y="0"/>
                  <a:pt x="4835" y="322"/>
                  <a:pt x="4835" y="727"/>
                </a:cubicBezTo>
                <a:lnTo>
                  <a:pt x="4835" y="1096"/>
                </a:lnTo>
                <a:cubicBezTo>
                  <a:pt x="4835" y="1393"/>
                  <a:pt x="4989" y="1667"/>
                  <a:pt x="5204" y="1846"/>
                </a:cubicBezTo>
                <a:lnTo>
                  <a:pt x="5204" y="2108"/>
                </a:lnTo>
                <a:cubicBezTo>
                  <a:pt x="5204" y="2108"/>
                  <a:pt x="5204" y="2132"/>
                  <a:pt x="5192" y="2132"/>
                </a:cubicBezTo>
                <a:lnTo>
                  <a:pt x="4763" y="2346"/>
                </a:lnTo>
                <a:cubicBezTo>
                  <a:pt x="4585" y="2441"/>
                  <a:pt x="4465" y="2632"/>
                  <a:pt x="4465" y="2846"/>
                </a:cubicBezTo>
                <a:lnTo>
                  <a:pt x="4465" y="3179"/>
                </a:lnTo>
                <a:lnTo>
                  <a:pt x="4061" y="3179"/>
                </a:lnTo>
                <a:lnTo>
                  <a:pt x="4061" y="2846"/>
                </a:lnTo>
                <a:cubicBezTo>
                  <a:pt x="4061" y="2632"/>
                  <a:pt x="3942" y="2453"/>
                  <a:pt x="3763" y="2346"/>
                </a:cubicBezTo>
                <a:lnTo>
                  <a:pt x="3334" y="2132"/>
                </a:lnTo>
                <a:lnTo>
                  <a:pt x="3322" y="2108"/>
                </a:lnTo>
                <a:lnTo>
                  <a:pt x="3322" y="1846"/>
                </a:lnTo>
                <a:cubicBezTo>
                  <a:pt x="3537" y="1679"/>
                  <a:pt x="3692" y="1417"/>
                  <a:pt x="3692" y="1096"/>
                </a:cubicBezTo>
                <a:lnTo>
                  <a:pt x="3692" y="727"/>
                </a:lnTo>
                <a:cubicBezTo>
                  <a:pt x="3692" y="322"/>
                  <a:pt x="3358" y="0"/>
                  <a:pt x="296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" name="Google Shape;5241;p55"/>
          <p:cNvGrpSpPr>
            <a:grpSpLocks noChangeAspect="1"/>
          </p:cNvGrpSpPr>
          <p:nvPr/>
        </p:nvGrpSpPr>
        <p:grpSpPr>
          <a:xfrm>
            <a:off x="520453" y="2334042"/>
            <a:ext cx="302861" cy="301543"/>
            <a:chOff x="3996113" y="4291176"/>
            <a:chExt cx="336512" cy="335048"/>
          </a:xfrm>
          <a:solidFill>
            <a:schemeClr val="bg1"/>
          </a:solidFill>
        </p:grpSpPr>
        <p:sp>
          <p:nvSpPr>
            <p:cNvPr id="91" name="Google Shape;5242;p55"/>
            <p:cNvSpPr/>
            <p:nvPr/>
          </p:nvSpPr>
          <p:spPr>
            <a:xfrm>
              <a:off x="4082143" y="4323386"/>
              <a:ext cx="111810" cy="219833"/>
            </a:xfrm>
            <a:custGeom>
              <a:avLst/>
              <a:gdLst/>
              <a:ahLst/>
              <a:cxnLst/>
              <a:rect l="l" t="t" r="r" b="b"/>
              <a:pathLst>
                <a:path w="3513" h="6907" extrusionOk="0">
                  <a:moveTo>
                    <a:pt x="1751" y="322"/>
                  </a:moveTo>
                  <a:cubicBezTo>
                    <a:pt x="1846" y="322"/>
                    <a:pt x="1929" y="394"/>
                    <a:pt x="1929" y="501"/>
                  </a:cubicBezTo>
                  <a:lnTo>
                    <a:pt x="1929" y="942"/>
                  </a:lnTo>
                  <a:cubicBezTo>
                    <a:pt x="1929" y="1037"/>
                    <a:pt x="2001" y="1096"/>
                    <a:pt x="2084" y="1096"/>
                  </a:cubicBezTo>
                  <a:cubicBezTo>
                    <a:pt x="2691" y="1108"/>
                    <a:pt x="3179" y="1596"/>
                    <a:pt x="3179" y="2204"/>
                  </a:cubicBezTo>
                  <a:lnTo>
                    <a:pt x="3179" y="2525"/>
                  </a:lnTo>
                  <a:cubicBezTo>
                    <a:pt x="3179" y="2608"/>
                    <a:pt x="3108" y="2704"/>
                    <a:pt x="3001" y="2704"/>
                  </a:cubicBezTo>
                  <a:cubicBezTo>
                    <a:pt x="2917" y="2704"/>
                    <a:pt x="2822" y="2620"/>
                    <a:pt x="2822" y="2525"/>
                  </a:cubicBezTo>
                  <a:lnTo>
                    <a:pt x="2822" y="2204"/>
                  </a:lnTo>
                  <a:cubicBezTo>
                    <a:pt x="2834" y="1787"/>
                    <a:pt x="2501" y="1454"/>
                    <a:pt x="2060" y="1454"/>
                  </a:cubicBezTo>
                  <a:lnTo>
                    <a:pt x="1608" y="1454"/>
                  </a:lnTo>
                  <a:cubicBezTo>
                    <a:pt x="1096" y="1454"/>
                    <a:pt x="679" y="1870"/>
                    <a:pt x="679" y="2370"/>
                  </a:cubicBezTo>
                  <a:cubicBezTo>
                    <a:pt x="679" y="2882"/>
                    <a:pt x="1096" y="3299"/>
                    <a:pt x="1608" y="3299"/>
                  </a:cubicBezTo>
                  <a:lnTo>
                    <a:pt x="1917" y="3299"/>
                  </a:lnTo>
                  <a:cubicBezTo>
                    <a:pt x="2620" y="3299"/>
                    <a:pt x="3191" y="3859"/>
                    <a:pt x="3191" y="4573"/>
                  </a:cubicBezTo>
                  <a:cubicBezTo>
                    <a:pt x="3191" y="5216"/>
                    <a:pt x="2715" y="5764"/>
                    <a:pt x="2084" y="5835"/>
                  </a:cubicBezTo>
                  <a:cubicBezTo>
                    <a:pt x="2001" y="5859"/>
                    <a:pt x="1941" y="5918"/>
                    <a:pt x="1941" y="5990"/>
                  </a:cubicBezTo>
                  <a:lnTo>
                    <a:pt x="1941" y="6454"/>
                  </a:lnTo>
                  <a:cubicBezTo>
                    <a:pt x="1941" y="6538"/>
                    <a:pt x="1870" y="6633"/>
                    <a:pt x="1762" y="6633"/>
                  </a:cubicBezTo>
                  <a:cubicBezTo>
                    <a:pt x="1667" y="6633"/>
                    <a:pt x="1584" y="6549"/>
                    <a:pt x="1584" y="6454"/>
                  </a:cubicBezTo>
                  <a:lnTo>
                    <a:pt x="1584" y="6002"/>
                  </a:lnTo>
                  <a:cubicBezTo>
                    <a:pt x="1584" y="5918"/>
                    <a:pt x="1512" y="5859"/>
                    <a:pt x="1441" y="5859"/>
                  </a:cubicBezTo>
                  <a:cubicBezTo>
                    <a:pt x="834" y="5835"/>
                    <a:pt x="334" y="5347"/>
                    <a:pt x="334" y="4740"/>
                  </a:cubicBezTo>
                  <a:cubicBezTo>
                    <a:pt x="334" y="4644"/>
                    <a:pt x="417" y="4561"/>
                    <a:pt x="512" y="4561"/>
                  </a:cubicBezTo>
                  <a:cubicBezTo>
                    <a:pt x="608" y="4561"/>
                    <a:pt x="691" y="4633"/>
                    <a:pt x="691" y="4740"/>
                  </a:cubicBezTo>
                  <a:cubicBezTo>
                    <a:pt x="691" y="5156"/>
                    <a:pt x="1036" y="5502"/>
                    <a:pt x="1453" y="5502"/>
                  </a:cubicBezTo>
                  <a:lnTo>
                    <a:pt x="1929" y="5502"/>
                  </a:lnTo>
                  <a:cubicBezTo>
                    <a:pt x="2441" y="5502"/>
                    <a:pt x="2858" y="5085"/>
                    <a:pt x="2858" y="4573"/>
                  </a:cubicBezTo>
                  <a:cubicBezTo>
                    <a:pt x="2858" y="4073"/>
                    <a:pt x="2441" y="3656"/>
                    <a:pt x="1929" y="3656"/>
                  </a:cubicBezTo>
                  <a:lnTo>
                    <a:pt x="1608" y="3656"/>
                  </a:lnTo>
                  <a:cubicBezTo>
                    <a:pt x="905" y="3656"/>
                    <a:pt x="322" y="3085"/>
                    <a:pt x="322" y="2370"/>
                  </a:cubicBezTo>
                  <a:cubicBezTo>
                    <a:pt x="322" y="1727"/>
                    <a:pt x="798" y="1180"/>
                    <a:pt x="1441" y="1108"/>
                  </a:cubicBezTo>
                  <a:cubicBezTo>
                    <a:pt x="1512" y="1096"/>
                    <a:pt x="1572" y="1037"/>
                    <a:pt x="1572" y="953"/>
                  </a:cubicBezTo>
                  <a:lnTo>
                    <a:pt x="1572" y="501"/>
                  </a:lnTo>
                  <a:cubicBezTo>
                    <a:pt x="1572" y="406"/>
                    <a:pt x="1643" y="322"/>
                    <a:pt x="1751" y="322"/>
                  </a:cubicBezTo>
                  <a:close/>
                  <a:moveTo>
                    <a:pt x="1762" y="1"/>
                  </a:moveTo>
                  <a:cubicBezTo>
                    <a:pt x="1500" y="1"/>
                    <a:pt x="1274" y="227"/>
                    <a:pt x="1274" y="501"/>
                  </a:cubicBezTo>
                  <a:lnTo>
                    <a:pt x="1274" y="823"/>
                  </a:lnTo>
                  <a:cubicBezTo>
                    <a:pt x="548" y="977"/>
                    <a:pt x="24" y="1608"/>
                    <a:pt x="24" y="2370"/>
                  </a:cubicBezTo>
                  <a:cubicBezTo>
                    <a:pt x="24" y="3251"/>
                    <a:pt x="738" y="3954"/>
                    <a:pt x="1608" y="3954"/>
                  </a:cubicBezTo>
                  <a:lnTo>
                    <a:pt x="1917" y="3954"/>
                  </a:lnTo>
                  <a:cubicBezTo>
                    <a:pt x="2262" y="3954"/>
                    <a:pt x="2524" y="4216"/>
                    <a:pt x="2524" y="4561"/>
                  </a:cubicBezTo>
                  <a:cubicBezTo>
                    <a:pt x="2524" y="4906"/>
                    <a:pt x="2262" y="5168"/>
                    <a:pt x="1917" y="5168"/>
                  </a:cubicBezTo>
                  <a:lnTo>
                    <a:pt x="1441" y="5168"/>
                  </a:lnTo>
                  <a:cubicBezTo>
                    <a:pt x="1191" y="5168"/>
                    <a:pt x="977" y="4966"/>
                    <a:pt x="977" y="4704"/>
                  </a:cubicBezTo>
                  <a:cubicBezTo>
                    <a:pt x="977" y="4442"/>
                    <a:pt x="750" y="4216"/>
                    <a:pt x="488" y="4216"/>
                  </a:cubicBezTo>
                  <a:cubicBezTo>
                    <a:pt x="215" y="4216"/>
                    <a:pt x="0" y="4442"/>
                    <a:pt x="0" y="4704"/>
                  </a:cubicBezTo>
                  <a:cubicBezTo>
                    <a:pt x="0" y="5442"/>
                    <a:pt x="548" y="6037"/>
                    <a:pt x="1250" y="6121"/>
                  </a:cubicBezTo>
                  <a:lnTo>
                    <a:pt x="1250" y="6418"/>
                  </a:lnTo>
                  <a:cubicBezTo>
                    <a:pt x="1250" y="6692"/>
                    <a:pt x="1465" y="6907"/>
                    <a:pt x="1739" y="6907"/>
                  </a:cubicBezTo>
                  <a:cubicBezTo>
                    <a:pt x="2001" y="6907"/>
                    <a:pt x="2227" y="6692"/>
                    <a:pt x="2227" y="6418"/>
                  </a:cubicBezTo>
                  <a:lnTo>
                    <a:pt x="2227" y="6121"/>
                  </a:lnTo>
                  <a:cubicBezTo>
                    <a:pt x="2953" y="5978"/>
                    <a:pt x="3477" y="5335"/>
                    <a:pt x="3477" y="4573"/>
                  </a:cubicBezTo>
                  <a:cubicBezTo>
                    <a:pt x="3477" y="3692"/>
                    <a:pt x="2763" y="3001"/>
                    <a:pt x="1905" y="3001"/>
                  </a:cubicBezTo>
                  <a:lnTo>
                    <a:pt x="1608" y="3001"/>
                  </a:lnTo>
                  <a:cubicBezTo>
                    <a:pt x="1262" y="3001"/>
                    <a:pt x="989" y="2728"/>
                    <a:pt x="989" y="2382"/>
                  </a:cubicBezTo>
                  <a:cubicBezTo>
                    <a:pt x="989" y="2037"/>
                    <a:pt x="1262" y="1775"/>
                    <a:pt x="1608" y="1775"/>
                  </a:cubicBezTo>
                  <a:lnTo>
                    <a:pt x="2084" y="1775"/>
                  </a:lnTo>
                  <a:cubicBezTo>
                    <a:pt x="2334" y="1775"/>
                    <a:pt x="2536" y="1989"/>
                    <a:pt x="2536" y="2239"/>
                  </a:cubicBezTo>
                  <a:lnTo>
                    <a:pt x="2536" y="2549"/>
                  </a:lnTo>
                  <a:cubicBezTo>
                    <a:pt x="2524" y="2799"/>
                    <a:pt x="2751" y="3013"/>
                    <a:pt x="3013" y="3013"/>
                  </a:cubicBezTo>
                  <a:cubicBezTo>
                    <a:pt x="3286" y="3013"/>
                    <a:pt x="3513" y="2787"/>
                    <a:pt x="3513" y="2525"/>
                  </a:cubicBezTo>
                  <a:lnTo>
                    <a:pt x="3513" y="2204"/>
                  </a:lnTo>
                  <a:cubicBezTo>
                    <a:pt x="3513" y="1477"/>
                    <a:pt x="2953" y="882"/>
                    <a:pt x="2262" y="799"/>
                  </a:cubicBezTo>
                  <a:lnTo>
                    <a:pt x="2262" y="501"/>
                  </a:lnTo>
                  <a:cubicBezTo>
                    <a:pt x="2262" y="227"/>
                    <a:pt x="2036" y="1"/>
                    <a:pt x="17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5243;p55"/>
            <p:cNvSpPr/>
            <p:nvPr/>
          </p:nvSpPr>
          <p:spPr>
            <a:xfrm>
              <a:off x="4226894" y="4523485"/>
              <a:ext cx="52324" cy="51942"/>
            </a:xfrm>
            <a:custGeom>
              <a:avLst/>
              <a:gdLst/>
              <a:ahLst/>
              <a:cxnLst/>
              <a:rect l="l" t="t" r="r" b="b"/>
              <a:pathLst>
                <a:path w="1644" h="1632" extrusionOk="0">
                  <a:moveTo>
                    <a:pt x="822" y="310"/>
                  </a:moveTo>
                  <a:cubicBezTo>
                    <a:pt x="1108" y="310"/>
                    <a:pt x="1322" y="536"/>
                    <a:pt x="1322" y="822"/>
                  </a:cubicBezTo>
                  <a:cubicBezTo>
                    <a:pt x="1322" y="1096"/>
                    <a:pt x="1108" y="1322"/>
                    <a:pt x="822" y="1322"/>
                  </a:cubicBezTo>
                  <a:cubicBezTo>
                    <a:pt x="536" y="1322"/>
                    <a:pt x="310" y="1096"/>
                    <a:pt x="310" y="822"/>
                  </a:cubicBezTo>
                  <a:cubicBezTo>
                    <a:pt x="310" y="536"/>
                    <a:pt x="536" y="310"/>
                    <a:pt x="822" y="310"/>
                  </a:cubicBezTo>
                  <a:close/>
                  <a:moveTo>
                    <a:pt x="822" y="0"/>
                  </a:moveTo>
                  <a:cubicBezTo>
                    <a:pt x="370" y="0"/>
                    <a:pt x="0" y="370"/>
                    <a:pt x="0" y="822"/>
                  </a:cubicBezTo>
                  <a:cubicBezTo>
                    <a:pt x="0" y="1263"/>
                    <a:pt x="370" y="1632"/>
                    <a:pt x="822" y="1632"/>
                  </a:cubicBezTo>
                  <a:cubicBezTo>
                    <a:pt x="1263" y="1632"/>
                    <a:pt x="1644" y="1263"/>
                    <a:pt x="1644" y="822"/>
                  </a:cubicBezTo>
                  <a:cubicBezTo>
                    <a:pt x="1644" y="370"/>
                    <a:pt x="1263" y="0"/>
                    <a:pt x="8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5244;p55"/>
            <p:cNvSpPr/>
            <p:nvPr/>
          </p:nvSpPr>
          <p:spPr>
            <a:xfrm>
              <a:off x="3996113" y="4291176"/>
              <a:ext cx="336512" cy="335048"/>
            </a:xfrm>
            <a:custGeom>
              <a:avLst/>
              <a:gdLst/>
              <a:ahLst/>
              <a:cxnLst/>
              <a:rect l="l" t="t" r="r" b="b"/>
              <a:pathLst>
                <a:path w="10573" h="10527" extrusionOk="0">
                  <a:moveTo>
                    <a:pt x="8216" y="5930"/>
                  </a:moveTo>
                  <a:lnTo>
                    <a:pt x="8335" y="6537"/>
                  </a:lnTo>
                  <a:cubicBezTo>
                    <a:pt x="8359" y="6597"/>
                    <a:pt x="8394" y="6645"/>
                    <a:pt x="8442" y="6657"/>
                  </a:cubicBezTo>
                  <a:cubicBezTo>
                    <a:pt x="8502" y="6668"/>
                    <a:pt x="8549" y="6692"/>
                    <a:pt x="8609" y="6716"/>
                  </a:cubicBezTo>
                  <a:cubicBezTo>
                    <a:pt x="8631" y="6729"/>
                    <a:pt x="8653" y="6734"/>
                    <a:pt x="8674" y="6734"/>
                  </a:cubicBezTo>
                  <a:cubicBezTo>
                    <a:pt x="8710" y="6734"/>
                    <a:pt x="8745" y="6719"/>
                    <a:pt x="8775" y="6704"/>
                  </a:cubicBezTo>
                  <a:lnTo>
                    <a:pt x="9252" y="6311"/>
                  </a:lnTo>
                  <a:lnTo>
                    <a:pt x="9561" y="6585"/>
                  </a:lnTo>
                  <a:lnTo>
                    <a:pt x="9264" y="7121"/>
                  </a:lnTo>
                  <a:cubicBezTo>
                    <a:pt x="9228" y="7157"/>
                    <a:pt x="9228" y="7216"/>
                    <a:pt x="9264" y="7276"/>
                  </a:cubicBezTo>
                  <a:cubicBezTo>
                    <a:pt x="9287" y="7323"/>
                    <a:pt x="9323" y="7371"/>
                    <a:pt x="9347" y="7430"/>
                  </a:cubicBezTo>
                  <a:cubicBezTo>
                    <a:pt x="9383" y="7478"/>
                    <a:pt x="9430" y="7514"/>
                    <a:pt x="9490" y="7514"/>
                  </a:cubicBezTo>
                  <a:lnTo>
                    <a:pt x="10109" y="7538"/>
                  </a:lnTo>
                  <a:lnTo>
                    <a:pt x="10180" y="7942"/>
                  </a:lnTo>
                  <a:lnTo>
                    <a:pt x="9645" y="8157"/>
                  </a:lnTo>
                  <a:cubicBezTo>
                    <a:pt x="9585" y="8181"/>
                    <a:pt x="9561" y="8240"/>
                    <a:pt x="9549" y="8276"/>
                  </a:cubicBezTo>
                  <a:cubicBezTo>
                    <a:pt x="9549" y="8335"/>
                    <a:pt x="9526" y="8383"/>
                    <a:pt x="9514" y="8442"/>
                  </a:cubicBezTo>
                  <a:cubicBezTo>
                    <a:pt x="9502" y="8502"/>
                    <a:pt x="9514" y="8562"/>
                    <a:pt x="9561" y="8597"/>
                  </a:cubicBezTo>
                  <a:lnTo>
                    <a:pt x="10014" y="8990"/>
                  </a:lnTo>
                  <a:lnTo>
                    <a:pt x="9811" y="9347"/>
                  </a:lnTo>
                  <a:lnTo>
                    <a:pt x="9228" y="9157"/>
                  </a:lnTo>
                  <a:cubicBezTo>
                    <a:pt x="9213" y="9154"/>
                    <a:pt x="9198" y="9152"/>
                    <a:pt x="9184" y="9152"/>
                  </a:cubicBezTo>
                  <a:cubicBezTo>
                    <a:pt x="9141" y="9152"/>
                    <a:pt x="9103" y="9166"/>
                    <a:pt x="9085" y="9193"/>
                  </a:cubicBezTo>
                  <a:cubicBezTo>
                    <a:pt x="9037" y="9228"/>
                    <a:pt x="8990" y="9264"/>
                    <a:pt x="8954" y="9288"/>
                  </a:cubicBezTo>
                  <a:cubicBezTo>
                    <a:pt x="8906" y="9324"/>
                    <a:pt x="8871" y="9383"/>
                    <a:pt x="8895" y="9443"/>
                  </a:cubicBezTo>
                  <a:lnTo>
                    <a:pt x="8978" y="10050"/>
                  </a:lnTo>
                  <a:lnTo>
                    <a:pt x="8597" y="10181"/>
                  </a:lnTo>
                  <a:lnTo>
                    <a:pt x="8264" y="9669"/>
                  </a:lnTo>
                  <a:cubicBezTo>
                    <a:pt x="8228" y="9621"/>
                    <a:pt x="8192" y="9585"/>
                    <a:pt x="8133" y="9585"/>
                  </a:cubicBezTo>
                  <a:lnTo>
                    <a:pt x="7954" y="9585"/>
                  </a:lnTo>
                  <a:cubicBezTo>
                    <a:pt x="7894" y="9585"/>
                    <a:pt x="7847" y="9621"/>
                    <a:pt x="7811" y="9669"/>
                  </a:cubicBezTo>
                  <a:lnTo>
                    <a:pt x="7490" y="10181"/>
                  </a:lnTo>
                  <a:lnTo>
                    <a:pt x="7097" y="10050"/>
                  </a:lnTo>
                  <a:lnTo>
                    <a:pt x="7192" y="9443"/>
                  </a:lnTo>
                  <a:cubicBezTo>
                    <a:pt x="7204" y="9383"/>
                    <a:pt x="7180" y="9324"/>
                    <a:pt x="7132" y="9288"/>
                  </a:cubicBezTo>
                  <a:cubicBezTo>
                    <a:pt x="7085" y="9264"/>
                    <a:pt x="7037" y="9216"/>
                    <a:pt x="7001" y="9193"/>
                  </a:cubicBezTo>
                  <a:cubicBezTo>
                    <a:pt x="6970" y="9161"/>
                    <a:pt x="6933" y="9145"/>
                    <a:pt x="6897" y="9145"/>
                  </a:cubicBezTo>
                  <a:cubicBezTo>
                    <a:pt x="6880" y="9145"/>
                    <a:pt x="6863" y="9149"/>
                    <a:pt x="6847" y="9157"/>
                  </a:cubicBezTo>
                  <a:lnTo>
                    <a:pt x="6275" y="9347"/>
                  </a:lnTo>
                  <a:lnTo>
                    <a:pt x="6061" y="8990"/>
                  </a:lnTo>
                  <a:lnTo>
                    <a:pt x="6525" y="8597"/>
                  </a:lnTo>
                  <a:cubicBezTo>
                    <a:pt x="6573" y="8550"/>
                    <a:pt x="6585" y="8502"/>
                    <a:pt x="6573" y="8442"/>
                  </a:cubicBezTo>
                  <a:cubicBezTo>
                    <a:pt x="6549" y="8383"/>
                    <a:pt x="6537" y="8335"/>
                    <a:pt x="6537" y="8276"/>
                  </a:cubicBezTo>
                  <a:cubicBezTo>
                    <a:pt x="6537" y="8216"/>
                    <a:pt x="6489" y="8169"/>
                    <a:pt x="6430" y="8157"/>
                  </a:cubicBezTo>
                  <a:lnTo>
                    <a:pt x="5847" y="7942"/>
                  </a:lnTo>
                  <a:lnTo>
                    <a:pt x="5930" y="7538"/>
                  </a:lnTo>
                  <a:lnTo>
                    <a:pt x="6549" y="7514"/>
                  </a:lnTo>
                  <a:cubicBezTo>
                    <a:pt x="6609" y="7514"/>
                    <a:pt x="6656" y="7490"/>
                    <a:pt x="6680" y="7430"/>
                  </a:cubicBezTo>
                  <a:cubicBezTo>
                    <a:pt x="6716" y="7383"/>
                    <a:pt x="6740" y="7323"/>
                    <a:pt x="6775" y="7276"/>
                  </a:cubicBezTo>
                  <a:cubicBezTo>
                    <a:pt x="6811" y="7240"/>
                    <a:pt x="6811" y="7180"/>
                    <a:pt x="6775" y="7121"/>
                  </a:cubicBezTo>
                  <a:lnTo>
                    <a:pt x="6478" y="6585"/>
                  </a:lnTo>
                  <a:lnTo>
                    <a:pt x="6787" y="6311"/>
                  </a:lnTo>
                  <a:lnTo>
                    <a:pt x="7263" y="6704"/>
                  </a:lnTo>
                  <a:cubicBezTo>
                    <a:pt x="7293" y="6719"/>
                    <a:pt x="7327" y="6729"/>
                    <a:pt x="7363" y="6729"/>
                  </a:cubicBezTo>
                  <a:cubicBezTo>
                    <a:pt x="7385" y="6729"/>
                    <a:pt x="7407" y="6725"/>
                    <a:pt x="7430" y="6716"/>
                  </a:cubicBezTo>
                  <a:cubicBezTo>
                    <a:pt x="7478" y="6704"/>
                    <a:pt x="7537" y="6668"/>
                    <a:pt x="7597" y="6657"/>
                  </a:cubicBezTo>
                  <a:cubicBezTo>
                    <a:pt x="7656" y="6645"/>
                    <a:pt x="7680" y="6597"/>
                    <a:pt x="7704" y="6537"/>
                  </a:cubicBezTo>
                  <a:lnTo>
                    <a:pt x="7823" y="5930"/>
                  </a:lnTo>
                  <a:close/>
                  <a:moveTo>
                    <a:pt x="4454" y="1"/>
                  </a:moveTo>
                  <a:cubicBezTo>
                    <a:pt x="3739" y="1"/>
                    <a:pt x="3025" y="180"/>
                    <a:pt x="2382" y="513"/>
                  </a:cubicBezTo>
                  <a:cubicBezTo>
                    <a:pt x="2310" y="561"/>
                    <a:pt x="2287" y="644"/>
                    <a:pt x="2322" y="715"/>
                  </a:cubicBezTo>
                  <a:cubicBezTo>
                    <a:pt x="2354" y="770"/>
                    <a:pt x="2405" y="799"/>
                    <a:pt x="2458" y="799"/>
                  </a:cubicBezTo>
                  <a:cubicBezTo>
                    <a:pt x="2485" y="799"/>
                    <a:pt x="2512" y="791"/>
                    <a:pt x="2537" y="775"/>
                  </a:cubicBezTo>
                  <a:cubicBezTo>
                    <a:pt x="3132" y="465"/>
                    <a:pt x="3787" y="299"/>
                    <a:pt x="4454" y="299"/>
                  </a:cubicBezTo>
                  <a:cubicBezTo>
                    <a:pt x="6728" y="299"/>
                    <a:pt x="8597" y="2168"/>
                    <a:pt x="8597" y="4442"/>
                  </a:cubicBezTo>
                  <a:cubicBezTo>
                    <a:pt x="8597" y="4847"/>
                    <a:pt x="8537" y="5228"/>
                    <a:pt x="8430" y="5621"/>
                  </a:cubicBezTo>
                  <a:lnTo>
                    <a:pt x="7740" y="5621"/>
                  </a:lnTo>
                  <a:cubicBezTo>
                    <a:pt x="7668" y="5621"/>
                    <a:pt x="7609" y="5656"/>
                    <a:pt x="7597" y="5728"/>
                  </a:cubicBezTo>
                  <a:lnTo>
                    <a:pt x="7466" y="6371"/>
                  </a:lnTo>
                  <a:lnTo>
                    <a:pt x="7442" y="6371"/>
                  </a:lnTo>
                  <a:lnTo>
                    <a:pt x="6942" y="5966"/>
                  </a:lnTo>
                  <a:cubicBezTo>
                    <a:pt x="6912" y="5948"/>
                    <a:pt x="6879" y="5939"/>
                    <a:pt x="6847" y="5939"/>
                  </a:cubicBezTo>
                  <a:cubicBezTo>
                    <a:pt x="6814" y="5939"/>
                    <a:pt x="6781" y="5948"/>
                    <a:pt x="6751" y="5966"/>
                  </a:cubicBezTo>
                  <a:lnTo>
                    <a:pt x="6239" y="6407"/>
                  </a:lnTo>
                  <a:cubicBezTo>
                    <a:pt x="6180" y="6442"/>
                    <a:pt x="6168" y="6537"/>
                    <a:pt x="6216" y="6597"/>
                  </a:cubicBezTo>
                  <a:lnTo>
                    <a:pt x="6525" y="7180"/>
                  </a:lnTo>
                  <a:cubicBezTo>
                    <a:pt x="6525" y="7180"/>
                    <a:pt x="6525" y="7192"/>
                    <a:pt x="6513" y="7192"/>
                  </a:cubicBezTo>
                  <a:lnTo>
                    <a:pt x="5858" y="7204"/>
                  </a:lnTo>
                  <a:cubicBezTo>
                    <a:pt x="5775" y="7204"/>
                    <a:pt x="5716" y="7264"/>
                    <a:pt x="5704" y="7335"/>
                  </a:cubicBezTo>
                  <a:lnTo>
                    <a:pt x="5585" y="7990"/>
                  </a:lnTo>
                  <a:cubicBezTo>
                    <a:pt x="5573" y="8073"/>
                    <a:pt x="5620" y="8145"/>
                    <a:pt x="5680" y="8157"/>
                  </a:cubicBezTo>
                  <a:lnTo>
                    <a:pt x="6013" y="8288"/>
                  </a:lnTo>
                  <a:cubicBezTo>
                    <a:pt x="5525" y="8502"/>
                    <a:pt x="5001" y="8585"/>
                    <a:pt x="4454" y="8585"/>
                  </a:cubicBezTo>
                  <a:cubicBezTo>
                    <a:pt x="2179" y="8585"/>
                    <a:pt x="322" y="6728"/>
                    <a:pt x="322" y="4454"/>
                  </a:cubicBezTo>
                  <a:cubicBezTo>
                    <a:pt x="322" y="3168"/>
                    <a:pt x="894" y="2001"/>
                    <a:pt x="1894" y="1203"/>
                  </a:cubicBezTo>
                  <a:cubicBezTo>
                    <a:pt x="1965" y="1144"/>
                    <a:pt x="1965" y="1061"/>
                    <a:pt x="1929" y="989"/>
                  </a:cubicBezTo>
                  <a:cubicBezTo>
                    <a:pt x="1895" y="942"/>
                    <a:pt x="1850" y="921"/>
                    <a:pt x="1804" y="921"/>
                  </a:cubicBezTo>
                  <a:cubicBezTo>
                    <a:pt x="1769" y="921"/>
                    <a:pt x="1734" y="933"/>
                    <a:pt x="1703" y="953"/>
                  </a:cubicBezTo>
                  <a:cubicBezTo>
                    <a:pt x="632" y="1799"/>
                    <a:pt x="1" y="3085"/>
                    <a:pt x="1" y="4454"/>
                  </a:cubicBezTo>
                  <a:cubicBezTo>
                    <a:pt x="1" y="5645"/>
                    <a:pt x="465" y="6764"/>
                    <a:pt x="1298" y="7597"/>
                  </a:cubicBezTo>
                  <a:cubicBezTo>
                    <a:pt x="2132" y="8431"/>
                    <a:pt x="3251" y="8883"/>
                    <a:pt x="4442" y="8883"/>
                  </a:cubicBezTo>
                  <a:cubicBezTo>
                    <a:pt x="5001" y="8883"/>
                    <a:pt x="5537" y="8788"/>
                    <a:pt x="6049" y="8585"/>
                  </a:cubicBezTo>
                  <a:lnTo>
                    <a:pt x="6049" y="8585"/>
                  </a:lnTo>
                  <a:lnTo>
                    <a:pt x="5775" y="8823"/>
                  </a:lnTo>
                  <a:cubicBezTo>
                    <a:pt x="5716" y="8871"/>
                    <a:pt x="5704" y="8966"/>
                    <a:pt x="5751" y="9026"/>
                  </a:cubicBezTo>
                  <a:lnTo>
                    <a:pt x="6073" y="9585"/>
                  </a:lnTo>
                  <a:cubicBezTo>
                    <a:pt x="6101" y="9632"/>
                    <a:pt x="6158" y="9664"/>
                    <a:pt x="6211" y="9664"/>
                  </a:cubicBezTo>
                  <a:cubicBezTo>
                    <a:pt x="6225" y="9664"/>
                    <a:pt x="6239" y="9662"/>
                    <a:pt x="6251" y="9657"/>
                  </a:cubicBezTo>
                  <a:lnTo>
                    <a:pt x="6882" y="9455"/>
                  </a:lnTo>
                  <a:cubicBezTo>
                    <a:pt x="6882" y="9455"/>
                    <a:pt x="6894" y="9455"/>
                    <a:pt x="6894" y="9466"/>
                  </a:cubicBezTo>
                  <a:lnTo>
                    <a:pt x="6787" y="10121"/>
                  </a:lnTo>
                  <a:cubicBezTo>
                    <a:pt x="6775" y="10193"/>
                    <a:pt x="6823" y="10276"/>
                    <a:pt x="6894" y="10288"/>
                  </a:cubicBezTo>
                  <a:lnTo>
                    <a:pt x="7525" y="10514"/>
                  </a:lnTo>
                  <a:cubicBezTo>
                    <a:pt x="7537" y="10514"/>
                    <a:pt x="7549" y="10526"/>
                    <a:pt x="7585" y="10526"/>
                  </a:cubicBezTo>
                  <a:cubicBezTo>
                    <a:pt x="7644" y="10526"/>
                    <a:pt x="7680" y="10490"/>
                    <a:pt x="7716" y="10455"/>
                  </a:cubicBezTo>
                  <a:lnTo>
                    <a:pt x="8061" y="9883"/>
                  </a:lnTo>
                  <a:lnTo>
                    <a:pt x="8073" y="9883"/>
                  </a:lnTo>
                  <a:lnTo>
                    <a:pt x="8418" y="10455"/>
                  </a:lnTo>
                  <a:cubicBezTo>
                    <a:pt x="8445" y="10499"/>
                    <a:pt x="8497" y="10523"/>
                    <a:pt x="8547" y="10523"/>
                  </a:cubicBezTo>
                  <a:cubicBezTo>
                    <a:pt x="8565" y="10523"/>
                    <a:pt x="8582" y="10520"/>
                    <a:pt x="8597" y="10514"/>
                  </a:cubicBezTo>
                  <a:lnTo>
                    <a:pt x="9216" y="10288"/>
                  </a:lnTo>
                  <a:cubicBezTo>
                    <a:pt x="9287" y="10252"/>
                    <a:pt x="9323" y="10193"/>
                    <a:pt x="9323" y="10121"/>
                  </a:cubicBezTo>
                  <a:lnTo>
                    <a:pt x="9216" y="9466"/>
                  </a:lnTo>
                  <a:cubicBezTo>
                    <a:pt x="9216" y="9466"/>
                    <a:pt x="9228" y="9466"/>
                    <a:pt x="9228" y="9455"/>
                  </a:cubicBezTo>
                  <a:lnTo>
                    <a:pt x="9859" y="9657"/>
                  </a:lnTo>
                  <a:cubicBezTo>
                    <a:pt x="9878" y="9666"/>
                    <a:pt x="9897" y="9671"/>
                    <a:pt x="9916" y="9671"/>
                  </a:cubicBezTo>
                  <a:cubicBezTo>
                    <a:pt x="9966" y="9671"/>
                    <a:pt x="10011" y="9638"/>
                    <a:pt x="10038" y="9585"/>
                  </a:cubicBezTo>
                  <a:lnTo>
                    <a:pt x="10359" y="9026"/>
                  </a:lnTo>
                  <a:cubicBezTo>
                    <a:pt x="10395" y="8966"/>
                    <a:pt x="10395" y="8871"/>
                    <a:pt x="10335" y="8823"/>
                  </a:cubicBezTo>
                  <a:lnTo>
                    <a:pt x="9847" y="8395"/>
                  </a:lnTo>
                  <a:lnTo>
                    <a:pt x="9847" y="8383"/>
                  </a:lnTo>
                  <a:lnTo>
                    <a:pt x="10454" y="8145"/>
                  </a:lnTo>
                  <a:cubicBezTo>
                    <a:pt x="10460" y="8146"/>
                    <a:pt x="10465" y="8146"/>
                    <a:pt x="10470" y="8146"/>
                  </a:cubicBezTo>
                  <a:cubicBezTo>
                    <a:pt x="10532" y="8146"/>
                    <a:pt x="10572" y="8080"/>
                    <a:pt x="10561" y="8014"/>
                  </a:cubicBezTo>
                  <a:lnTo>
                    <a:pt x="10442" y="7359"/>
                  </a:lnTo>
                  <a:cubicBezTo>
                    <a:pt x="10419" y="7288"/>
                    <a:pt x="10359" y="7240"/>
                    <a:pt x="10288" y="7228"/>
                  </a:cubicBezTo>
                  <a:lnTo>
                    <a:pt x="9633" y="7204"/>
                  </a:lnTo>
                  <a:cubicBezTo>
                    <a:pt x="9633" y="7204"/>
                    <a:pt x="9633" y="7192"/>
                    <a:pt x="9621" y="7192"/>
                  </a:cubicBezTo>
                  <a:lnTo>
                    <a:pt x="9930" y="6609"/>
                  </a:lnTo>
                  <a:cubicBezTo>
                    <a:pt x="9966" y="6549"/>
                    <a:pt x="9942" y="6466"/>
                    <a:pt x="9907" y="6418"/>
                  </a:cubicBezTo>
                  <a:lnTo>
                    <a:pt x="9395" y="5990"/>
                  </a:lnTo>
                  <a:cubicBezTo>
                    <a:pt x="9365" y="5966"/>
                    <a:pt x="9332" y="5954"/>
                    <a:pt x="9299" y="5954"/>
                  </a:cubicBezTo>
                  <a:cubicBezTo>
                    <a:pt x="9267" y="5954"/>
                    <a:pt x="9234" y="5966"/>
                    <a:pt x="9204" y="5990"/>
                  </a:cubicBezTo>
                  <a:lnTo>
                    <a:pt x="8692" y="6395"/>
                  </a:lnTo>
                  <a:lnTo>
                    <a:pt x="8680" y="6395"/>
                  </a:lnTo>
                  <a:lnTo>
                    <a:pt x="8609" y="6049"/>
                  </a:lnTo>
                  <a:lnTo>
                    <a:pt x="8609" y="6037"/>
                  </a:lnTo>
                  <a:cubicBezTo>
                    <a:pt x="8799" y="5525"/>
                    <a:pt x="8895" y="5002"/>
                    <a:pt x="8895" y="4454"/>
                  </a:cubicBezTo>
                  <a:cubicBezTo>
                    <a:pt x="8895" y="3263"/>
                    <a:pt x="8430" y="2144"/>
                    <a:pt x="7597" y="1311"/>
                  </a:cubicBezTo>
                  <a:cubicBezTo>
                    <a:pt x="6763" y="477"/>
                    <a:pt x="5644" y="1"/>
                    <a:pt x="445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2789568" y="1807858"/>
            <a:ext cx="916264" cy="476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t-EE" sz="1100" dirty="0" smtClean="0"/>
              <a:t>Extended </a:t>
            </a:r>
            <a:br>
              <a:rPr lang="et-EE" sz="1100" dirty="0" smtClean="0"/>
            </a:br>
            <a:r>
              <a:rPr lang="et-EE" sz="1100" dirty="0" smtClean="0"/>
              <a:t>time</a:t>
            </a:r>
            <a:endParaRPr sz="1100" dirty="0"/>
          </a:p>
        </p:txBody>
      </p:sp>
      <p:sp>
        <p:nvSpPr>
          <p:cNvPr id="35" name="Google Shape;2175;p69"/>
          <p:cNvSpPr/>
          <p:nvPr/>
        </p:nvSpPr>
        <p:spPr>
          <a:xfrm>
            <a:off x="2926274" y="2206203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" name="Google Shape;5426;p55"/>
          <p:cNvGrpSpPr>
            <a:grpSpLocks noChangeAspect="1"/>
          </p:cNvGrpSpPr>
          <p:nvPr/>
        </p:nvGrpSpPr>
        <p:grpSpPr>
          <a:xfrm>
            <a:off x="3100447" y="2294645"/>
            <a:ext cx="311054" cy="315752"/>
            <a:chOff x="4874902" y="3808799"/>
            <a:chExt cx="345615" cy="350835"/>
          </a:xfrm>
          <a:solidFill>
            <a:schemeClr val="tx2"/>
          </a:solidFill>
        </p:grpSpPr>
        <p:sp>
          <p:nvSpPr>
            <p:cNvPr id="18" name="Google Shape;5427;p55"/>
            <p:cNvSpPr/>
            <p:nvPr/>
          </p:nvSpPr>
          <p:spPr>
            <a:xfrm>
              <a:off x="4874902" y="3808799"/>
              <a:ext cx="345615" cy="350835"/>
            </a:xfrm>
            <a:custGeom>
              <a:avLst/>
              <a:gdLst/>
              <a:ahLst/>
              <a:cxnLst/>
              <a:rect l="l" t="t" r="r" b="b"/>
              <a:pathLst>
                <a:path w="10859" h="11023" extrusionOk="0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428;p55"/>
            <p:cNvSpPr/>
            <p:nvPr/>
          </p:nvSpPr>
          <p:spPr>
            <a:xfrm>
              <a:off x="4939321" y="4009630"/>
              <a:ext cx="145929" cy="123618"/>
            </a:xfrm>
            <a:custGeom>
              <a:avLst/>
              <a:gdLst/>
              <a:ahLst/>
              <a:cxnLst/>
              <a:rect l="l" t="t" r="r" b="b"/>
              <a:pathLst>
                <a:path w="4585" h="3884" extrusionOk="0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429;p55"/>
            <p:cNvSpPr/>
            <p:nvPr/>
          </p:nvSpPr>
          <p:spPr>
            <a:xfrm>
              <a:off x="4942344" y="3897629"/>
              <a:ext cx="205033" cy="101816"/>
            </a:xfrm>
            <a:custGeom>
              <a:avLst/>
              <a:gdLst/>
              <a:ahLst/>
              <a:cxnLst/>
              <a:rect l="l" t="t" r="r" b="b"/>
              <a:pathLst>
                <a:path w="6442" h="3199" extrusionOk="0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430;p55"/>
            <p:cNvSpPr/>
            <p:nvPr/>
          </p:nvSpPr>
          <p:spPr>
            <a:xfrm>
              <a:off x="5092729" y="3950240"/>
              <a:ext cx="84597" cy="175465"/>
            </a:xfrm>
            <a:custGeom>
              <a:avLst/>
              <a:gdLst/>
              <a:ahLst/>
              <a:cxnLst/>
              <a:rect l="l" t="t" r="r" b="b"/>
              <a:pathLst>
                <a:path w="2658" h="5513" extrusionOk="0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431;p55"/>
            <p:cNvSpPr/>
            <p:nvPr/>
          </p:nvSpPr>
          <p:spPr>
            <a:xfrm>
              <a:off x="5004886" y="3993717"/>
              <a:ext cx="81478" cy="55348"/>
            </a:xfrm>
            <a:custGeom>
              <a:avLst/>
              <a:gdLst/>
              <a:ahLst/>
              <a:cxnLst/>
              <a:rect l="l" t="t" r="r" b="b"/>
              <a:pathLst>
                <a:path w="2560" h="1739" extrusionOk="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432;p55"/>
            <p:cNvSpPr/>
            <p:nvPr/>
          </p:nvSpPr>
          <p:spPr>
            <a:xfrm>
              <a:off x="5053391" y="3915262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433;p55"/>
            <p:cNvSpPr/>
            <p:nvPr/>
          </p:nvSpPr>
          <p:spPr>
            <a:xfrm>
              <a:off x="5005236" y="3928216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434;p55"/>
            <p:cNvSpPr/>
            <p:nvPr/>
          </p:nvSpPr>
          <p:spPr>
            <a:xfrm>
              <a:off x="4970766" y="3962876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435;p55"/>
            <p:cNvSpPr/>
            <p:nvPr/>
          </p:nvSpPr>
          <p:spPr>
            <a:xfrm>
              <a:off x="4958258" y="4010012"/>
              <a:ext cx="29982" cy="10248"/>
            </a:xfrm>
            <a:custGeom>
              <a:avLst/>
              <a:gdLst/>
              <a:ahLst/>
              <a:cxnLst/>
              <a:rect l="l" t="t" r="r" b="b"/>
              <a:pathLst>
                <a:path w="942" h="322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436;p55"/>
            <p:cNvSpPr/>
            <p:nvPr/>
          </p:nvSpPr>
          <p:spPr>
            <a:xfrm>
              <a:off x="4969239" y="4047601"/>
              <a:ext cx="30363" cy="20051"/>
            </a:xfrm>
            <a:custGeom>
              <a:avLst/>
              <a:gdLst/>
              <a:ahLst/>
              <a:cxnLst/>
              <a:rect l="l" t="t" r="r" b="b"/>
              <a:pathLst>
                <a:path w="954" h="630" extrusionOk="0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437;p55"/>
            <p:cNvSpPr/>
            <p:nvPr/>
          </p:nvSpPr>
          <p:spPr>
            <a:xfrm>
              <a:off x="5005236" y="4075641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438;p55"/>
            <p:cNvSpPr/>
            <p:nvPr/>
          </p:nvSpPr>
          <p:spPr>
            <a:xfrm>
              <a:off x="5053391" y="4085794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439;p55"/>
            <p:cNvSpPr/>
            <p:nvPr/>
          </p:nvSpPr>
          <p:spPr>
            <a:xfrm>
              <a:off x="5090501" y="4075641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440;p55"/>
            <p:cNvSpPr/>
            <p:nvPr/>
          </p:nvSpPr>
          <p:spPr>
            <a:xfrm>
              <a:off x="5117809" y="4048142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441;p55"/>
            <p:cNvSpPr/>
            <p:nvPr/>
          </p:nvSpPr>
          <p:spPr>
            <a:xfrm>
              <a:off x="5128790" y="4010012"/>
              <a:ext cx="29950" cy="10248"/>
            </a:xfrm>
            <a:custGeom>
              <a:avLst/>
              <a:gdLst/>
              <a:ahLst/>
              <a:cxnLst/>
              <a:rect l="l" t="t" r="r" b="b"/>
              <a:pathLst>
                <a:path w="941" h="32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442;p55"/>
            <p:cNvSpPr/>
            <p:nvPr/>
          </p:nvSpPr>
          <p:spPr>
            <a:xfrm>
              <a:off x="5117809" y="3962717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443;p55"/>
            <p:cNvSpPr/>
            <p:nvPr/>
          </p:nvSpPr>
          <p:spPr>
            <a:xfrm>
              <a:off x="5090501" y="3928152"/>
              <a:ext cx="20879" cy="26958"/>
            </a:xfrm>
            <a:custGeom>
              <a:avLst/>
              <a:gdLst/>
              <a:ahLst/>
              <a:cxnLst/>
              <a:rect l="l" t="t" r="r" b="b"/>
              <a:pathLst>
                <a:path w="656" h="847" extrusionOk="0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1791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69"/>
          <p:cNvSpPr txBox="1">
            <a:spLocks noGrp="1"/>
          </p:cNvSpPr>
          <p:nvPr>
            <p:ph type="ctrTitle"/>
          </p:nvPr>
        </p:nvSpPr>
        <p:spPr>
          <a:xfrm>
            <a:off x="615263" y="391698"/>
            <a:ext cx="3042337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t-EE" dirty="0" smtClean="0"/>
              <a:t>GOALS</a:t>
            </a:r>
            <a:endParaRPr dirty="0"/>
          </a:p>
        </p:txBody>
      </p:sp>
      <p:sp>
        <p:nvSpPr>
          <p:cNvPr id="2167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299879" y="1817152"/>
            <a:ext cx="731002" cy="445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t-EE" sz="1100" dirty="0" smtClean="0"/>
              <a:t>Zero </a:t>
            </a:r>
            <a:br>
              <a:rPr lang="et-EE" sz="1100" dirty="0" smtClean="0"/>
            </a:br>
            <a:r>
              <a:rPr lang="et-EE" sz="1100" dirty="0" smtClean="0"/>
              <a:t>Budget</a:t>
            </a:r>
            <a:endParaRPr sz="1100" dirty="0"/>
          </a:p>
        </p:txBody>
      </p:sp>
      <p:cxnSp>
        <p:nvCxnSpPr>
          <p:cNvPr id="2174" name="Google Shape;2174;p69"/>
          <p:cNvCxnSpPr/>
          <p:nvPr/>
        </p:nvCxnSpPr>
        <p:spPr>
          <a:xfrm>
            <a:off x="331986" y="2668475"/>
            <a:ext cx="7194672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75" name="Google Shape;2175;p69"/>
          <p:cNvSpPr/>
          <p:nvPr/>
        </p:nvSpPr>
        <p:spPr>
          <a:xfrm>
            <a:off x="329888" y="2210075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7" name="Google Shape;2177;p69"/>
          <p:cNvSpPr/>
          <p:nvPr/>
        </p:nvSpPr>
        <p:spPr>
          <a:xfrm>
            <a:off x="693599" y="791034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1553601" y="1811534"/>
            <a:ext cx="916264" cy="469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t-EE" sz="1100" dirty="0" smtClean="0"/>
              <a:t>Extended </a:t>
            </a:r>
            <a:br>
              <a:rPr lang="et-EE" sz="1100" dirty="0" smtClean="0"/>
            </a:br>
            <a:r>
              <a:rPr lang="et-EE" sz="1100" dirty="0" smtClean="0"/>
              <a:t>audience</a:t>
            </a:r>
            <a:endParaRPr sz="1100" dirty="0"/>
          </a:p>
        </p:txBody>
      </p:sp>
      <p:sp>
        <p:nvSpPr>
          <p:cNvPr id="59" name="Google Shape;2175;p69"/>
          <p:cNvSpPr/>
          <p:nvPr/>
        </p:nvSpPr>
        <p:spPr>
          <a:xfrm>
            <a:off x="1628081" y="2211051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4145856" y="1790743"/>
            <a:ext cx="863214" cy="470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t-EE" sz="1100" dirty="0" smtClean="0"/>
              <a:t>Employer </a:t>
            </a:r>
            <a:br>
              <a:rPr lang="et-EE" sz="1100" dirty="0" smtClean="0"/>
            </a:br>
            <a:r>
              <a:rPr lang="et-EE" sz="1100" dirty="0" smtClean="0"/>
              <a:t>branding</a:t>
            </a:r>
            <a:endParaRPr sz="1100" dirty="0"/>
          </a:p>
        </p:txBody>
      </p:sp>
      <p:sp>
        <p:nvSpPr>
          <p:cNvPr id="61" name="Google Shape;2175;p69"/>
          <p:cNvSpPr/>
          <p:nvPr/>
        </p:nvSpPr>
        <p:spPr>
          <a:xfrm>
            <a:off x="4247763" y="2217851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4" name="Google Shape;7248;p59"/>
          <p:cNvGrpSpPr>
            <a:grpSpLocks noChangeAspect="1"/>
          </p:cNvGrpSpPr>
          <p:nvPr/>
        </p:nvGrpSpPr>
        <p:grpSpPr>
          <a:xfrm>
            <a:off x="4445158" y="2333044"/>
            <a:ext cx="297099" cy="278017"/>
            <a:chOff x="2766264" y="3394042"/>
            <a:chExt cx="294873" cy="275934"/>
          </a:xfrm>
          <a:solidFill>
            <a:schemeClr val="bg1"/>
          </a:solidFill>
        </p:grpSpPr>
        <p:sp>
          <p:nvSpPr>
            <p:cNvPr id="85" name="Google Shape;7249;p59"/>
            <p:cNvSpPr/>
            <p:nvPr/>
          </p:nvSpPr>
          <p:spPr>
            <a:xfrm>
              <a:off x="2766264" y="3394042"/>
              <a:ext cx="253176" cy="275934"/>
            </a:xfrm>
            <a:custGeom>
              <a:avLst/>
              <a:gdLst/>
              <a:ahLst/>
              <a:cxnLst/>
              <a:rect l="l" t="t" r="r" b="b"/>
              <a:pathLst>
                <a:path w="7954" h="8669" extrusionOk="0">
                  <a:moveTo>
                    <a:pt x="6942" y="3489"/>
                  </a:moveTo>
                  <a:cubicBezTo>
                    <a:pt x="7371" y="3549"/>
                    <a:pt x="7692" y="3918"/>
                    <a:pt x="7692" y="4346"/>
                  </a:cubicBezTo>
                  <a:cubicBezTo>
                    <a:pt x="7692" y="4799"/>
                    <a:pt x="7382" y="5156"/>
                    <a:pt x="6942" y="5227"/>
                  </a:cubicBezTo>
                  <a:lnTo>
                    <a:pt x="6942" y="3489"/>
                  </a:lnTo>
                  <a:close/>
                  <a:moveTo>
                    <a:pt x="1013" y="3322"/>
                  </a:moveTo>
                  <a:lnTo>
                    <a:pt x="1013" y="5382"/>
                  </a:lnTo>
                  <a:lnTo>
                    <a:pt x="715" y="5382"/>
                  </a:lnTo>
                  <a:cubicBezTo>
                    <a:pt x="465" y="5382"/>
                    <a:pt x="263" y="5180"/>
                    <a:pt x="263" y="4930"/>
                  </a:cubicBezTo>
                  <a:lnTo>
                    <a:pt x="263" y="3775"/>
                  </a:lnTo>
                  <a:cubicBezTo>
                    <a:pt x="263" y="3537"/>
                    <a:pt x="453" y="3322"/>
                    <a:pt x="715" y="3322"/>
                  </a:cubicBezTo>
                  <a:close/>
                  <a:moveTo>
                    <a:pt x="2179" y="3322"/>
                  </a:moveTo>
                  <a:lnTo>
                    <a:pt x="2179" y="5382"/>
                  </a:lnTo>
                  <a:lnTo>
                    <a:pt x="1286" y="5382"/>
                  </a:lnTo>
                  <a:lnTo>
                    <a:pt x="1286" y="3322"/>
                  </a:lnTo>
                  <a:close/>
                  <a:moveTo>
                    <a:pt x="2322" y="6370"/>
                  </a:moveTo>
                  <a:lnTo>
                    <a:pt x="2322" y="6966"/>
                  </a:lnTo>
                  <a:lnTo>
                    <a:pt x="2060" y="6966"/>
                  </a:lnTo>
                  <a:lnTo>
                    <a:pt x="2227" y="6370"/>
                  </a:lnTo>
                  <a:close/>
                  <a:moveTo>
                    <a:pt x="2144" y="5644"/>
                  </a:moveTo>
                  <a:lnTo>
                    <a:pt x="1632" y="7549"/>
                  </a:lnTo>
                  <a:lnTo>
                    <a:pt x="1286" y="7549"/>
                  </a:lnTo>
                  <a:lnTo>
                    <a:pt x="1286" y="5644"/>
                  </a:lnTo>
                  <a:close/>
                  <a:moveTo>
                    <a:pt x="6680" y="274"/>
                  </a:moveTo>
                  <a:lnTo>
                    <a:pt x="6680" y="8430"/>
                  </a:lnTo>
                  <a:lnTo>
                    <a:pt x="6085" y="8430"/>
                  </a:lnTo>
                  <a:lnTo>
                    <a:pt x="6085" y="2703"/>
                  </a:lnTo>
                  <a:cubicBezTo>
                    <a:pt x="6085" y="2620"/>
                    <a:pt x="6025" y="2560"/>
                    <a:pt x="5954" y="2560"/>
                  </a:cubicBezTo>
                  <a:cubicBezTo>
                    <a:pt x="5870" y="2560"/>
                    <a:pt x="5811" y="2620"/>
                    <a:pt x="5811" y="2703"/>
                  </a:cubicBezTo>
                  <a:lnTo>
                    <a:pt x="5811" y="7549"/>
                  </a:lnTo>
                  <a:cubicBezTo>
                    <a:pt x="5632" y="7311"/>
                    <a:pt x="5382" y="6989"/>
                    <a:pt x="5037" y="6668"/>
                  </a:cubicBezTo>
                  <a:cubicBezTo>
                    <a:pt x="4668" y="6299"/>
                    <a:pt x="4263" y="6013"/>
                    <a:pt x="3870" y="5799"/>
                  </a:cubicBezTo>
                  <a:cubicBezTo>
                    <a:pt x="3406" y="5561"/>
                    <a:pt x="2930" y="5418"/>
                    <a:pt x="2453" y="5394"/>
                  </a:cubicBezTo>
                  <a:lnTo>
                    <a:pt x="2453" y="3322"/>
                  </a:lnTo>
                  <a:cubicBezTo>
                    <a:pt x="2930" y="3310"/>
                    <a:pt x="3406" y="3179"/>
                    <a:pt x="3870" y="2918"/>
                  </a:cubicBezTo>
                  <a:cubicBezTo>
                    <a:pt x="4263" y="2715"/>
                    <a:pt x="4668" y="2417"/>
                    <a:pt x="5037" y="2048"/>
                  </a:cubicBezTo>
                  <a:cubicBezTo>
                    <a:pt x="5370" y="1715"/>
                    <a:pt x="5632" y="1394"/>
                    <a:pt x="5811" y="1167"/>
                  </a:cubicBezTo>
                  <a:lnTo>
                    <a:pt x="5811" y="2025"/>
                  </a:lnTo>
                  <a:cubicBezTo>
                    <a:pt x="5811" y="2108"/>
                    <a:pt x="5870" y="2167"/>
                    <a:pt x="5954" y="2167"/>
                  </a:cubicBezTo>
                  <a:cubicBezTo>
                    <a:pt x="6025" y="2167"/>
                    <a:pt x="6085" y="2108"/>
                    <a:pt x="6085" y="2025"/>
                  </a:cubicBezTo>
                  <a:lnTo>
                    <a:pt x="6085" y="274"/>
                  </a:lnTo>
                  <a:close/>
                  <a:moveTo>
                    <a:pt x="5930" y="0"/>
                  </a:moveTo>
                  <a:cubicBezTo>
                    <a:pt x="5858" y="0"/>
                    <a:pt x="5799" y="60"/>
                    <a:pt x="5799" y="143"/>
                  </a:cubicBezTo>
                  <a:lnTo>
                    <a:pt x="5799" y="679"/>
                  </a:lnTo>
                  <a:cubicBezTo>
                    <a:pt x="5728" y="810"/>
                    <a:pt x="5370" y="1334"/>
                    <a:pt x="4835" y="1846"/>
                  </a:cubicBezTo>
                  <a:cubicBezTo>
                    <a:pt x="4263" y="2382"/>
                    <a:pt x="3370" y="3037"/>
                    <a:pt x="2299" y="3037"/>
                  </a:cubicBezTo>
                  <a:lnTo>
                    <a:pt x="715" y="3037"/>
                  </a:lnTo>
                  <a:cubicBezTo>
                    <a:pt x="310" y="3037"/>
                    <a:pt x="1" y="3370"/>
                    <a:pt x="1" y="3751"/>
                  </a:cubicBezTo>
                  <a:lnTo>
                    <a:pt x="1" y="4918"/>
                  </a:lnTo>
                  <a:cubicBezTo>
                    <a:pt x="1" y="5323"/>
                    <a:pt x="322" y="5632"/>
                    <a:pt x="715" y="5632"/>
                  </a:cubicBezTo>
                  <a:lnTo>
                    <a:pt x="1013" y="5632"/>
                  </a:lnTo>
                  <a:lnTo>
                    <a:pt x="1013" y="7668"/>
                  </a:lnTo>
                  <a:cubicBezTo>
                    <a:pt x="1013" y="7740"/>
                    <a:pt x="1072" y="7799"/>
                    <a:pt x="1144" y="7799"/>
                  </a:cubicBezTo>
                  <a:lnTo>
                    <a:pt x="1727" y="7799"/>
                  </a:lnTo>
                  <a:cubicBezTo>
                    <a:pt x="1787" y="7799"/>
                    <a:pt x="1846" y="7763"/>
                    <a:pt x="1858" y="7692"/>
                  </a:cubicBezTo>
                  <a:lnTo>
                    <a:pt x="1989" y="7216"/>
                  </a:lnTo>
                  <a:lnTo>
                    <a:pt x="2453" y="7216"/>
                  </a:lnTo>
                  <a:cubicBezTo>
                    <a:pt x="2525" y="7216"/>
                    <a:pt x="2584" y="7156"/>
                    <a:pt x="2584" y="7085"/>
                  </a:cubicBezTo>
                  <a:lnTo>
                    <a:pt x="2584" y="6204"/>
                  </a:lnTo>
                  <a:cubicBezTo>
                    <a:pt x="2584" y="6132"/>
                    <a:pt x="2525" y="6073"/>
                    <a:pt x="2453" y="6073"/>
                  </a:cubicBezTo>
                  <a:lnTo>
                    <a:pt x="2287" y="6073"/>
                  </a:lnTo>
                  <a:lnTo>
                    <a:pt x="2406" y="5632"/>
                  </a:lnTo>
                  <a:cubicBezTo>
                    <a:pt x="3430" y="5668"/>
                    <a:pt x="4299" y="6299"/>
                    <a:pt x="4835" y="6823"/>
                  </a:cubicBezTo>
                  <a:cubicBezTo>
                    <a:pt x="5370" y="7335"/>
                    <a:pt x="5704" y="7859"/>
                    <a:pt x="5799" y="7990"/>
                  </a:cubicBezTo>
                  <a:lnTo>
                    <a:pt x="5799" y="8525"/>
                  </a:lnTo>
                  <a:cubicBezTo>
                    <a:pt x="5799" y="8609"/>
                    <a:pt x="5858" y="8668"/>
                    <a:pt x="5930" y="8668"/>
                  </a:cubicBezTo>
                  <a:lnTo>
                    <a:pt x="6811" y="8668"/>
                  </a:lnTo>
                  <a:cubicBezTo>
                    <a:pt x="6882" y="8668"/>
                    <a:pt x="6942" y="8609"/>
                    <a:pt x="6942" y="8525"/>
                  </a:cubicBezTo>
                  <a:lnTo>
                    <a:pt x="6942" y="5465"/>
                  </a:lnTo>
                  <a:cubicBezTo>
                    <a:pt x="7525" y="5394"/>
                    <a:pt x="7954" y="4918"/>
                    <a:pt x="7954" y="4322"/>
                  </a:cubicBezTo>
                  <a:cubicBezTo>
                    <a:pt x="7954" y="3775"/>
                    <a:pt x="7525" y="3275"/>
                    <a:pt x="6942" y="3203"/>
                  </a:cubicBezTo>
                  <a:lnTo>
                    <a:pt x="6942" y="143"/>
                  </a:lnTo>
                  <a:cubicBezTo>
                    <a:pt x="6942" y="60"/>
                    <a:pt x="6882" y="0"/>
                    <a:pt x="68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6" name="Google Shape;7250;p59"/>
            <p:cNvSpPr/>
            <p:nvPr/>
          </p:nvSpPr>
          <p:spPr>
            <a:xfrm>
              <a:off x="3039143" y="3528205"/>
              <a:ext cx="21995" cy="8753"/>
            </a:xfrm>
            <a:custGeom>
              <a:avLst/>
              <a:gdLst/>
              <a:ahLst/>
              <a:cxnLst/>
              <a:rect l="l" t="t" r="r" b="b"/>
              <a:pathLst>
                <a:path w="691" h="275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15"/>
                    <a:pt x="60" y="274"/>
                    <a:pt x="131" y="274"/>
                  </a:cubicBezTo>
                  <a:lnTo>
                    <a:pt x="560" y="274"/>
                  </a:lnTo>
                  <a:cubicBezTo>
                    <a:pt x="631" y="274"/>
                    <a:pt x="691" y="215"/>
                    <a:pt x="691" y="131"/>
                  </a:cubicBezTo>
                  <a:cubicBezTo>
                    <a:pt x="691" y="60"/>
                    <a:pt x="631" y="0"/>
                    <a:pt x="56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7" name="Google Shape;7251;p59"/>
            <p:cNvSpPr/>
            <p:nvPr/>
          </p:nvSpPr>
          <p:spPr>
            <a:xfrm>
              <a:off x="3019408" y="3475622"/>
              <a:ext cx="20499" cy="18875"/>
            </a:xfrm>
            <a:custGeom>
              <a:avLst/>
              <a:gdLst/>
              <a:ahLst/>
              <a:cxnLst/>
              <a:rect l="l" t="t" r="r" b="b"/>
              <a:pathLst>
                <a:path w="644" h="593" extrusionOk="0">
                  <a:moveTo>
                    <a:pt x="501" y="0"/>
                  </a:moveTo>
                  <a:cubicBezTo>
                    <a:pt x="468" y="0"/>
                    <a:pt x="436" y="15"/>
                    <a:pt x="406" y="45"/>
                  </a:cubicBezTo>
                  <a:lnTo>
                    <a:pt x="96" y="355"/>
                  </a:lnTo>
                  <a:cubicBezTo>
                    <a:pt x="1" y="450"/>
                    <a:pt x="61" y="593"/>
                    <a:pt x="180" y="593"/>
                  </a:cubicBezTo>
                  <a:cubicBezTo>
                    <a:pt x="215" y="593"/>
                    <a:pt x="263" y="581"/>
                    <a:pt x="275" y="557"/>
                  </a:cubicBezTo>
                  <a:lnTo>
                    <a:pt x="584" y="235"/>
                  </a:lnTo>
                  <a:cubicBezTo>
                    <a:pt x="644" y="200"/>
                    <a:pt x="644" y="104"/>
                    <a:pt x="596" y="45"/>
                  </a:cubicBezTo>
                  <a:cubicBezTo>
                    <a:pt x="567" y="15"/>
                    <a:pt x="534" y="0"/>
                    <a:pt x="5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8" name="Google Shape;7252;p59"/>
            <p:cNvSpPr/>
            <p:nvPr/>
          </p:nvSpPr>
          <p:spPr>
            <a:xfrm>
              <a:off x="3020554" y="3570348"/>
              <a:ext cx="19353" cy="18621"/>
            </a:xfrm>
            <a:custGeom>
              <a:avLst/>
              <a:gdLst/>
              <a:ahLst/>
              <a:cxnLst/>
              <a:rect l="l" t="t" r="r" b="b"/>
              <a:pathLst>
                <a:path w="608" h="585" extrusionOk="0">
                  <a:moveTo>
                    <a:pt x="155" y="1"/>
                  </a:moveTo>
                  <a:cubicBezTo>
                    <a:pt x="123" y="1"/>
                    <a:pt x="90" y="16"/>
                    <a:pt x="60" y="46"/>
                  </a:cubicBezTo>
                  <a:cubicBezTo>
                    <a:pt x="1" y="105"/>
                    <a:pt x="1" y="176"/>
                    <a:pt x="60" y="236"/>
                  </a:cubicBezTo>
                  <a:lnTo>
                    <a:pt x="370" y="546"/>
                  </a:lnTo>
                  <a:cubicBezTo>
                    <a:pt x="397" y="572"/>
                    <a:pt x="431" y="585"/>
                    <a:pt x="463" y="585"/>
                  </a:cubicBezTo>
                  <a:cubicBezTo>
                    <a:pt x="503" y="585"/>
                    <a:pt x="541" y="566"/>
                    <a:pt x="560" y="534"/>
                  </a:cubicBezTo>
                  <a:cubicBezTo>
                    <a:pt x="608" y="498"/>
                    <a:pt x="608" y="403"/>
                    <a:pt x="560" y="355"/>
                  </a:cubicBezTo>
                  <a:lnTo>
                    <a:pt x="251" y="46"/>
                  </a:lnTo>
                  <a:cubicBezTo>
                    <a:pt x="221" y="16"/>
                    <a:pt x="188" y="1"/>
                    <a:pt x="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89" name="Google Shape;7247;p59"/>
          <p:cNvSpPr>
            <a:spLocks noChangeAspect="1"/>
          </p:cNvSpPr>
          <p:nvPr/>
        </p:nvSpPr>
        <p:spPr>
          <a:xfrm>
            <a:off x="1822089" y="2347511"/>
            <a:ext cx="297750" cy="247408"/>
          </a:xfrm>
          <a:custGeom>
            <a:avLst/>
            <a:gdLst/>
            <a:ahLst/>
            <a:cxnLst/>
            <a:rect l="l" t="t" r="r" b="b"/>
            <a:pathLst>
              <a:path w="11693" h="9716" extrusionOk="0">
                <a:moveTo>
                  <a:pt x="2906" y="346"/>
                </a:moveTo>
                <a:cubicBezTo>
                  <a:pt x="3120" y="346"/>
                  <a:pt x="3287" y="524"/>
                  <a:pt x="3287" y="727"/>
                </a:cubicBezTo>
                <a:lnTo>
                  <a:pt x="3287" y="1096"/>
                </a:lnTo>
                <a:cubicBezTo>
                  <a:pt x="3299" y="1429"/>
                  <a:pt x="3049" y="1679"/>
                  <a:pt x="2727" y="1679"/>
                </a:cubicBezTo>
                <a:cubicBezTo>
                  <a:pt x="2406" y="1679"/>
                  <a:pt x="2144" y="1429"/>
                  <a:pt x="2144" y="1096"/>
                </a:cubicBezTo>
                <a:lnTo>
                  <a:pt x="2144" y="727"/>
                </a:lnTo>
                <a:cubicBezTo>
                  <a:pt x="2144" y="500"/>
                  <a:pt x="2322" y="346"/>
                  <a:pt x="2525" y="346"/>
                </a:cubicBezTo>
                <a:close/>
                <a:moveTo>
                  <a:pt x="5894" y="346"/>
                </a:moveTo>
                <a:cubicBezTo>
                  <a:pt x="6120" y="346"/>
                  <a:pt x="6275" y="524"/>
                  <a:pt x="6275" y="727"/>
                </a:cubicBezTo>
                <a:lnTo>
                  <a:pt x="6275" y="1096"/>
                </a:lnTo>
                <a:cubicBezTo>
                  <a:pt x="6299" y="1429"/>
                  <a:pt x="6037" y="1679"/>
                  <a:pt x="5716" y="1679"/>
                </a:cubicBezTo>
                <a:cubicBezTo>
                  <a:pt x="5406" y="1679"/>
                  <a:pt x="5132" y="1429"/>
                  <a:pt x="5132" y="1096"/>
                </a:cubicBezTo>
                <a:lnTo>
                  <a:pt x="5132" y="727"/>
                </a:lnTo>
                <a:cubicBezTo>
                  <a:pt x="5132" y="500"/>
                  <a:pt x="5311" y="346"/>
                  <a:pt x="5525" y="346"/>
                </a:cubicBezTo>
                <a:close/>
                <a:moveTo>
                  <a:pt x="8895" y="346"/>
                </a:moveTo>
                <a:cubicBezTo>
                  <a:pt x="9121" y="346"/>
                  <a:pt x="9287" y="524"/>
                  <a:pt x="9287" y="727"/>
                </a:cubicBezTo>
                <a:lnTo>
                  <a:pt x="9287" y="1096"/>
                </a:lnTo>
                <a:cubicBezTo>
                  <a:pt x="9299" y="1429"/>
                  <a:pt x="9026" y="1679"/>
                  <a:pt x="8716" y="1679"/>
                </a:cubicBezTo>
                <a:cubicBezTo>
                  <a:pt x="8406" y="1679"/>
                  <a:pt x="8144" y="1429"/>
                  <a:pt x="8144" y="1096"/>
                </a:cubicBezTo>
                <a:lnTo>
                  <a:pt x="8144" y="727"/>
                </a:lnTo>
                <a:cubicBezTo>
                  <a:pt x="8144" y="500"/>
                  <a:pt x="8323" y="346"/>
                  <a:pt x="8525" y="346"/>
                </a:cubicBezTo>
                <a:close/>
                <a:moveTo>
                  <a:pt x="2930" y="2036"/>
                </a:moveTo>
                <a:lnTo>
                  <a:pt x="2930" y="2120"/>
                </a:lnTo>
                <a:cubicBezTo>
                  <a:pt x="2930" y="2179"/>
                  <a:pt x="2941" y="2263"/>
                  <a:pt x="2977" y="2310"/>
                </a:cubicBezTo>
                <a:lnTo>
                  <a:pt x="2739" y="2548"/>
                </a:lnTo>
                <a:lnTo>
                  <a:pt x="2703" y="2548"/>
                </a:lnTo>
                <a:lnTo>
                  <a:pt x="2465" y="2310"/>
                </a:lnTo>
                <a:cubicBezTo>
                  <a:pt x="2501" y="2251"/>
                  <a:pt x="2513" y="2191"/>
                  <a:pt x="2513" y="2120"/>
                </a:cubicBezTo>
                <a:lnTo>
                  <a:pt x="2513" y="2036"/>
                </a:lnTo>
                <a:close/>
                <a:moveTo>
                  <a:pt x="5918" y="2036"/>
                </a:moveTo>
                <a:lnTo>
                  <a:pt x="5918" y="2120"/>
                </a:lnTo>
                <a:cubicBezTo>
                  <a:pt x="5918" y="2179"/>
                  <a:pt x="5942" y="2263"/>
                  <a:pt x="5966" y="2310"/>
                </a:cubicBezTo>
                <a:lnTo>
                  <a:pt x="5728" y="2548"/>
                </a:lnTo>
                <a:lnTo>
                  <a:pt x="5704" y="2548"/>
                </a:lnTo>
                <a:lnTo>
                  <a:pt x="5466" y="2310"/>
                </a:lnTo>
                <a:cubicBezTo>
                  <a:pt x="5489" y="2251"/>
                  <a:pt x="5501" y="2191"/>
                  <a:pt x="5501" y="2120"/>
                </a:cubicBezTo>
                <a:lnTo>
                  <a:pt x="5501" y="2036"/>
                </a:lnTo>
                <a:close/>
                <a:moveTo>
                  <a:pt x="8930" y="2036"/>
                </a:moveTo>
                <a:lnTo>
                  <a:pt x="8930" y="2120"/>
                </a:lnTo>
                <a:cubicBezTo>
                  <a:pt x="8930" y="2179"/>
                  <a:pt x="8942" y="2263"/>
                  <a:pt x="8966" y="2310"/>
                </a:cubicBezTo>
                <a:lnTo>
                  <a:pt x="8728" y="2548"/>
                </a:lnTo>
                <a:lnTo>
                  <a:pt x="8704" y="2548"/>
                </a:lnTo>
                <a:lnTo>
                  <a:pt x="8466" y="2310"/>
                </a:lnTo>
                <a:cubicBezTo>
                  <a:pt x="8490" y="2251"/>
                  <a:pt x="8514" y="2191"/>
                  <a:pt x="8514" y="2120"/>
                </a:cubicBezTo>
                <a:lnTo>
                  <a:pt x="8514" y="2036"/>
                </a:lnTo>
                <a:close/>
                <a:moveTo>
                  <a:pt x="1394" y="3525"/>
                </a:moveTo>
                <a:cubicBezTo>
                  <a:pt x="1620" y="3525"/>
                  <a:pt x="1798" y="3703"/>
                  <a:pt x="1798" y="3918"/>
                </a:cubicBezTo>
                <a:lnTo>
                  <a:pt x="1798" y="4287"/>
                </a:lnTo>
                <a:cubicBezTo>
                  <a:pt x="1798" y="4596"/>
                  <a:pt x="1548" y="4870"/>
                  <a:pt x="1215" y="4870"/>
                </a:cubicBezTo>
                <a:cubicBezTo>
                  <a:pt x="905" y="4870"/>
                  <a:pt x="644" y="4608"/>
                  <a:pt x="644" y="4287"/>
                </a:cubicBezTo>
                <a:lnTo>
                  <a:pt x="644" y="3918"/>
                </a:lnTo>
                <a:cubicBezTo>
                  <a:pt x="644" y="3691"/>
                  <a:pt x="822" y="3525"/>
                  <a:pt x="1025" y="3525"/>
                </a:cubicBezTo>
                <a:close/>
                <a:moveTo>
                  <a:pt x="4406" y="3525"/>
                </a:moveTo>
                <a:cubicBezTo>
                  <a:pt x="4632" y="3525"/>
                  <a:pt x="4811" y="3703"/>
                  <a:pt x="4811" y="3918"/>
                </a:cubicBezTo>
                <a:lnTo>
                  <a:pt x="4811" y="4287"/>
                </a:lnTo>
                <a:cubicBezTo>
                  <a:pt x="4811" y="4596"/>
                  <a:pt x="4549" y="4870"/>
                  <a:pt x="4227" y="4870"/>
                </a:cubicBezTo>
                <a:cubicBezTo>
                  <a:pt x="3918" y="4870"/>
                  <a:pt x="3644" y="4608"/>
                  <a:pt x="3644" y="4287"/>
                </a:cubicBezTo>
                <a:lnTo>
                  <a:pt x="3644" y="3918"/>
                </a:lnTo>
                <a:cubicBezTo>
                  <a:pt x="3644" y="3691"/>
                  <a:pt x="3823" y="3525"/>
                  <a:pt x="4037" y="3525"/>
                </a:cubicBezTo>
                <a:close/>
                <a:moveTo>
                  <a:pt x="7394" y="3525"/>
                </a:moveTo>
                <a:cubicBezTo>
                  <a:pt x="7621" y="3525"/>
                  <a:pt x="7799" y="3703"/>
                  <a:pt x="7799" y="3918"/>
                </a:cubicBezTo>
                <a:lnTo>
                  <a:pt x="7799" y="4287"/>
                </a:lnTo>
                <a:cubicBezTo>
                  <a:pt x="7799" y="4596"/>
                  <a:pt x="7537" y="4870"/>
                  <a:pt x="7216" y="4870"/>
                </a:cubicBezTo>
                <a:cubicBezTo>
                  <a:pt x="6906" y="4870"/>
                  <a:pt x="6632" y="4608"/>
                  <a:pt x="6632" y="4287"/>
                </a:cubicBezTo>
                <a:lnTo>
                  <a:pt x="6632" y="3918"/>
                </a:lnTo>
                <a:cubicBezTo>
                  <a:pt x="6632" y="3691"/>
                  <a:pt x="6811" y="3525"/>
                  <a:pt x="7025" y="3525"/>
                </a:cubicBezTo>
                <a:close/>
                <a:moveTo>
                  <a:pt x="10407" y="3525"/>
                </a:moveTo>
                <a:cubicBezTo>
                  <a:pt x="10621" y="3525"/>
                  <a:pt x="10788" y="3703"/>
                  <a:pt x="10788" y="3918"/>
                </a:cubicBezTo>
                <a:lnTo>
                  <a:pt x="10788" y="4287"/>
                </a:lnTo>
                <a:cubicBezTo>
                  <a:pt x="10800" y="4608"/>
                  <a:pt x="10538" y="4870"/>
                  <a:pt x="10216" y="4870"/>
                </a:cubicBezTo>
                <a:cubicBezTo>
                  <a:pt x="9907" y="4870"/>
                  <a:pt x="9645" y="4608"/>
                  <a:pt x="9645" y="4287"/>
                </a:cubicBezTo>
                <a:lnTo>
                  <a:pt x="9645" y="3918"/>
                </a:lnTo>
                <a:cubicBezTo>
                  <a:pt x="9645" y="3691"/>
                  <a:pt x="9823" y="3525"/>
                  <a:pt x="10026" y="3525"/>
                </a:cubicBezTo>
                <a:close/>
                <a:moveTo>
                  <a:pt x="1429" y="5215"/>
                </a:moveTo>
                <a:lnTo>
                  <a:pt x="1429" y="5311"/>
                </a:lnTo>
                <a:cubicBezTo>
                  <a:pt x="1429" y="5370"/>
                  <a:pt x="1441" y="5442"/>
                  <a:pt x="1477" y="5489"/>
                </a:cubicBezTo>
                <a:lnTo>
                  <a:pt x="1239" y="5727"/>
                </a:lnTo>
                <a:lnTo>
                  <a:pt x="1203" y="5727"/>
                </a:lnTo>
                <a:lnTo>
                  <a:pt x="965" y="5489"/>
                </a:lnTo>
                <a:cubicBezTo>
                  <a:pt x="989" y="5430"/>
                  <a:pt x="1013" y="5370"/>
                  <a:pt x="1013" y="5311"/>
                </a:cubicBezTo>
                <a:lnTo>
                  <a:pt x="1013" y="5215"/>
                </a:lnTo>
                <a:close/>
                <a:moveTo>
                  <a:pt x="4430" y="5215"/>
                </a:moveTo>
                <a:lnTo>
                  <a:pt x="4430" y="5311"/>
                </a:lnTo>
                <a:cubicBezTo>
                  <a:pt x="4430" y="5370"/>
                  <a:pt x="4454" y="5442"/>
                  <a:pt x="4477" y="5489"/>
                </a:cubicBezTo>
                <a:lnTo>
                  <a:pt x="4239" y="5727"/>
                </a:lnTo>
                <a:lnTo>
                  <a:pt x="4215" y="5727"/>
                </a:lnTo>
                <a:lnTo>
                  <a:pt x="3977" y="5489"/>
                </a:lnTo>
                <a:cubicBezTo>
                  <a:pt x="4001" y="5430"/>
                  <a:pt x="4013" y="5370"/>
                  <a:pt x="4013" y="5311"/>
                </a:cubicBezTo>
                <a:lnTo>
                  <a:pt x="4013" y="5215"/>
                </a:lnTo>
                <a:close/>
                <a:moveTo>
                  <a:pt x="7418" y="5215"/>
                </a:moveTo>
                <a:lnTo>
                  <a:pt x="7418" y="5311"/>
                </a:lnTo>
                <a:cubicBezTo>
                  <a:pt x="7418" y="5370"/>
                  <a:pt x="7442" y="5442"/>
                  <a:pt x="7466" y="5489"/>
                </a:cubicBezTo>
                <a:lnTo>
                  <a:pt x="7228" y="5727"/>
                </a:lnTo>
                <a:lnTo>
                  <a:pt x="7204" y="5727"/>
                </a:lnTo>
                <a:lnTo>
                  <a:pt x="6966" y="5489"/>
                </a:lnTo>
                <a:cubicBezTo>
                  <a:pt x="6990" y="5430"/>
                  <a:pt x="7001" y="5370"/>
                  <a:pt x="7001" y="5311"/>
                </a:cubicBezTo>
                <a:lnTo>
                  <a:pt x="7001" y="5215"/>
                </a:lnTo>
                <a:close/>
                <a:moveTo>
                  <a:pt x="10419" y="5215"/>
                </a:moveTo>
                <a:lnTo>
                  <a:pt x="10419" y="5311"/>
                </a:lnTo>
                <a:cubicBezTo>
                  <a:pt x="10419" y="5370"/>
                  <a:pt x="10430" y="5442"/>
                  <a:pt x="10454" y="5489"/>
                </a:cubicBezTo>
                <a:lnTo>
                  <a:pt x="10216" y="5727"/>
                </a:lnTo>
                <a:lnTo>
                  <a:pt x="10192" y="5727"/>
                </a:lnTo>
                <a:lnTo>
                  <a:pt x="9954" y="5489"/>
                </a:lnTo>
                <a:cubicBezTo>
                  <a:pt x="9978" y="5430"/>
                  <a:pt x="10002" y="5370"/>
                  <a:pt x="10002" y="5311"/>
                </a:cubicBezTo>
                <a:lnTo>
                  <a:pt x="10002" y="5215"/>
                </a:lnTo>
                <a:close/>
                <a:moveTo>
                  <a:pt x="2584" y="0"/>
                </a:moveTo>
                <a:cubicBezTo>
                  <a:pt x="2191" y="0"/>
                  <a:pt x="1858" y="322"/>
                  <a:pt x="1858" y="727"/>
                </a:cubicBezTo>
                <a:lnTo>
                  <a:pt x="1858" y="1096"/>
                </a:lnTo>
                <a:cubicBezTo>
                  <a:pt x="1858" y="1393"/>
                  <a:pt x="2013" y="1667"/>
                  <a:pt x="2227" y="1846"/>
                </a:cubicBezTo>
                <a:lnTo>
                  <a:pt x="2227" y="2108"/>
                </a:lnTo>
                <a:cubicBezTo>
                  <a:pt x="2227" y="2108"/>
                  <a:pt x="2227" y="2132"/>
                  <a:pt x="2215" y="2132"/>
                </a:cubicBezTo>
                <a:lnTo>
                  <a:pt x="1787" y="2346"/>
                </a:lnTo>
                <a:cubicBezTo>
                  <a:pt x="1608" y="2441"/>
                  <a:pt x="1489" y="2632"/>
                  <a:pt x="1489" y="2846"/>
                </a:cubicBezTo>
                <a:lnTo>
                  <a:pt x="1489" y="3179"/>
                </a:lnTo>
                <a:lnTo>
                  <a:pt x="1096" y="3179"/>
                </a:lnTo>
                <a:cubicBezTo>
                  <a:pt x="703" y="3179"/>
                  <a:pt x="370" y="3513"/>
                  <a:pt x="370" y="3918"/>
                </a:cubicBezTo>
                <a:lnTo>
                  <a:pt x="370" y="4287"/>
                </a:lnTo>
                <a:cubicBezTo>
                  <a:pt x="370" y="4584"/>
                  <a:pt x="524" y="4846"/>
                  <a:pt x="739" y="5025"/>
                </a:cubicBezTo>
                <a:lnTo>
                  <a:pt x="739" y="5299"/>
                </a:lnTo>
                <a:cubicBezTo>
                  <a:pt x="739" y="5299"/>
                  <a:pt x="739" y="5311"/>
                  <a:pt x="727" y="5311"/>
                </a:cubicBezTo>
                <a:lnTo>
                  <a:pt x="298" y="5537"/>
                </a:lnTo>
                <a:cubicBezTo>
                  <a:pt x="120" y="5620"/>
                  <a:pt x="1" y="5823"/>
                  <a:pt x="1" y="6025"/>
                </a:cubicBezTo>
                <a:lnTo>
                  <a:pt x="1" y="7870"/>
                </a:lnTo>
                <a:cubicBezTo>
                  <a:pt x="1" y="8025"/>
                  <a:pt x="48" y="8156"/>
                  <a:pt x="120" y="8275"/>
                </a:cubicBezTo>
                <a:lnTo>
                  <a:pt x="298" y="8561"/>
                </a:lnTo>
                <a:cubicBezTo>
                  <a:pt x="346" y="8621"/>
                  <a:pt x="358" y="8692"/>
                  <a:pt x="358" y="8775"/>
                </a:cubicBezTo>
                <a:lnTo>
                  <a:pt x="358" y="9549"/>
                </a:lnTo>
                <a:cubicBezTo>
                  <a:pt x="358" y="9644"/>
                  <a:pt x="429" y="9716"/>
                  <a:pt x="524" y="9716"/>
                </a:cubicBezTo>
                <a:cubicBezTo>
                  <a:pt x="608" y="9716"/>
                  <a:pt x="679" y="9644"/>
                  <a:pt x="679" y="9549"/>
                </a:cubicBezTo>
                <a:lnTo>
                  <a:pt x="679" y="8775"/>
                </a:lnTo>
                <a:cubicBezTo>
                  <a:pt x="679" y="8632"/>
                  <a:pt x="644" y="8501"/>
                  <a:pt x="560" y="8371"/>
                </a:cubicBezTo>
                <a:lnTo>
                  <a:pt x="382" y="8097"/>
                </a:lnTo>
                <a:cubicBezTo>
                  <a:pt x="346" y="8037"/>
                  <a:pt x="322" y="7966"/>
                  <a:pt x="322" y="7870"/>
                </a:cubicBezTo>
                <a:lnTo>
                  <a:pt x="322" y="6025"/>
                </a:lnTo>
                <a:cubicBezTo>
                  <a:pt x="322" y="5954"/>
                  <a:pt x="370" y="5882"/>
                  <a:pt x="441" y="5846"/>
                </a:cubicBezTo>
                <a:lnTo>
                  <a:pt x="763" y="5692"/>
                </a:lnTo>
                <a:lnTo>
                  <a:pt x="1036" y="5977"/>
                </a:lnTo>
                <a:cubicBezTo>
                  <a:pt x="1120" y="6049"/>
                  <a:pt x="1203" y="6085"/>
                  <a:pt x="1298" y="6085"/>
                </a:cubicBezTo>
                <a:cubicBezTo>
                  <a:pt x="1382" y="6085"/>
                  <a:pt x="1477" y="6049"/>
                  <a:pt x="1548" y="5977"/>
                </a:cubicBezTo>
                <a:lnTo>
                  <a:pt x="1834" y="5692"/>
                </a:lnTo>
                <a:lnTo>
                  <a:pt x="2144" y="5846"/>
                </a:lnTo>
                <a:cubicBezTo>
                  <a:pt x="2215" y="5882"/>
                  <a:pt x="2263" y="5954"/>
                  <a:pt x="2263" y="6025"/>
                </a:cubicBezTo>
                <a:lnTo>
                  <a:pt x="2263" y="7870"/>
                </a:lnTo>
                <a:cubicBezTo>
                  <a:pt x="2263" y="7942"/>
                  <a:pt x="2227" y="8025"/>
                  <a:pt x="2203" y="8097"/>
                </a:cubicBezTo>
                <a:lnTo>
                  <a:pt x="2025" y="8371"/>
                </a:lnTo>
                <a:cubicBezTo>
                  <a:pt x="1953" y="8490"/>
                  <a:pt x="1906" y="8644"/>
                  <a:pt x="1906" y="8775"/>
                </a:cubicBezTo>
                <a:lnTo>
                  <a:pt x="1906" y="9549"/>
                </a:lnTo>
                <a:cubicBezTo>
                  <a:pt x="1906" y="9644"/>
                  <a:pt x="1977" y="9716"/>
                  <a:pt x="2072" y="9716"/>
                </a:cubicBezTo>
                <a:cubicBezTo>
                  <a:pt x="2156" y="9716"/>
                  <a:pt x="2227" y="9644"/>
                  <a:pt x="2227" y="9549"/>
                </a:cubicBezTo>
                <a:lnTo>
                  <a:pt x="2227" y="8775"/>
                </a:lnTo>
                <a:cubicBezTo>
                  <a:pt x="2227" y="8704"/>
                  <a:pt x="2263" y="8632"/>
                  <a:pt x="2287" y="8561"/>
                </a:cubicBezTo>
                <a:lnTo>
                  <a:pt x="2465" y="8275"/>
                </a:lnTo>
                <a:cubicBezTo>
                  <a:pt x="2549" y="8156"/>
                  <a:pt x="2584" y="8001"/>
                  <a:pt x="2584" y="7870"/>
                </a:cubicBezTo>
                <a:lnTo>
                  <a:pt x="2584" y="6025"/>
                </a:lnTo>
                <a:cubicBezTo>
                  <a:pt x="2584" y="5823"/>
                  <a:pt x="2465" y="5644"/>
                  <a:pt x="2287" y="5537"/>
                </a:cubicBezTo>
                <a:lnTo>
                  <a:pt x="1858" y="5311"/>
                </a:lnTo>
                <a:lnTo>
                  <a:pt x="1846" y="5299"/>
                </a:lnTo>
                <a:lnTo>
                  <a:pt x="1846" y="5025"/>
                </a:lnTo>
                <a:cubicBezTo>
                  <a:pt x="2072" y="4870"/>
                  <a:pt x="2215" y="4596"/>
                  <a:pt x="2215" y="4287"/>
                </a:cubicBezTo>
                <a:lnTo>
                  <a:pt x="2215" y="3918"/>
                </a:lnTo>
                <a:cubicBezTo>
                  <a:pt x="2215" y="3644"/>
                  <a:pt x="2072" y="3406"/>
                  <a:pt x="1846" y="3275"/>
                </a:cubicBezTo>
                <a:lnTo>
                  <a:pt x="1846" y="2822"/>
                </a:lnTo>
                <a:cubicBezTo>
                  <a:pt x="1846" y="2751"/>
                  <a:pt x="1894" y="2679"/>
                  <a:pt x="1965" y="2644"/>
                </a:cubicBezTo>
                <a:lnTo>
                  <a:pt x="2275" y="2501"/>
                </a:lnTo>
                <a:lnTo>
                  <a:pt x="2560" y="2786"/>
                </a:lnTo>
                <a:cubicBezTo>
                  <a:pt x="2632" y="2858"/>
                  <a:pt x="2727" y="2882"/>
                  <a:pt x="2810" y="2882"/>
                </a:cubicBezTo>
                <a:cubicBezTo>
                  <a:pt x="2906" y="2882"/>
                  <a:pt x="2989" y="2858"/>
                  <a:pt x="3061" y="2786"/>
                </a:cubicBezTo>
                <a:lnTo>
                  <a:pt x="3346" y="2501"/>
                </a:lnTo>
                <a:lnTo>
                  <a:pt x="3656" y="2644"/>
                </a:lnTo>
                <a:cubicBezTo>
                  <a:pt x="3739" y="2679"/>
                  <a:pt x="3775" y="2751"/>
                  <a:pt x="3775" y="2822"/>
                </a:cubicBezTo>
                <a:lnTo>
                  <a:pt x="3775" y="3275"/>
                </a:lnTo>
                <a:cubicBezTo>
                  <a:pt x="3561" y="3394"/>
                  <a:pt x="3406" y="3632"/>
                  <a:pt x="3406" y="3918"/>
                </a:cubicBezTo>
                <a:lnTo>
                  <a:pt x="3406" y="4287"/>
                </a:lnTo>
                <a:cubicBezTo>
                  <a:pt x="3406" y="4584"/>
                  <a:pt x="3561" y="4846"/>
                  <a:pt x="3775" y="5025"/>
                </a:cubicBezTo>
                <a:lnTo>
                  <a:pt x="3775" y="5299"/>
                </a:lnTo>
                <a:cubicBezTo>
                  <a:pt x="3775" y="5299"/>
                  <a:pt x="3775" y="5311"/>
                  <a:pt x="3763" y="5311"/>
                </a:cubicBezTo>
                <a:lnTo>
                  <a:pt x="3334" y="5537"/>
                </a:lnTo>
                <a:cubicBezTo>
                  <a:pt x="3156" y="5620"/>
                  <a:pt x="3037" y="5823"/>
                  <a:pt x="3037" y="6025"/>
                </a:cubicBezTo>
                <a:lnTo>
                  <a:pt x="3037" y="7870"/>
                </a:lnTo>
                <a:cubicBezTo>
                  <a:pt x="3037" y="8025"/>
                  <a:pt x="3084" y="8156"/>
                  <a:pt x="3156" y="8275"/>
                </a:cubicBezTo>
                <a:lnTo>
                  <a:pt x="3334" y="8561"/>
                </a:lnTo>
                <a:cubicBezTo>
                  <a:pt x="3382" y="8621"/>
                  <a:pt x="3394" y="8692"/>
                  <a:pt x="3394" y="8775"/>
                </a:cubicBezTo>
                <a:lnTo>
                  <a:pt x="3394" y="9549"/>
                </a:lnTo>
                <a:cubicBezTo>
                  <a:pt x="3394" y="9644"/>
                  <a:pt x="3465" y="9716"/>
                  <a:pt x="3561" y="9716"/>
                </a:cubicBezTo>
                <a:cubicBezTo>
                  <a:pt x="3644" y="9716"/>
                  <a:pt x="3715" y="9644"/>
                  <a:pt x="3715" y="9549"/>
                </a:cubicBezTo>
                <a:lnTo>
                  <a:pt x="3715" y="8775"/>
                </a:lnTo>
                <a:cubicBezTo>
                  <a:pt x="3715" y="8632"/>
                  <a:pt x="3680" y="8501"/>
                  <a:pt x="3596" y="8371"/>
                </a:cubicBezTo>
                <a:lnTo>
                  <a:pt x="3418" y="8097"/>
                </a:lnTo>
                <a:cubicBezTo>
                  <a:pt x="3382" y="8037"/>
                  <a:pt x="3358" y="7966"/>
                  <a:pt x="3358" y="7870"/>
                </a:cubicBezTo>
                <a:lnTo>
                  <a:pt x="3358" y="6025"/>
                </a:lnTo>
                <a:cubicBezTo>
                  <a:pt x="3358" y="5954"/>
                  <a:pt x="3406" y="5882"/>
                  <a:pt x="3477" y="5846"/>
                </a:cubicBezTo>
                <a:lnTo>
                  <a:pt x="3799" y="5692"/>
                </a:lnTo>
                <a:lnTo>
                  <a:pt x="4073" y="5977"/>
                </a:lnTo>
                <a:cubicBezTo>
                  <a:pt x="4156" y="6049"/>
                  <a:pt x="4239" y="6085"/>
                  <a:pt x="4334" y="6085"/>
                </a:cubicBezTo>
                <a:cubicBezTo>
                  <a:pt x="4418" y="6085"/>
                  <a:pt x="4513" y="6049"/>
                  <a:pt x="4585" y="5977"/>
                </a:cubicBezTo>
                <a:lnTo>
                  <a:pt x="4870" y="5692"/>
                </a:lnTo>
                <a:lnTo>
                  <a:pt x="5180" y="5846"/>
                </a:lnTo>
                <a:cubicBezTo>
                  <a:pt x="5251" y="5882"/>
                  <a:pt x="5299" y="5954"/>
                  <a:pt x="5299" y="6025"/>
                </a:cubicBezTo>
                <a:lnTo>
                  <a:pt x="5299" y="7870"/>
                </a:lnTo>
                <a:cubicBezTo>
                  <a:pt x="5299" y="7942"/>
                  <a:pt x="5263" y="8025"/>
                  <a:pt x="5239" y="8097"/>
                </a:cubicBezTo>
                <a:lnTo>
                  <a:pt x="5061" y="8371"/>
                </a:lnTo>
                <a:cubicBezTo>
                  <a:pt x="4989" y="8490"/>
                  <a:pt x="4942" y="8644"/>
                  <a:pt x="4942" y="8775"/>
                </a:cubicBezTo>
                <a:lnTo>
                  <a:pt x="4942" y="9549"/>
                </a:lnTo>
                <a:cubicBezTo>
                  <a:pt x="4942" y="9644"/>
                  <a:pt x="5013" y="9716"/>
                  <a:pt x="5108" y="9716"/>
                </a:cubicBezTo>
                <a:cubicBezTo>
                  <a:pt x="5192" y="9716"/>
                  <a:pt x="5263" y="9644"/>
                  <a:pt x="5263" y="9549"/>
                </a:cubicBezTo>
                <a:lnTo>
                  <a:pt x="5263" y="8775"/>
                </a:lnTo>
                <a:cubicBezTo>
                  <a:pt x="5263" y="8704"/>
                  <a:pt x="5299" y="8632"/>
                  <a:pt x="5323" y="8561"/>
                </a:cubicBezTo>
                <a:lnTo>
                  <a:pt x="5501" y="8275"/>
                </a:lnTo>
                <a:cubicBezTo>
                  <a:pt x="5585" y="8156"/>
                  <a:pt x="5620" y="8001"/>
                  <a:pt x="5620" y="7870"/>
                </a:cubicBezTo>
                <a:lnTo>
                  <a:pt x="5620" y="6025"/>
                </a:lnTo>
                <a:cubicBezTo>
                  <a:pt x="5620" y="5823"/>
                  <a:pt x="5501" y="5644"/>
                  <a:pt x="5323" y="5537"/>
                </a:cubicBezTo>
                <a:lnTo>
                  <a:pt x="4894" y="5311"/>
                </a:lnTo>
                <a:lnTo>
                  <a:pt x="4882" y="5299"/>
                </a:lnTo>
                <a:lnTo>
                  <a:pt x="4882" y="5025"/>
                </a:lnTo>
                <a:cubicBezTo>
                  <a:pt x="5108" y="4870"/>
                  <a:pt x="5251" y="4596"/>
                  <a:pt x="5251" y="4287"/>
                </a:cubicBezTo>
                <a:lnTo>
                  <a:pt x="5251" y="3918"/>
                </a:lnTo>
                <a:cubicBezTo>
                  <a:pt x="5251" y="3644"/>
                  <a:pt x="5108" y="3406"/>
                  <a:pt x="4882" y="3275"/>
                </a:cubicBezTo>
                <a:lnTo>
                  <a:pt x="4882" y="2822"/>
                </a:lnTo>
                <a:cubicBezTo>
                  <a:pt x="4882" y="2751"/>
                  <a:pt x="4930" y="2679"/>
                  <a:pt x="5001" y="2644"/>
                </a:cubicBezTo>
                <a:lnTo>
                  <a:pt x="5311" y="2501"/>
                </a:lnTo>
                <a:lnTo>
                  <a:pt x="5597" y="2786"/>
                </a:lnTo>
                <a:cubicBezTo>
                  <a:pt x="5668" y="2858"/>
                  <a:pt x="5763" y="2882"/>
                  <a:pt x="5847" y="2882"/>
                </a:cubicBezTo>
                <a:cubicBezTo>
                  <a:pt x="5942" y="2882"/>
                  <a:pt x="6025" y="2858"/>
                  <a:pt x="6097" y="2786"/>
                </a:cubicBezTo>
                <a:lnTo>
                  <a:pt x="6382" y="2501"/>
                </a:lnTo>
                <a:lnTo>
                  <a:pt x="6692" y="2644"/>
                </a:lnTo>
                <a:cubicBezTo>
                  <a:pt x="6775" y="2679"/>
                  <a:pt x="6811" y="2751"/>
                  <a:pt x="6811" y="2822"/>
                </a:cubicBezTo>
                <a:lnTo>
                  <a:pt x="6811" y="3275"/>
                </a:lnTo>
                <a:cubicBezTo>
                  <a:pt x="6597" y="3394"/>
                  <a:pt x="6442" y="3632"/>
                  <a:pt x="6442" y="3918"/>
                </a:cubicBezTo>
                <a:lnTo>
                  <a:pt x="6442" y="4287"/>
                </a:lnTo>
                <a:cubicBezTo>
                  <a:pt x="6442" y="4584"/>
                  <a:pt x="6597" y="4846"/>
                  <a:pt x="6811" y="5025"/>
                </a:cubicBezTo>
                <a:lnTo>
                  <a:pt x="6811" y="5299"/>
                </a:lnTo>
                <a:cubicBezTo>
                  <a:pt x="6811" y="5299"/>
                  <a:pt x="6811" y="5311"/>
                  <a:pt x="6799" y="5311"/>
                </a:cubicBezTo>
                <a:lnTo>
                  <a:pt x="6370" y="5537"/>
                </a:lnTo>
                <a:cubicBezTo>
                  <a:pt x="6192" y="5620"/>
                  <a:pt x="6073" y="5823"/>
                  <a:pt x="6073" y="6025"/>
                </a:cubicBezTo>
                <a:lnTo>
                  <a:pt x="6073" y="7870"/>
                </a:lnTo>
                <a:cubicBezTo>
                  <a:pt x="6073" y="8025"/>
                  <a:pt x="6120" y="8156"/>
                  <a:pt x="6192" y="8275"/>
                </a:cubicBezTo>
                <a:lnTo>
                  <a:pt x="6370" y="8561"/>
                </a:lnTo>
                <a:cubicBezTo>
                  <a:pt x="6418" y="8621"/>
                  <a:pt x="6430" y="8692"/>
                  <a:pt x="6430" y="8775"/>
                </a:cubicBezTo>
                <a:lnTo>
                  <a:pt x="6430" y="9549"/>
                </a:lnTo>
                <a:cubicBezTo>
                  <a:pt x="6430" y="9644"/>
                  <a:pt x="6501" y="9716"/>
                  <a:pt x="6597" y="9716"/>
                </a:cubicBezTo>
                <a:cubicBezTo>
                  <a:pt x="6680" y="9716"/>
                  <a:pt x="6751" y="9644"/>
                  <a:pt x="6751" y="9549"/>
                </a:cubicBezTo>
                <a:lnTo>
                  <a:pt x="6751" y="8775"/>
                </a:lnTo>
                <a:cubicBezTo>
                  <a:pt x="6751" y="8632"/>
                  <a:pt x="6716" y="8501"/>
                  <a:pt x="6632" y="8371"/>
                </a:cubicBezTo>
                <a:lnTo>
                  <a:pt x="6454" y="8097"/>
                </a:lnTo>
                <a:cubicBezTo>
                  <a:pt x="6418" y="8037"/>
                  <a:pt x="6394" y="7966"/>
                  <a:pt x="6394" y="7870"/>
                </a:cubicBezTo>
                <a:lnTo>
                  <a:pt x="6394" y="6025"/>
                </a:lnTo>
                <a:cubicBezTo>
                  <a:pt x="6394" y="5954"/>
                  <a:pt x="6442" y="5882"/>
                  <a:pt x="6513" y="5846"/>
                </a:cubicBezTo>
                <a:lnTo>
                  <a:pt x="6835" y="5692"/>
                </a:lnTo>
                <a:lnTo>
                  <a:pt x="7109" y="5977"/>
                </a:lnTo>
                <a:cubicBezTo>
                  <a:pt x="7192" y="6049"/>
                  <a:pt x="7275" y="6085"/>
                  <a:pt x="7371" y="6085"/>
                </a:cubicBezTo>
                <a:cubicBezTo>
                  <a:pt x="7454" y="6085"/>
                  <a:pt x="7549" y="6049"/>
                  <a:pt x="7621" y="5977"/>
                </a:cubicBezTo>
                <a:lnTo>
                  <a:pt x="7906" y="5692"/>
                </a:lnTo>
                <a:lnTo>
                  <a:pt x="8216" y="5846"/>
                </a:lnTo>
                <a:cubicBezTo>
                  <a:pt x="8287" y="5882"/>
                  <a:pt x="8335" y="5954"/>
                  <a:pt x="8335" y="6025"/>
                </a:cubicBezTo>
                <a:lnTo>
                  <a:pt x="8335" y="7870"/>
                </a:lnTo>
                <a:cubicBezTo>
                  <a:pt x="8335" y="7942"/>
                  <a:pt x="8299" y="8025"/>
                  <a:pt x="8275" y="8097"/>
                </a:cubicBezTo>
                <a:lnTo>
                  <a:pt x="8097" y="8371"/>
                </a:lnTo>
                <a:cubicBezTo>
                  <a:pt x="8025" y="8490"/>
                  <a:pt x="7978" y="8644"/>
                  <a:pt x="7978" y="8775"/>
                </a:cubicBezTo>
                <a:lnTo>
                  <a:pt x="7978" y="9549"/>
                </a:lnTo>
                <a:cubicBezTo>
                  <a:pt x="7978" y="9644"/>
                  <a:pt x="8049" y="9716"/>
                  <a:pt x="8144" y="9716"/>
                </a:cubicBezTo>
                <a:cubicBezTo>
                  <a:pt x="8228" y="9716"/>
                  <a:pt x="8299" y="9644"/>
                  <a:pt x="8299" y="9549"/>
                </a:cubicBezTo>
                <a:lnTo>
                  <a:pt x="8299" y="8775"/>
                </a:lnTo>
                <a:cubicBezTo>
                  <a:pt x="8299" y="8704"/>
                  <a:pt x="8335" y="8632"/>
                  <a:pt x="8359" y="8561"/>
                </a:cubicBezTo>
                <a:lnTo>
                  <a:pt x="8537" y="8275"/>
                </a:lnTo>
                <a:cubicBezTo>
                  <a:pt x="8621" y="8156"/>
                  <a:pt x="8656" y="8001"/>
                  <a:pt x="8656" y="7870"/>
                </a:cubicBezTo>
                <a:lnTo>
                  <a:pt x="8656" y="6025"/>
                </a:lnTo>
                <a:cubicBezTo>
                  <a:pt x="8656" y="5823"/>
                  <a:pt x="8537" y="5644"/>
                  <a:pt x="8359" y="5537"/>
                </a:cubicBezTo>
                <a:lnTo>
                  <a:pt x="7930" y="5311"/>
                </a:lnTo>
                <a:lnTo>
                  <a:pt x="7918" y="5299"/>
                </a:lnTo>
                <a:lnTo>
                  <a:pt x="7918" y="5025"/>
                </a:lnTo>
                <a:cubicBezTo>
                  <a:pt x="8144" y="4870"/>
                  <a:pt x="8287" y="4596"/>
                  <a:pt x="8287" y="4287"/>
                </a:cubicBezTo>
                <a:lnTo>
                  <a:pt x="8287" y="3918"/>
                </a:lnTo>
                <a:cubicBezTo>
                  <a:pt x="8287" y="3644"/>
                  <a:pt x="8144" y="3406"/>
                  <a:pt x="7918" y="3275"/>
                </a:cubicBezTo>
                <a:lnTo>
                  <a:pt x="7918" y="2822"/>
                </a:lnTo>
                <a:cubicBezTo>
                  <a:pt x="7918" y="2751"/>
                  <a:pt x="7966" y="2679"/>
                  <a:pt x="8037" y="2644"/>
                </a:cubicBezTo>
                <a:lnTo>
                  <a:pt x="8347" y="2501"/>
                </a:lnTo>
                <a:lnTo>
                  <a:pt x="8633" y="2786"/>
                </a:lnTo>
                <a:cubicBezTo>
                  <a:pt x="8704" y="2858"/>
                  <a:pt x="8799" y="2882"/>
                  <a:pt x="8883" y="2882"/>
                </a:cubicBezTo>
                <a:cubicBezTo>
                  <a:pt x="8978" y="2882"/>
                  <a:pt x="9061" y="2858"/>
                  <a:pt x="9133" y="2786"/>
                </a:cubicBezTo>
                <a:lnTo>
                  <a:pt x="9418" y="2501"/>
                </a:lnTo>
                <a:lnTo>
                  <a:pt x="9728" y="2644"/>
                </a:lnTo>
                <a:cubicBezTo>
                  <a:pt x="9811" y="2679"/>
                  <a:pt x="9847" y="2751"/>
                  <a:pt x="9847" y="2822"/>
                </a:cubicBezTo>
                <a:lnTo>
                  <a:pt x="9847" y="3275"/>
                </a:lnTo>
                <a:cubicBezTo>
                  <a:pt x="9633" y="3394"/>
                  <a:pt x="9478" y="3632"/>
                  <a:pt x="9478" y="3918"/>
                </a:cubicBezTo>
                <a:lnTo>
                  <a:pt x="9478" y="4287"/>
                </a:lnTo>
                <a:cubicBezTo>
                  <a:pt x="9478" y="4584"/>
                  <a:pt x="9633" y="4846"/>
                  <a:pt x="9847" y="5025"/>
                </a:cubicBezTo>
                <a:lnTo>
                  <a:pt x="9847" y="5299"/>
                </a:lnTo>
                <a:cubicBezTo>
                  <a:pt x="9847" y="5299"/>
                  <a:pt x="9847" y="5311"/>
                  <a:pt x="9835" y="5311"/>
                </a:cubicBezTo>
                <a:lnTo>
                  <a:pt x="9407" y="5537"/>
                </a:lnTo>
                <a:cubicBezTo>
                  <a:pt x="9228" y="5620"/>
                  <a:pt x="9109" y="5823"/>
                  <a:pt x="9109" y="6025"/>
                </a:cubicBezTo>
                <a:lnTo>
                  <a:pt x="9109" y="7870"/>
                </a:lnTo>
                <a:cubicBezTo>
                  <a:pt x="9109" y="8025"/>
                  <a:pt x="9157" y="8156"/>
                  <a:pt x="9228" y="8275"/>
                </a:cubicBezTo>
                <a:lnTo>
                  <a:pt x="9407" y="8561"/>
                </a:lnTo>
                <a:cubicBezTo>
                  <a:pt x="9454" y="8621"/>
                  <a:pt x="9466" y="8692"/>
                  <a:pt x="9466" y="8775"/>
                </a:cubicBezTo>
                <a:lnTo>
                  <a:pt x="9466" y="9549"/>
                </a:lnTo>
                <a:cubicBezTo>
                  <a:pt x="9466" y="9644"/>
                  <a:pt x="9538" y="9716"/>
                  <a:pt x="9633" y="9716"/>
                </a:cubicBezTo>
                <a:cubicBezTo>
                  <a:pt x="9716" y="9716"/>
                  <a:pt x="9788" y="9644"/>
                  <a:pt x="9788" y="9549"/>
                </a:cubicBezTo>
                <a:lnTo>
                  <a:pt x="9788" y="8775"/>
                </a:lnTo>
                <a:cubicBezTo>
                  <a:pt x="9788" y="8632"/>
                  <a:pt x="9752" y="8501"/>
                  <a:pt x="9668" y="8371"/>
                </a:cubicBezTo>
                <a:lnTo>
                  <a:pt x="9490" y="8097"/>
                </a:lnTo>
                <a:cubicBezTo>
                  <a:pt x="9454" y="8037"/>
                  <a:pt x="9430" y="7966"/>
                  <a:pt x="9430" y="7870"/>
                </a:cubicBezTo>
                <a:lnTo>
                  <a:pt x="9430" y="6025"/>
                </a:lnTo>
                <a:cubicBezTo>
                  <a:pt x="9430" y="5954"/>
                  <a:pt x="9478" y="5882"/>
                  <a:pt x="9549" y="5846"/>
                </a:cubicBezTo>
                <a:lnTo>
                  <a:pt x="9871" y="5692"/>
                </a:lnTo>
                <a:lnTo>
                  <a:pt x="10145" y="5977"/>
                </a:lnTo>
                <a:cubicBezTo>
                  <a:pt x="10228" y="6049"/>
                  <a:pt x="10311" y="6085"/>
                  <a:pt x="10407" y="6085"/>
                </a:cubicBezTo>
                <a:cubicBezTo>
                  <a:pt x="10490" y="6085"/>
                  <a:pt x="10585" y="6049"/>
                  <a:pt x="10657" y="5977"/>
                </a:cubicBezTo>
                <a:lnTo>
                  <a:pt x="10942" y="5692"/>
                </a:lnTo>
                <a:lnTo>
                  <a:pt x="11252" y="5846"/>
                </a:lnTo>
                <a:cubicBezTo>
                  <a:pt x="11323" y="5882"/>
                  <a:pt x="11371" y="5954"/>
                  <a:pt x="11371" y="6025"/>
                </a:cubicBezTo>
                <a:lnTo>
                  <a:pt x="11371" y="7870"/>
                </a:lnTo>
                <a:cubicBezTo>
                  <a:pt x="11371" y="7942"/>
                  <a:pt x="11335" y="8025"/>
                  <a:pt x="11312" y="8097"/>
                </a:cubicBezTo>
                <a:lnTo>
                  <a:pt x="11133" y="8371"/>
                </a:lnTo>
                <a:cubicBezTo>
                  <a:pt x="11062" y="8490"/>
                  <a:pt x="11014" y="8644"/>
                  <a:pt x="11014" y="8775"/>
                </a:cubicBezTo>
                <a:lnTo>
                  <a:pt x="11014" y="9549"/>
                </a:lnTo>
                <a:cubicBezTo>
                  <a:pt x="11014" y="9644"/>
                  <a:pt x="11085" y="9716"/>
                  <a:pt x="11181" y="9716"/>
                </a:cubicBezTo>
                <a:cubicBezTo>
                  <a:pt x="11264" y="9716"/>
                  <a:pt x="11335" y="9644"/>
                  <a:pt x="11335" y="9549"/>
                </a:cubicBezTo>
                <a:lnTo>
                  <a:pt x="11335" y="8775"/>
                </a:lnTo>
                <a:cubicBezTo>
                  <a:pt x="11335" y="8704"/>
                  <a:pt x="11371" y="8632"/>
                  <a:pt x="11395" y="8561"/>
                </a:cubicBezTo>
                <a:lnTo>
                  <a:pt x="11573" y="8275"/>
                </a:lnTo>
                <a:cubicBezTo>
                  <a:pt x="11657" y="8156"/>
                  <a:pt x="11693" y="8001"/>
                  <a:pt x="11693" y="7870"/>
                </a:cubicBezTo>
                <a:lnTo>
                  <a:pt x="11693" y="6025"/>
                </a:lnTo>
                <a:cubicBezTo>
                  <a:pt x="11514" y="5823"/>
                  <a:pt x="11395" y="5620"/>
                  <a:pt x="11204" y="5537"/>
                </a:cubicBezTo>
                <a:lnTo>
                  <a:pt x="10776" y="5311"/>
                </a:lnTo>
                <a:lnTo>
                  <a:pt x="10764" y="5299"/>
                </a:lnTo>
                <a:lnTo>
                  <a:pt x="10764" y="5025"/>
                </a:lnTo>
                <a:cubicBezTo>
                  <a:pt x="10978" y="4870"/>
                  <a:pt x="11133" y="4596"/>
                  <a:pt x="11133" y="4287"/>
                </a:cubicBezTo>
                <a:lnTo>
                  <a:pt x="11133" y="3918"/>
                </a:lnTo>
                <a:cubicBezTo>
                  <a:pt x="11133" y="3513"/>
                  <a:pt x="10800" y="3179"/>
                  <a:pt x="10407" y="3179"/>
                </a:cubicBezTo>
                <a:lnTo>
                  <a:pt x="10014" y="3179"/>
                </a:lnTo>
                <a:lnTo>
                  <a:pt x="10014" y="2846"/>
                </a:lnTo>
                <a:cubicBezTo>
                  <a:pt x="10014" y="2632"/>
                  <a:pt x="9895" y="2453"/>
                  <a:pt x="9716" y="2346"/>
                </a:cubicBezTo>
                <a:lnTo>
                  <a:pt x="9287" y="2132"/>
                </a:lnTo>
                <a:lnTo>
                  <a:pt x="9276" y="2108"/>
                </a:lnTo>
                <a:lnTo>
                  <a:pt x="9276" y="1846"/>
                </a:lnTo>
                <a:cubicBezTo>
                  <a:pt x="9490" y="1679"/>
                  <a:pt x="9645" y="1417"/>
                  <a:pt x="9645" y="1096"/>
                </a:cubicBezTo>
                <a:lnTo>
                  <a:pt x="9645" y="727"/>
                </a:lnTo>
                <a:cubicBezTo>
                  <a:pt x="9645" y="322"/>
                  <a:pt x="9311" y="0"/>
                  <a:pt x="8918" y="0"/>
                </a:cubicBezTo>
                <a:lnTo>
                  <a:pt x="8537" y="0"/>
                </a:lnTo>
                <a:cubicBezTo>
                  <a:pt x="8133" y="0"/>
                  <a:pt x="7811" y="322"/>
                  <a:pt x="7811" y="727"/>
                </a:cubicBezTo>
                <a:lnTo>
                  <a:pt x="7811" y="1096"/>
                </a:lnTo>
                <a:cubicBezTo>
                  <a:pt x="7811" y="1393"/>
                  <a:pt x="7966" y="1667"/>
                  <a:pt x="8180" y="1846"/>
                </a:cubicBezTo>
                <a:lnTo>
                  <a:pt x="8180" y="2108"/>
                </a:lnTo>
                <a:cubicBezTo>
                  <a:pt x="8180" y="2108"/>
                  <a:pt x="8180" y="2132"/>
                  <a:pt x="8168" y="2132"/>
                </a:cubicBezTo>
                <a:lnTo>
                  <a:pt x="7740" y="2346"/>
                </a:lnTo>
                <a:cubicBezTo>
                  <a:pt x="7561" y="2441"/>
                  <a:pt x="7442" y="2632"/>
                  <a:pt x="7442" y="2846"/>
                </a:cubicBezTo>
                <a:lnTo>
                  <a:pt x="7442" y="3179"/>
                </a:lnTo>
                <a:lnTo>
                  <a:pt x="7037" y="3179"/>
                </a:lnTo>
                <a:lnTo>
                  <a:pt x="7037" y="2846"/>
                </a:lnTo>
                <a:cubicBezTo>
                  <a:pt x="7037" y="2632"/>
                  <a:pt x="6918" y="2453"/>
                  <a:pt x="6740" y="2346"/>
                </a:cubicBezTo>
                <a:lnTo>
                  <a:pt x="6311" y="2132"/>
                </a:lnTo>
                <a:lnTo>
                  <a:pt x="6299" y="2108"/>
                </a:lnTo>
                <a:lnTo>
                  <a:pt x="6299" y="1846"/>
                </a:lnTo>
                <a:cubicBezTo>
                  <a:pt x="6513" y="1679"/>
                  <a:pt x="6668" y="1417"/>
                  <a:pt x="6668" y="1096"/>
                </a:cubicBezTo>
                <a:lnTo>
                  <a:pt x="6668" y="727"/>
                </a:lnTo>
                <a:cubicBezTo>
                  <a:pt x="6668" y="322"/>
                  <a:pt x="6335" y="0"/>
                  <a:pt x="5942" y="0"/>
                </a:cubicBezTo>
                <a:lnTo>
                  <a:pt x="5561" y="0"/>
                </a:lnTo>
                <a:cubicBezTo>
                  <a:pt x="5168" y="0"/>
                  <a:pt x="4835" y="322"/>
                  <a:pt x="4835" y="727"/>
                </a:cubicBezTo>
                <a:lnTo>
                  <a:pt x="4835" y="1096"/>
                </a:lnTo>
                <a:cubicBezTo>
                  <a:pt x="4835" y="1393"/>
                  <a:pt x="4989" y="1667"/>
                  <a:pt x="5204" y="1846"/>
                </a:cubicBezTo>
                <a:lnTo>
                  <a:pt x="5204" y="2108"/>
                </a:lnTo>
                <a:cubicBezTo>
                  <a:pt x="5204" y="2108"/>
                  <a:pt x="5204" y="2132"/>
                  <a:pt x="5192" y="2132"/>
                </a:cubicBezTo>
                <a:lnTo>
                  <a:pt x="4763" y="2346"/>
                </a:lnTo>
                <a:cubicBezTo>
                  <a:pt x="4585" y="2441"/>
                  <a:pt x="4465" y="2632"/>
                  <a:pt x="4465" y="2846"/>
                </a:cubicBezTo>
                <a:lnTo>
                  <a:pt x="4465" y="3179"/>
                </a:lnTo>
                <a:lnTo>
                  <a:pt x="4061" y="3179"/>
                </a:lnTo>
                <a:lnTo>
                  <a:pt x="4061" y="2846"/>
                </a:lnTo>
                <a:cubicBezTo>
                  <a:pt x="4061" y="2632"/>
                  <a:pt x="3942" y="2453"/>
                  <a:pt x="3763" y="2346"/>
                </a:cubicBezTo>
                <a:lnTo>
                  <a:pt x="3334" y="2132"/>
                </a:lnTo>
                <a:lnTo>
                  <a:pt x="3322" y="2108"/>
                </a:lnTo>
                <a:lnTo>
                  <a:pt x="3322" y="1846"/>
                </a:lnTo>
                <a:cubicBezTo>
                  <a:pt x="3537" y="1679"/>
                  <a:pt x="3692" y="1417"/>
                  <a:pt x="3692" y="1096"/>
                </a:cubicBezTo>
                <a:lnTo>
                  <a:pt x="3692" y="727"/>
                </a:lnTo>
                <a:cubicBezTo>
                  <a:pt x="3692" y="322"/>
                  <a:pt x="3358" y="0"/>
                  <a:pt x="296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" name="Google Shape;5241;p55"/>
          <p:cNvGrpSpPr>
            <a:grpSpLocks noChangeAspect="1"/>
          </p:cNvGrpSpPr>
          <p:nvPr/>
        </p:nvGrpSpPr>
        <p:grpSpPr>
          <a:xfrm>
            <a:off x="520453" y="2334042"/>
            <a:ext cx="302861" cy="301543"/>
            <a:chOff x="3996113" y="4291176"/>
            <a:chExt cx="336512" cy="335048"/>
          </a:xfrm>
          <a:solidFill>
            <a:schemeClr val="bg1"/>
          </a:solidFill>
        </p:grpSpPr>
        <p:sp>
          <p:nvSpPr>
            <p:cNvPr id="91" name="Google Shape;5242;p55"/>
            <p:cNvSpPr/>
            <p:nvPr/>
          </p:nvSpPr>
          <p:spPr>
            <a:xfrm>
              <a:off x="4082143" y="4323386"/>
              <a:ext cx="111810" cy="219833"/>
            </a:xfrm>
            <a:custGeom>
              <a:avLst/>
              <a:gdLst/>
              <a:ahLst/>
              <a:cxnLst/>
              <a:rect l="l" t="t" r="r" b="b"/>
              <a:pathLst>
                <a:path w="3513" h="6907" extrusionOk="0">
                  <a:moveTo>
                    <a:pt x="1751" y="322"/>
                  </a:moveTo>
                  <a:cubicBezTo>
                    <a:pt x="1846" y="322"/>
                    <a:pt x="1929" y="394"/>
                    <a:pt x="1929" y="501"/>
                  </a:cubicBezTo>
                  <a:lnTo>
                    <a:pt x="1929" y="942"/>
                  </a:lnTo>
                  <a:cubicBezTo>
                    <a:pt x="1929" y="1037"/>
                    <a:pt x="2001" y="1096"/>
                    <a:pt x="2084" y="1096"/>
                  </a:cubicBezTo>
                  <a:cubicBezTo>
                    <a:pt x="2691" y="1108"/>
                    <a:pt x="3179" y="1596"/>
                    <a:pt x="3179" y="2204"/>
                  </a:cubicBezTo>
                  <a:lnTo>
                    <a:pt x="3179" y="2525"/>
                  </a:lnTo>
                  <a:cubicBezTo>
                    <a:pt x="3179" y="2608"/>
                    <a:pt x="3108" y="2704"/>
                    <a:pt x="3001" y="2704"/>
                  </a:cubicBezTo>
                  <a:cubicBezTo>
                    <a:pt x="2917" y="2704"/>
                    <a:pt x="2822" y="2620"/>
                    <a:pt x="2822" y="2525"/>
                  </a:cubicBezTo>
                  <a:lnTo>
                    <a:pt x="2822" y="2204"/>
                  </a:lnTo>
                  <a:cubicBezTo>
                    <a:pt x="2834" y="1787"/>
                    <a:pt x="2501" y="1454"/>
                    <a:pt x="2060" y="1454"/>
                  </a:cubicBezTo>
                  <a:lnTo>
                    <a:pt x="1608" y="1454"/>
                  </a:lnTo>
                  <a:cubicBezTo>
                    <a:pt x="1096" y="1454"/>
                    <a:pt x="679" y="1870"/>
                    <a:pt x="679" y="2370"/>
                  </a:cubicBezTo>
                  <a:cubicBezTo>
                    <a:pt x="679" y="2882"/>
                    <a:pt x="1096" y="3299"/>
                    <a:pt x="1608" y="3299"/>
                  </a:cubicBezTo>
                  <a:lnTo>
                    <a:pt x="1917" y="3299"/>
                  </a:lnTo>
                  <a:cubicBezTo>
                    <a:pt x="2620" y="3299"/>
                    <a:pt x="3191" y="3859"/>
                    <a:pt x="3191" y="4573"/>
                  </a:cubicBezTo>
                  <a:cubicBezTo>
                    <a:pt x="3191" y="5216"/>
                    <a:pt x="2715" y="5764"/>
                    <a:pt x="2084" y="5835"/>
                  </a:cubicBezTo>
                  <a:cubicBezTo>
                    <a:pt x="2001" y="5859"/>
                    <a:pt x="1941" y="5918"/>
                    <a:pt x="1941" y="5990"/>
                  </a:cubicBezTo>
                  <a:lnTo>
                    <a:pt x="1941" y="6454"/>
                  </a:lnTo>
                  <a:cubicBezTo>
                    <a:pt x="1941" y="6538"/>
                    <a:pt x="1870" y="6633"/>
                    <a:pt x="1762" y="6633"/>
                  </a:cubicBezTo>
                  <a:cubicBezTo>
                    <a:pt x="1667" y="6633"/>
                    <a:pt x="1584" y="6549"/>
                    <a:pt x="1584" y="6454"/>
                  </a:cubicBezTo>
                  <a:lnTo>
                    <a:pt x="1584" y="6002"/>
                  </a:lnTo>
                  <a:cubicBezTo>
                    <a:pt x="1584" y="5918"/>
                    <a:pt x="1512" y="5859"/>
                    <a:pt x="1441" y="5859"/>
                  </a:cubicBezTo>
                  <a:cubicBezTo>
                    <a:pt x="834" y="5835"/>
                    <a:pt x="334" y="5347"/>
                    <a:pt x="334" y="4740"/>
                  </a:cubicBezTo>
                  <a:cubicBezTo>
                    <a:pt x="334" y="4644"/>
                    <a:pt x="417" y="4561"/>
                    <a:pt x="512" y="4561"/>
                  </a:cubicBezTo>
                  <a:cubicBezTo>
                    <a:pt x="608" y="4561"/>
                    <a:pt x="691" y="4633"/>
                    <a:pt x="691" y="4740"/>
                  </a:cubicBezTo>
                  <a:cubicBezTo>
                    <a:pt x="691" y="5156"/>
                    <a:pt x="1036" y="5502"/>
                    <a:pt x="1453" y="5502"/>
                  </a:cubicBezTo>
                  <a:lnTo>
                    <a:pt x="1929" y="5502"/>
                  </a:lnTo>
                  <a:cubicBezTo>
                    <a:pt x="2441" y="5502"/>
                    <a:pt x="2858" y="5085"/>
                    <a:pt x="2858" y="4573"/>
                  </a:cubicBezTo>
                  <a:cubicBezTo>
                    <a:pt x="2858" y="4073"/>
                    <a:pt x="2441" y="3656"/>
                    <a:pt x="1929" y="3656"/>
                  </a:cubicBezTo>
                  <a:lnTo>
                    <a:pt x="1608" y="3656"/>
                  </a:lnTo>
                  <a:cubicBezTo>
                    <a:pt x="905" y="3656"/>
                    <a:pt x="322" y="3085"/>
                    <a:pt x="322" y="2370"/>
                  </a:cubicBezTo>
                  <a:cubicBezTo>
                    <a:pt x="322" y="1727"/>
                    <a:pt x="798" y="1180"/>
                    <a:pt x="1441" y="1108"/>
                  </a:cubicBezTo>
                  <a:cubicBezTo>
                    <a:pt x="1512" y="1096"/>
                    <a:pt x="1572" y="1037"/>
                    <a:pt x="1572" y="953"/>
                  </a:cubicBezTo>
                  <a:lnTo>
                    <a:pt x="1572" y="501"/>
                  </a:lnTo>
                  <a:cubicBezTo>
                    <a:pt x="1572" y="406"/>
                    <a:pt x="1643" y="322"/>
                    <a:pt x="1751" y="322"/>
                  </a:cubicBezTo>
                  <a:close/>
                  <a:moveTo>
                    <a:pt x="1762" y="1"/>
                  </a:moveTo>
                  <a:cubicBezTo>
                    <a:pt x="1500" y="1"/>
                    <a:pt x="1274" y="227"/>
                    <a:pt x="1274" y="501"/>
                  </a:cubicBezTo>
                  <a:lnTo>
                    <a:pt x="1274" y="823"/>
                  </a:lnTo>
                  <a:cubicBezTo>
                    <a:pt x="548" y="977"/>
                    <a:pt x="24" y="1608"/>
                    <a:pt x="24" y="2370"/>
                  </a:cubicBezTo>
                  <a:cubicBezTo>
                    <a:pt x="24" y="3251"/>
                    <a:pt x="738" y="3954"/>
                    <a:pt x="1608" y="3954"/>
                  </a:cubicBezTo>
                  <a:lnTo>
                    <a:pt x="1917" y="3954"/>
                  </a:lnTo>
                  <a:cubicBezTo>
                    <a:pt x="2262" y="3954"/>
                    <a:pt x="2524" y="4216"/>
                    <a:pt x="2524" y="4561"/>
                  </a:cubicBezTo>
                  <a:cubicBezTo>
                    <a:pt x="2524" y="4906"/>
                    <a:pt x="2262" y="5168"/>
                    <a:pt x="1917" y="5168"/>
                  </a:cubicBezTo>
                  <a:lnTo>
                    <a:pt x="1441" y="5168"/>
                  </a:lnTo>
                  <a:cubicBezTo>
                    <a:pt x="1191" y="5168"/>
                    <a:pt x="977" y="4966"/>
                    <a:pt x="977" y="4704"/>
                  </a:cubicBezTo>
                  <a:cubicBezTo>
                    <a:pt x="977" y="4442"/>
                    <a:pt x="750" y="4216"/>
                    <a:pt x="488" y="4216"/>
                  </a:cubicBezTo>
                  <a:cubicBezTo>
                    <a:pt x="215" y="4216"/>
                    <a:pt x="0" y="4442"/>
                    <a:pt x="0" y="4704"/>
                  </a:cubicBezTo>
                  <a:cubicBezTo>
                    <a:pt x="0" y="5442"/>
                    <a:pt x="548" y="6037"/>
                    <a:pt x="1250" y="6121"/>
                  </a:cubicBezTo>
                  <a:lnTo>
                    <a:pt x="1250" y="6418"/>
                  </a:lnTo>
                  <a:cubicBezTo>
                    <a:pt x="1250" y="6692"/>
                    <a:pt x="1465" y="6907"/>
                    <a:pt x="1739" y="6907"/>
                  </a:cubicBezTo>
                  <a:cubicBezTo>
                    <a:pt x="2001" y="6907"/>
                    <a:pt x="2227" y="6692"/>
                    <a:pt x="2227" y="6418"/>
                  </a:cubicBezTo>
                  <a:lnTo>
                    <a:pt x="2227" y="6121"/>
                  </a:lnTo>
                  <a:cubicBezTo>
                    <a:pt x="2953" y="5978"/>
                    <a:pt x="3477" y="5335"/>
                    <a:pt x="3477" y="4573"/>
                  </a:cubicBezTo>
                  <a:cubicBezTo>
                    <a:pt x="3477" y="3692"/>
                    <a:pt x="2763" y="3001"/>
                    <a:pt x="1905" y="3001"/>
                  </a:cubicBezTo>
                  <a:lnTo>
                    <a:pt x="1608" y="3001"/>
                  </a:lnTo>
                  <a:cubicBezTo>
                    <a:pt x="1262" y="3001"/>
                    <a:pt x="989" y="2728"/>
                    <a:pt x="989" y="2382"/>
                  </a:cubicBezTo>
                  <a:cubicBezTo>
                    <a:pt x="989" y="2037"/>
                    <a:pt x="1262" y="1775"/>
                    <a:pt x="1608" y="1775"/>
                  </a:cubicBezTo>
                  <a:lnTo>
                    <a:pt x="2084" y="1775"/>
                  </a:lnTo>
                  <a:cubicBezTo>
                    <a:pt x="2334" y="1775"/>
                    <a:pt x="2536" y="1989"/>
                    <a:pt x="2536" y="2239"/>
                  </a:cubicBezTo>
                  <a:lnTo>
                    <a:pt x="2536" y="2549"/>
                  </a:lnTo>
                  <a:cubicBezTo>
                    <a:pt x="2524" y="2799"/>
                    <a:pt x="2751" y="3013"/>
                    <a:pt x="3013" y="3013"/>
                  </a:cubicBezTo>
                  <a:cubicBezTo>
                    <a:pt x="3286" y="3013"/>
                    <a:pt x="3513" y="2787"/>
                    <a:pt x="3513" y="2525"/>
                  </a:cubicBezTo>
                  <a:lnTo>
                    <a:pt x="3513" y="2204"/>
                  </a:lnTo>
                  <a:cubicBezTo>
                    <a:pt x="3513" y="1477"/>
                    <a:pt x="2953" y="882"/>
                    <a:pt x="2262" y="799"/>
                  </a:cubicBezTo>
                  <a:lnTo>
                    <a:pt x="2262" y="501"/>
                  </a:lnTo>
                  <a:cubicBezTo>
                    <a:pt x="2262" y="227"/>
                    <a:pt x="2036" y="1"/>
                    <a:pt x="17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5243;p55"/>
            <p:cNvSpPr/>
            <p:nvPr/>
          </p:nvSpPr>
          <p:spPr>
            <a:xfrm>
              <a:off x="4226894" y="4523485"/>
              <a:ext cx="52324" cy="51942"/>
            </a:xfrm>
            <a:custGeom>
              <a:avLst/>
              <a:gdLst/>
              <a:ahLst/>
              <a:cxnLst/>
              <a:rect l="l" t="t" r="r" b="b"/>
              <a:pathLst>
                <a:path w="1644" h="1632" extrusionOk="0">
                  <a:moveTo>
                    <a:pt x="822" y="310"/>
                  </a:moveTo>
                  <a:cubicBezTo>
                    <a:pt x="1108" y="310"/>
                    <a:pt x="1322" y="536"/>
                    <a:pt x="1322" y="822"/>
                  </a:cubicBezTo>
                  <a:cubicBezTo>
                    <a:pt x="1322" y="1096"/>
                    <a:pt x="1108" y="1322"/>
                    <a:pt x="822" y="1322"/>
                  </a:cubicBezTo>
                  <a:cubicBezTo>
                    <a:pt x="536" y="1322"/>
                    <a:pt x="310" y="1096"/>
                    <a:pt x="310" y="822"/>
                  </a:cubicBezTo>
                  <a:cubicBezTo>
                    <a:pt x="310" y="536"/>
                    <a:pt x="536" y="310"/>
                    <a:pt x="822" y="310"/>
                  </a:cubicBezTo>
                  <a:close/>
                  <a:moveTo>
                    <a:pt x="822" y="0"/>
                  </a:moveTo>
                  <a:cubicBezTo>
                    <a:pt x="370" y="0"/>
                    <a:pt x="0" y="370"/>
                    <a:pt x="0" y="822"/>
                  </a:cubicBezTo>
                  <a:cubicBezTo>
                    <a:pt x="0" y="1263"/>
                    <a:pt x="370" y="1632"/>
                    <a:pt x="822" y="1632"/>
                  </a:cubicBezTo>
                  <a:cubicBezTo>
                    <a:pt x="1263" y="1632"/>
                    <a:pt x="1644" y="1263"/>
                    <a:pt x="1644" y="822"/>
                  </a:cubicBezTo>
                  <a:cubicBezTo>
                    <a:pt x="1644" y="370"/>
                    <a:pt x="1263" y="0"/>
                    <a:pt x="8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5244;p55"/>
            <p:cNvSpPr/>
            <p:nvPr/>
          </p:nvSpPr>
          <p:spPr>
            <a:xfrm>
              <a:off x="3996113" y="4291176"/>
              <a:ext cx="336512" cy="335048"/>
            </a:xfrm>
            <a:custGeom>
              <a:avLst/>
              <a:gdLst/>
              <a:ahLst/>
              <a:cxnLst/>
              <a:rect l="l" t="t" r="r" b="b"/>
              <a:pathLst>
                <a:path w="10573" h="10527" extrusionOk="0">
                  <a:moveTo>
                    <a:pt x="8216" y="5930"/>
                  </a:moveTo>
                  <a:lnTo>
                    <a:pt x="8335" y="6537"/>
                  </a:lnTo>
                  <a:cubicBezTo>
                    <a:pt x="8359" y="6597"/>
                    <a:pt x="8394" y="6645"/>
                    <a:pt x="8442" y="6657"/>
                  </a:cubicBezTo>
                  <a:cubicBezTo>
                    <a:pt x="8502" y="6668"/>
                    <a:pt x="8549" y="6692"/>
                    <a:pt x="8609" y="6716"/>
                  </a:cubicBezTo>
                  <a:cubicBezTo>
                    <a:pt x="8631" y="6729"/>
                    <a:pt x="8653" y="6734"/>
                    <a:pt x="8674" y="6734"/>
                  </a:cubicBezTo>
                  <a:cubicBezTo>
                    <a:pt x="8710" y="6734"/>
                    <a:pt x="8745" y="6719"/>
                    <a:pt x="8775" y="6704"/>
                  </a:cubicBezTo>
                  <a:lnTo>
                    <a:pt x="9252" y="6311"/>
                  </a:lnTo>
                  <a:lnTo>
                    <a:pt x="9561" y="6585"/>
                  </a:lnTo>
                  <a:lnTo>
                    <a:pt x="9264" y="7121"/>
                  </a:lnTo>
                  <a:cubicBezTo>
                    <a:pt x="9228" y="7157"/>
                    <a:pt x="9228" y="7216"/>
                    <a:pt x="9264" y="7276"/>
                  </a:cubicBezTo>
                  <a:cubicBezTo>
                    <a:pt x="9287" y="7323"/>
                    <a:pt x="9323" y="7371"/>
                    <a:pt x="9347" y="7430"/>
                  </a:cubicBezTo>
                  <a:cubicBezTo>
                    <a:pt x="9383" y="7478"/>
                    <a:pt x="9430" y="7514"/>
                    <a:pt x="9490" y="7514"/>
                  </a:cubicBezTo>
                  <a:lnTo>
                    <a:pt x="10109" y="7538"/>
                  </a:lnTo>
                  <a:lnTo>
                    <a:pt x="10180" y="7942"/>
                  </a:lnTo>
                  <a:lnTo>
                    <a:pt x="9645" y="8157"/>
                  </a:lnTo>
                  <a:cubicBezTo>
                    <a:pt x="9585" y="8181"/>
                    <a:pt x="9561" y="8240"/>
                    <a:pt x="9549" y="8276"/>
                  </a:cubicBezTo>
                  <a:cubicBezTo>
                    <a:pt x="9549" y="8335"/>
                    <a:pt x="9526" y="8383"/>
                    <a:pt x="9514" y="8442"/>
                  </a:cubicBezTo>
                  <a:cubicBezTo>
                    <a:pt x="9502" y="8502"/>
                    <a:pt x="9514" y="8562"/>
                    <a:pt x="9561" y="8597"/>
                  </a:cubicBezTo>
                  <a:lnTo>
                    <a:pt x="10014" y="8990"/>
                  </a:lnTo>
                  <a:lnTo>
                    <a:pt x="9811" y="9347"/>
                  </a:lnTo>
                  <a:lnTo>
                    <a:pt x="9228" y="9157"/>
                  </a:lnTo>
                  <a:cubicBezTo>
                    <a:pt x="9213" y="9154"/>
                    <a:pt x="9198" y="9152"/>
                    <a:pt x="9184" y="9152"/>
                  </a:cubicBezTo>
                  <a:cubicBezTo>
                    <a:pt x="9141" y="9152"/>
                    <a:pt x="9103" y="9166"/>
                    <a:pt x="9085" y="9193"/>
                  </a:cubicBezTo>
                  <a:cubicBezTo>
                    <a:pt x="9037" y="9228"/>
                    <a:pt x="8990" y="9264"/>
                    <a:pt x="8954" y="9288"/>
                  </a:cubicBezTo>
                  <a:cubicBezTo>
                    <a:pt x="8906" y="9324"/>
                    <a:pt x="8871" y="9383"/>
                    <a:pt x="8895" y="9443"/>
                  </a:cubicBezTo>
                  <a:lnTo>
                    <a:pt x="8978" y="10050"/>
                  </a:lnTo>
                  <a:lnTo>
                    <a:pt x="8597" y="10181"/>
                  </a:lnTo>
                  <a:lnTo>
                    <a:pt x="8264" y="9669"/>
                  </a:lnTo>
                  <a:cubicBezTo>
                    <a:pt x="8228" y="9621"/>
                    <a:pt x="8192" y="9585"/>
                    <a:pt x="8133" y="9585"/>
                  </a:cubicBezTo>
                  <a:lnTo>
                    <a:pt x="7954" y="9585"/>
                  </a:lnTo>
                  <a:cubicBezTo>
                    <a:pt x="7894" y="9585"/>
                    <a:pt x="7847" y="9621"/>
                    <a:pt x="7811" y="9669"/>
                  </a:cubicBezTo>
                  <a:lnTo>
                    <a:pt x="7490" y="10181"/>
                  </a:lnTo>
                  <a:lnTo>
                    <a:pt x="7097" y="10050"/>
                  </a:lnTo>
                  <a:lnTo>
                    <a:pt x="7192" y="9443"/>
                  </a:lnTo>
                  <a:cubicBezTo>
                    <a:pt x="7204" y="9383"/>
                    <a:pt x="7180" y="9324"/>
                    <a:pt x="7132" y="9288"/>
                  </a:cubicBezTo>
                  <a:cubicBezTo>
                    <a:pt x="7085" y="9264"/>
                    <a:pt x="7037" y="9216"/>
                    <a:pt x="7001" y="9193"/>
                  </a:cubicBezTo>
                  <a:cubicBezTo>
                    <a:pt x="6970" y="9161"/>
                    <a:pt x="6933" y="9145"/>
                    <a:pt x="6897" y="9145"/>
                  </a:cubicBezTo>
                  <a:cubicBezTo>
                    <a:pt x="6880" y="9145"/>
                    <a:pt x="6863" y="9149"/>
                    <a:pt x="6847" y="9157"/>
                  </a:cubicBezTo>
                  <a:lnTo>
                    <a:pt x="6275" y="9347"/>
                  </a:lnTo>
                  <a:lnTo>
                    <a:pt x="6061" y="8990"/>
                  </a:lnTo>
                  <a:lnTo>
                    <a:pt x="6525" y="8597"/>
                  </a:lnTo>
                  <a:cubicBezTo>
                    <a:pt x="6573" y="8550"/>
                    <a:pt x="6585" y="8502"/>
                    <a:pt x="6573" y="8442"/>
                  </a:cubicBezTo>
                  <a:cubicBezTo>
                    <a:pt x="6549" y="8383"/>
                    <a:pt x="6537" y="8335"/>
                    <a:pt x="6537" y="8276"/>
                  </a:cubicBezTo>
                  <a:cubicBezTo>
                    <a:pt x="6537" y="8216"/>
                    <a:pt x="6489" y="8169"/>
                    <a:pt x="6430" y="8157"/>
                  </a:cubicBezTo>
                  <a:lnTo>
                    <a:pt x="5847" y="7942"/>
                  </a:lnTo>
                  <a:lnTo>
                    <a:pt x="5930" y="7538"/>
                  </a:lnTo>
                  <a:lnTo>
                    <a:pt x="6549" y="7514"/>
                  </a:lnTo>
                  <a:cubicBezTo>
                    <a:pt x="6609" y="7514"/>
                    <a:pt x="6656" y="7490"/>
                    <a:pt x="6680" y="7430"/>
                  </a:cubicBezTo>
                  <a:cubicBezTo>
                    <a:pt x="6716" y="7383"/>
                    <a:pt x="6740" y="7323"/>
                    <a:pt x="6775" y="7276"/>
                  </a:cubicBezTo>
                  <a:cubicBezTo>
                    <a:pt x="6811" y="7240"/>
                    <a:pt x="6811" y="7180"/>
                    <a:pt x="6775" y="7121"/>
                  </a:cubicBezTo>
                  <a:lnTo>
                    <a:pt x="6478" y="6585"/>
                  </a:lnTo>
                  <a:lnTo>
                    <a:pt x="6787" y="6311"/>
                  </a:lnTo>
                  <a:lnTo>
                    <a:pt x="7263" y="6704"/>
                  </a:lnTo>
                  <a:cubicBezTo>
                    <a:pt x="7293" y="6719"/>
                    <a:pt x="7327" y="6729"/>
                    <a:pt x="7363" y="6729"/>
                  </a:cubicBezTo>
                  <a:cubicBezTo>
                    <a:pt x="7385" y="6729"/>
                    <a:pt x="7407" y="6725"/>
                    <a:pt x="7430" y="6716"/>
                  </a:cubicBezTo>
                  <a:cubicBezTo>
                    <a:pt x="7478" y="6704"/>
                    <a:pt x="7537" y="6668"/>
                    <a:pt x="7597" y="6657"/>
                  </a:cubicBezTo>
                  <a:cubicBezTo>
                    <a:pt x="7656" y="6645"/>
                    <a:pt x="7680" y="6597"/>
                    <a:pt x="7704" y="6537"/>
                  </a:cubicBezTo>
                  <a:lnTo>
                    <a:pt x="7823" y="5930"/>
                  </a:lnTo>
                  <a:close/>
                  <a:moveTo>
                    <a:pt x="4454" y="1"/>
                  </a:moveTo>
                  <a:cubicBezTo>
                    <a:pt x="3739" y="1"/>
                    <a:pt x="3025" y="180"/>
                    <a:pt x="2382" y="513"/>
                  </a:cubicBezTo>
                  <a:cubicBezTo>
                    <a:pt x="2310" y="561"/>
                    <a:pt x="2287" y="644"/>
                    <a:pt x="2322" y="715"/>
                  </a:cubicBezTo>
                  <a:cubicBezTo>
                    <a:pt x="2354" y="770"/>
                    <a:pt x="2405" y="799"/>
                    <a:pt x="2458" y="799"/>
                  </a:cubicBezTo>
                  <a:cubicBezTo>
                    <a:pt x="2485" y="799"/>
                    <a:pt x="2512" y="791"/>
                    <a:pt x="2537" y="775"/>
                  </a:cubicBezTo>
                  <a:cubicBezTo>
                    <a:pt x="3132" y="465"/>
                    <a:pt x="3787" y="299"/>
                    <a:pt x="4454" y="299"/>
                  </a:cubicBezTo>
                  <a:cubicBezTo>
                    <a:pt x="6728" y="299"/>
                    <a:pt x="8597" y="2168"/>
                    <a:pt x="8597" y="4442"/>
                  </a:cubicBezTo>
                  <a:cubicBezTo>
                    <a:pt x="8597" y="4847"/>
                    <a:pt x="8537" y="5228"/>
                    <a:pt x="8430" y="5621"/>
                  </a:cubicBezTo>
                  <a:lnTo>
                    <a:pt x="7740" y="5621"/>
                  </a:lnTo>
                  <a:cubicBezTo>
                    <a:pt x="7668" y="5621"/>
                    <a:pt x="7609" y="5656"/>
                    <a:pt x="7597" y="5728"/>
                  </a:cubicBezTo>
                  <a:lnTo>
                    <a:pt x="7466" y="6371"/>
                  </a:lnTo>
                  <a:lnTo>
                    <a:pt x="7442" y="6371"/>
                  </a:lnTo>
                  <a:lnTo>
                    <a:pt x="6942" y="5966"/>
                  </a:lnTo>
                  <a:cubicBezTo>
                    <a:pt x="6912" y="5948"/>
                    <a:pt x="6879" y="5939"/>
                    <a:pt x="6847" y="5939"/>
                  </a:cubicBezTo>
                  <a:cubicBezTo>
                    <a:pt x="6814" y="5939"/>
                    <a:pt x="6781" y="5948"/>
                    <a:pt x="6751" y="5966"/>
                  </a:cubicBezTo>
                  <a:lnTo>
                    <a:pt x="6239" y="6407"/>
                  </a:lnTo>
                  <a:cubicBezTo>
                    <a:pt x="6180" y="6442"/>
                    <a:pt x="6168" y="6537"/>
                    <a:pt x="6216" y="6597"/>
                  </a:cubicBezTo>
                  <a:lnTo>
                    <a:pt x="6525" y="7180"/>
                  </a:lnTo>
                  <a:cubicBezTo>
                    <a:pt x="6525" y="7180"/>
                    <a:pt x="6525" y="7192"/>
                    <a:pt x="6513" y="7192"/>
                  </a:cubicBezTo>
                  <a:lnTo>
                    <a:pt x="5858" y="7204"/>
                  </a:lnTo>
                  <a:cubicBezTo>
                    <a:pt x="5775" y="7204"/>
                    <a:pt x="5716" y="7264"/>
                    <a:pt x="5704" y="7335"/>
                  </a:cubicBezTo>
                  <a:lnTo>
                    <a:pt x="5585" y="7990"/>
                  </a:lnTo>
                  <a:cubicBezTo>
                    <a:pt x="5573" y="8073"/>
                    <a:pt x="5620" y="8145"/>
                    <a:pt x="5680" y="8157"/>
                  </a:cubicBezTo>
                  <a:lnTo>
                    <a:pt x="6013" y="8288"/>
                  </a:lnTo>
                  <a:cubicBezTo>
                    <a:pt x="5525" y="8502"/>
                    <a:pt x="5001" y="8585"/>
                    <a:pt x="4454" y="8585"/>
                  </a:cubicBezTo>
                  <a:cubicBezTo>
                    <a:pt x="2179" y="8585"/>
                    <a:pt x="322" y="6728"/>
                    <a:pt x="322" y="4454"/>
                  </a:cubicBezTo>
                  <a:cubicBezTo>
                    <a:pt x="322" y="3168"/>
                    <a:pt x="894" y="2001"/>
                    <a:pt x="1894" y="1203"/>
                  </a:cubicBezTo>
                  <a:cubicBezTo>
                    <a:pt x="1965" y="1144"/>
                    <a:pt x="1965" y="1061"/>
                    <a:pt x="1929" y="989"/>
                  </a:cubicBezTo>
                  <a:cubicBezTo>
                    <a:pt x="1895" y="942"/>
                    <a:pt x="1850" y="921"/>
                    <a:pt x="1804" y="921"/>
                  </a:cubicBezTo>
                  <a:cubicBezTo>
                    <a:pt x="1769" y="921"/>
                    <a:pt x="1734" y="933"/>
                    <a:pt x="1703" y="953"/>
                  </a:cubicBezTo>
                  <a:cubicBezTo>
                    <a:pt x="632" y="1799"/>
                    <a:pt x="1" y="3085"/>
                    <a:pt x="1" y="4454"/>
                  </a:cubicBezTo>
                  <a:cubicBezTo>
                    <a:pt x="1" y="5645"/>
                    <a:pt x="465" y="6764"/>
                    <a:pt x="1298" y="7597"/>
                  </a:cubicBezTo>
                  <a:cubicBezTo>
                    <a:pt x="2132" y="8431"/>
                    <a:pt x="3251" y="8883"/>
                    <a:pt x="4442" y="8883"/>
                  </a:cubicBezTo>
                  <a:cubicBezTo>
                    <a:pt x="5001" y="8883"/>
                    <a:pt x="5537" y="8788"/>
                    <a:pt x="6049" y="8585"/>
                  </a:cubicBezTo>
                  <a:lnTo>
                    <a:pt x="6049" y="8585"/>
                  </a:lnTo>
                  <a:lnTo>
                    <a:pt x="5775" y="8823"/>
                  </a:lnTo>
                  <a:cubicBezTo>
                    <a:pt x="5716" y="8871"/>
                    <a:pt x="5704" y="8966"/>
                    <a:pt x="5751" y="9026"/>
                  </a:cubicBezTo>
                  <a:lnTo>
                    <a:pt x="6073" y="9585"/>
                  </a:lnTo>
                  <a:cubicBezTo>
                    <a:pt x="6101" y="9632"/>
                    <a:pt x="6158" y="9664"/>
                    <a:pt x="6211" y="9664"/>
                  </a:cubicBezTo>
                  <a:cubicBezTo>
                    <a:pt x="6225" y="9664"/>
                    <a:pt x="6239" y="9662"/>
                    <a:pt x="6251" y="9657"/>
                  </a:cubicBezTo>
                  <a:lnTo>
                    <a:pt x="6882" y="9455"/>
                  </a:lnTo>
                  <a:cubicBezTo>
                    <a:pt x="6882" y="9455"/>
                    <a:pt x="6894" y="9455"/>
                    <a:pt x="6894" y="9466"/>
                  </a:cubicBezTo>
                  <a:lnTo>
                    <a:pt x="6787" y="10121"/>
                  </a:lnTo>
                  <a:cubicBezTo>
                    <a:pt x="6775" y="10193"/>
                    <a:pt x="6823" y="10276"/>
                    <a:pt x="6894" y="10288"/>
                  </a:cubicBezTo>
                  <a:lnTo>
                    <a:pt x="7525" y="10514"/>
                  </a:lnTo>
                  <a:cubicBezTo>
                    <a:pt x="7537" y="10514"/>
                    <a:pt x="7549" y="10526"/>
                    <a:pt x="7585" y="10526"/>
                  </a:cubicBezTo>
                  <a:cubicBezTo>
                    <a:pt x="7644" y="10526"/>
                    <a:pt x="7680" y="10490"/>
                    <a:pt x="7716" y="10455"/>
                  </a:cubicBezTo>
                  <a:lnTo>
                    <a:pt x="8061" y="9883"/>
                  </a:lnTo>
                  <a:lnTo>
                    <a:pt x="8073" y="9883"/>
                  </a:lnTo>
                  <a:lnTo>
                    <a:pt x="8418" y="10455"/>
                  </a:lnTo>
                  <a:cubicBezTo>
                    <a:pt x="8445" y="10499"/>
                    <a:pt x="8497" y="10523"/>
                    <a:pt x="8547" y="10523"/>
                  </a:cubicBezTo>
                  <a:cubicBezTo>
                    <a:pt x="8565" y="10523"/>
                    <a:pt x="8582" y="10520"/>
                    <a:pt x="8597" y="10514"/>
                  </a:cubicBezTo>
                  <a:lnTo>
                    <a:pt x="9216" y="10288"/>
                  </a:lnTo>
                  <a:cubicBezTo>
                    <a:pt x="9287" y="10252"/>
                    <a:pt x="9323" y="10193"/>
                    <a:pt x="9323" y="10121"/>
                  </a:cubicBezTo>
                  <a:lnTo>
                    <a:pt x="9216" y="9466"/>
                  </a:lnTo>
                  <a:cubicBezTo>
                    <a:pt x="9216" y="9466"/>
                    <a:pt x="9228" y="9466"/>
                    <a:pt x="9228" y="9455"/>
                  </a:cubicBezTo>
                  <a:lnTo>
                    <a:pt x="9859" y="9657"/>
                  </a:lnTo>
                  <a:cubicBezTo>
                    <a:pt x="9878" y="9666"/>
                    <a:pt x="9897" y="9671"/>
                    <a:pt x="9916" y="9671"/>
                  </a:cubicBezTo>
                  <a:cubicBezTo>
                    <a:pt x="9966" y="9671"/>
                    <a:pt x="10011" y="9638"/>
                    <a:pt x="10038" y="9585"/>
                  </a:cubicBezTo>
                  <a:lnTo>
                    <a:pt x="10359" y="9026"/>
                  </a:lnTo>
                  <a:cubicBezTo>
                    <a:pt x="10395" y="8966"/>
                    <a:pt x="10395" y="8871"/>
                    <a:pt x="10335" y="8823"/>
                  </a:cubicBezTo>
                  <a:lnTo>
                    <a:pt x="9847" y="8395"/>
                  </a:lnTo>
                  <a:lnTo>
                    <a:pt x="9847" y="8383"/>
                  </a:lnTo>
                  <a:lnTo>
                    <a:pt x="10454" y="8145"/>
                  </a:lnTo>
                  <a:cubicBezTo>
                    <a:pt x="10460" y="8146"/>
                    <a:pt x="10465" y="8146"/>
                    <a:pt x="10470" y="8146"/>
                  </a:cubicBezTo>
                  <a:cubicBezTo>
                    <a:pt x="10532" y="8146"/>
                    <a:pt x="10572" y="8080"/>
                    <a:pt x="10561" y="8014"/>
                  </a:cubicBezTo>
                  <a:lnTo>
                    <a:pt x="10442" y="7359"/>
                  </a:lnTo>
                  <a:cubicBezTo>
                    <a:pt x="10419" y="7288"/>
                    <a:pt x="10359" y="7240"/>
                    <a:pt x="10288" y="7228"/>
                  </a:cubicBezTo>
                  <a:lnTo>
                    <a:pt x="9633" y="7204"/>
                  </a:lnTo>
                  <a:cubicBezTo>
                    <a:pt x="9633" y="7204"/>
                    <a:pt x="9633" y="7192"/>
                    <a:pt x="9621" y="7192"/>
                  </a:cubicBezTo>
                  <a:lnTo>
                    <a:pt x="9930" y="6609"/>
                  </a:lnTo>
                  <a:cubicBezTo>
                    <a:pt x="9966" y="6549"/>
                    <a:pt x="9942" y="6466"/>
                    <a:pt x="9907" y="6418"/>
                  </a:cubicBezTo>
                  <a:lnTo>
                    <a:pt x="9395" y="5990"/>
                  </a:lnTo>
                  <a:cubicBezTo>
                    <a:pt x="9365" y="5966"/>
                    <a:pt x="9332" y="5954"/>
                    <a:pt x="9299" y="5954"/>
                  </a:cubicBezTo>
                  <a:cubicBezTo>
                    <a:pt x="9267" y="5954"/>
                    <a:pt x="9234" y="5966"/>
                    <a:pt x="9204" y="5990"/>
                  </a:cubicBezTo>
                  <a:lnTo>
                    <a:pt x="8692" y="6395"/>
                  </a:lnTo>
                  <a:lnTo>
                    <a:pt x="8680" y="6395"/>
                  </a:lnTo>
                  <a:lnTo>
                    <a:pt x="8609" y="6049"/>
                  </a:lnTo>
                  <a:lnTo>
                    <a:pt x="8609" y="6037"/>
                  </a:lnTo>
                  <a:cubicBezTo>
                    <a:pt x="8799" y="5525"/>
                    <a:pt x="8895" y="5002"/>
                    <a:pt x="8895" y="4454"/>
                  </a:cubicBezTo>
                  <a:cubicBezTo>
                    <a:pt x="8895" y="3263"/>
                    <a:pt x="8430" y="2144"/>
                    <a:pt x="7597" y="1311"/>
                  </a:cubicBezTo>
                  <a:cubicBezTo>
                    <a:pt x="6763" y="477"/>
                    <a:pt x="5644" y="1"/>
                    <a:pt x="445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2789568" y="1807858"/>
            <a:ext cx="916264" cy="476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t-EE" sz="1100" dirty="0" smtClean="0"/>
              <a:t>Extended </a:t>
            </a:r>
            <a:br>
              <a:rPr lang="et-EE" sz="1100" dirty="0" smtClean="0"/>
            </a:br>
            <a:r>
              <a:rPr lang="et-EE" sz="1100" dirty="0" smtClean="0"/>
              <a:t>time</a:t>
            </a:r>
            <a:endParaRPr sz="1100" dirty="0"/>
          </a:p>
        </p:txBody>
      </p:sp>
      <p:sp>
        <p:nvSpPr>
          <p:cNvPr id="35" name="Google Shape;2175;p69"/>
          <p:cNvSpPr/>
          <p:nvPr/>
        </p:nvSpPr>
        <p:spPr>
          <a:xfrm>
            <a:off x="2926274" y="2206203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" name="Google Shape;5426;p55"/>
          <p:cNvGrpSpPr>
            <a:grpSpLocks noChangeAspect="1"/>
          </p:cNvGrpSpPr>
          <p:nvPr/>
        </p:nvGrpSpPr>
        <p:grpSpPr>
          <a:xfrm>
            <a:off x="3100447" y="2294645"/>
            <a:ext cx="311054" cy="315752"/>
            <a:chOff x="4874902" y="3808799"/>
            <a:chExt cx="345615" cy="350835"/>
          </a:xfrm>
          <a:solidFill>
            <a:schemeClr val="tx2"/>
          </a:solidFill>
        </p:grpSpPr>
        <p:sp>
          <p:nvSpPr>
            <p:cNvPr id="25" name="Google Shape;5427;p55"/>
            <p:cNvSpPr/>
            <p:nvPr/>
          </p:nvSpPr>
          <p:spPr>
            <a:xfrm>
              <a:off x="4874902" y="3808799"/>
              <a:ext cx="345615" cy="350835"/>
            </a:xfrm>
            <a:custGeom>
              <a:avLst/>
              <a:gdLst/>
              <a:ahLst/>
              <a:cxnLst/>
              <a:rect l="l" t="t" r="r" b="b"/>
              <a:pathLst>
                <a:path w="10859" h="11023" extrusionOk="0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428;p55"/>
            <p:cNvSpPr/>
            <p:nvPr/>
          </p:nvSpPr>
          <p:spPr>
            <a:xfrm>
              <a:off x="4939321" y="4009630"/>
              <a:ext cx="145929" cy="123618"/>
            </a:xfrm>
            <a:custGeom>
              <a:avLst/>
              <a:gdLst/>
              <a:ahLst/>
              <a:cxnLst/>
              <a:rect l="l" t="t" r="r" b="b"/>
              <a:pathLst>
                <a:path w="4585" h="3884" extrusionOk="0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429;p55"/>
            <p:cNvSpPr/>
            <p:nvPr/>
          </p:nvSpPr>
          <p:spPr>
            <a:xfrm>
              <a:off x="4942344" y="3897629"/>
              <a:ext cx="205033" cy="101816"/>
            </a:xfrm>
            <a:custGeom>
              <a:avLst/>
              <a:gdLst/>
              <a:ahLst/>
              <a:cxnLst/>
              <a:rect l="l" t="t" r="r" b="b"/>
              <a:pathLst>
                <a:path w="6442" h="3199" extrusionOk="0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430;p55"/>
            <p:cNvSpPr/>
            <p:nvPr/>
          </p:nvSpPr>
          <p:spPr>
            <a:xfrm>
              <a:off x="5092729" y="3950240"/>
              <a:ext cx="84597" cy="175465"/>
            </a:xfrm>
            <a:custGeom>
              <a:avLst/>
              <a:gdLst/>
              <a:ahLst/>
              <a:cxnLst/>
              <a:rect l="l" t="t" r="r" b="b"/>
              <a:pathLst>
                <a:path w="2658" h="5513" extrusionOk="0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431;p55"/>
            <p:cNvSpPr/>
            <p:nvPr/>
          </p:nvSpPr>
          <p:spPr>
            <a:xfrm>
              <a:off x="5004886" y="3993717"/>
              <a:ext cx="81478" cy="55348"/>
            </a:xfrm>
            <a:custGeom>
              <a:avLst/>
              <a:gdLst/>
              <a:ahLst/>
              <a:cxnLst/>
              <a:rect l="l" t="t" r="r" b="b"/>
              <a:pathLst>
                <a:path w="2560" h="1739" extrusionOk="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432;p55"/>
            <p:cNvSpPr/>
            <p:nvPr/>
          </p:nvSpPr>
          <p:spPr>
            <a:xfrm>
              <a:off x="5053391" y="3915262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433;p55"/>
            <p:cNvSpPr/>
            <p:nvPr/>
          </p:nvSpPr>
          <p:spPr>
            <a:xfrm>
              <a:off x="5005236" y="3928216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434;p55"/>
            <p:cNvSpPr/>
            <p:nvPr/>
          </p:nvSpPr>
          <p:spPr>
            <a:xfrm>
              <a:off x="4970766" y="3962876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435;p55"/>
            <p:cNvSpPr/>
            <p:nvPr/>
          </p:nvSpPr>
          <p:spPr>
            <a:xfrm>
              <a:off x="4958258" y="4010012"/>
              <a:ext cx="29982" cy="10248"/>
            </a:xfrm>
            <a:custGeom>
              <a:avLst/>
              <a:gdLst/>
              <a:ahLst/>
              <a:cxnLst/>
              <a:rect l="l" t="t" r="r" b="b"/>
              <a:pathLst>
                <a:path w="942" h="322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436;p55"/>
            <p:cNvSpPr/>
            <p:nvPr/>
          </p:nvSpPr>
          <p:spPr>
            <a:xfrm>
              <a:off x="4969239" y="4047601"/>
              <a:ext cx="30363" cy="20051"/>
            </a:xfrm>
            <a:custGeom>
              <a:avLst/>
              <a:gdLst/>
              <a:ahLst/>
              <a:cxnLst/>
              <a:rect l="l" t="t" r="r" b="b"/>
              <a:pathLst>
                <a:path w="954" h="630" extrusionOk="0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437;p55"/>
            <p:cNvSpPr/>
            <p:nvPr/>
          </p:nvSpPr>
          <p:spPr>
            <a:xfrm>
              <a:off x="5005236" y="4075641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438;p55"/>
            <p:cNvSpPr/>
            <p:nvPr/>
          </p:nvSpPr>
          <p:spPr>
            <a:xfrm>
              <a:off x="5053391" y="4085794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439;p55"/>
            <p:cNvSpPr/>
            <p:nvPr/>
          </p:nvSpPr>
          <p:spPr>
            <a:xfrm>
              <a:off x="5090501" y="4075641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440;p55"/>
            <p:cNvSpPr/>
            <p:nvPr/>
          </p:nvSpPr>
          <p:spPr>
            <a:xfrm>
              <a:off x="5117809" y="4048142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441;p55"/>
            <p:cNvSpPr/>
            <p:nvPr/>
          </p:nvSpPr>
          <p:spPr>
            <a:xfrm>
              <a:off x="5128790" y="4010012"/>
              <a:ext cx="29950" cy="10248"/>
            </a:xfrm>
            <a:custGeom>
              <a:avLst/>
              <a:gdLst/>
              <a:ahLst/>
              <a:cxnLst/>
              <a:rect l="l" t="t" r="r" b="b"/>
              <a:pathLst>
                <a:path w="941" h="32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442;p55"/>
            <p:cNvSpPr/>
            <p:nvPr/>
          </p:nvSpPr>
          <p:spPr>
            <a:xfrm>
              <a:off x="5117809" y="3962717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443;p55"/>
            <p:cNvSpPr/>
            <p:nvPr/>
          </p:nvSpPr>
          <p:spPr>
            <a:xfrm>
              <a:off x="5090501" y="3928152"/>
              <a:ext cx="20879" cy="26958"/>
            </a:xfrm>
            <a:custGeom>
              <a:avLst/>
              <a:gdLst/>
              <a:ahLst/>
              <a:cxnLst/>
              <a:rect l="l" t="t" r="r" b="b"/>
              <a:pathLst>
                <a:path w="656" h="847" extrusionOk="0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1791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bstract Business Meeting by Slidesgo">
  <a:themeElements>
    <a:clrScheme name="Simple Light">
      <a:dk1>
        <a:srgbClr val="434343"/>
      </a:dk1>
      <a:lt1>
        <a:srgbClr val="F3F3F3"/>
      </a:lt1>
      <a:dk2>
        <a:srgbClr val="595959"/>
      </a:dk2>
      <a:lt2>
        <a:srgbClr val="EEEEEE"/>
      </a:lt2>
      <a:accent1>
        <a:srgbClr val="2E3192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396</Words>
  <Application>Microsoft Office PowerPoint</Application>
  <PresentationFormat>On-screen Show (16:9)</PresentationFormat>
  <Paragraphs>453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Poppins Light</vt:lpstr>
      <vt:lpstr>맑은 고딕</vt:lpstr>
      <vt:lpstr>Pontano Sans</vt:lpstr>
      <vt:lpstr>Poppins SemiBold</vt:lpstr>
      <vt:lpstr>Fira Sans Extra Condensed Medium</vt:lpstr>
      <vt:lpstr>Abstract Business Meeting by Slidesgo</vt:lpstr>
      <vt:lpstr>KNITS Internship Programs</vt:lpstr>
      <vt:lpstr>KNITS Customers</vt:lpstr>
      <vt:lpstr>KNITS Customers</vt:lpstr>
      <vt:lpstr>KNITS Customers</vt:lpstr>
      <vt:lpstr>KNITS Customers</vt:lpstr>
      <vt:lpstr>GOALS</vt:lpstr>
      <vt:lpstr>GOALS</vt:lpstr>
      <vt:lpstr>GOALS</vt:lpstr>
      <vt:lpstr>GOALS</vt:lpstr>
      <vt:lpstr>GOALS</vt:lpstr>
      <vt:lpstr>GOALS</vt:lpstr>
      <vt:lpstr>GOALS</vt:lpstr>
      <vt:lpstr>TARGET AND TIMELINE</vt:lpstr>
      <vt:lpstr>TARGET AND TIMELINE</vt:lpstr>
      <vt:lpstr>INTERNSHIP MODELS</vt:lpstr>
      <vt:lpstr>INTERNSHIP MODELS</vt:lpstr>
      <vt:lpstr>Talent Pool </vt:lpstr>
      <vt:lpstr>Internship calendar</vt:lpstr>
      <vt:lpstr>Internship calendar</vt:lpstr>
      <vt:lpstr>Internship calendar</vt:lpstr>
      <vt:lpstr>Internship calendar</vt:lpstr>
      <vt:lpstr>Internship calendar</vt:lpstr>
      <vt:lpstr>Internship calendar</vt:lpstr>
      <vt:lpstr>Internship calendar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SUPPLY CHAIN ECOSYSTEM SIMULATORS</dc:title>
  <dc:creator>ADMIN</dc:creator>
  <cp:lastModifiedBy>ADMIN</cp:lastModifiedBy>
  <cp:revision>79</cp:revision>
  <dcterms:modified xsi:type="dcterms:W3CDTF">2020-04-21T11:10:37Z</dcterms:modified>
</cp:coreProperties>
</file>