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352" r:id="rId3"/>
    <p:sldId id="358" r:id="rId4"/>
    <p:sldId id="360" r:id="rId5"/>
    <p:sldId id="355" r:id="rId6"/>
    <p:sldId id="363" r:id="rId7"/>
  </p:sldIdLst>
  <p:sldSz cx="9144000" cy="5143500" type="screen16x9"/>
  <p:notesSz cx="6858000" cy="9144000"/>
  <p:embeddedFontLst>
    <p:embeddedFont>
      <p:font typeface="Barlow Light" panose="020B0604020202020204" charset="0"/>
      <p:regular r:id="rId9"/>
      <p:bold r:id="rId10"/>
      <p:italic r:id="rId11"/>
      <p:boldItalic r:id="rId12"/>
    </p:embeddedFont>
    <p:embeddedFont>
      <p:font typeface="Raleway SemiBold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A72"/>
    <a:srgbClr val="61C2DD"/>
    <a:srgbClr val="01AFE2"/>
    <a:srgbClr val="3EB1D5"/>
    <a:srgbClr val="C5C7C9"/>
    <a:srgbClr val="01224B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4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9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37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TITLE + SIX COLUMNS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892696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892696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28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43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6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3" r:id="rId4"/>
    <p:sldLayoutId id="214748366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knits@kuehne-nage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ing.int.kn/course/view.php?id=130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YOU</a:t>
            </a:r>
            <a:r>
              <a:rPr lang="en-US" sz="4400" dirty="0" err="1" smtClean="0"/>
              <a:t>nicorn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543427" y="3291830"/>
            <a:ext cx="3900781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Project Based Training Program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="" xmlns:a16="http://schemas.microsoft.com/office/drawing/2014/main" id="{6FF3E93E-ABDF-47DC-BA17-584B968278EF}"/>
              </a:ext>
            </a:extLst>
          </p:cNvPr>
          <p:cNvSpPr/>
          <p:nvPr/>
        </p:nvSpPr>
        <p:spPr>
          <a:xfrm>
            <a:off x="2820096" y="1226755"/>
            <a:ext cx="2601062" cy="1645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49" extrusionOk="0">
                <a:moveTo>
                  <a:pt x="21534" y="20729"/>
                </a:moveTo>
                <a:lnTo>
                  <a:pt x="21070" y="19928"/>
                </a:lnTo>
                <a:cubicBezTo>
                  <a:pt x="20982" y="19788"/>
                  <a:pt x="20850" y="19858"/>
                  <a:pt x="20828" y="20032"/>
                </a:cubicBezTo>
                <a:lnTo>
                  <a:pt x="20806" y="20241"/>
                </a:lnTo>
                <a:cubicBezTo>
                  <a:pt x="18489" y="19335"/>
                  <a:pt x="16680" y="16409"/>
                  <a:pt x="16194" y="12716"/>
                </a:cubicBezTo>
                <a:cubicBezTo>
                  <a:pt x="16150" y="12437"/>
                  <a:pt x="16128" y="12124"/>
                  <a:pt x="16106" y="11845"/>
                </a:cubicBezTo>
                <a:cubicBezTo>
                  <a:pt x="16084" y="11566"/>
                  <a:pt x="16062" y="11253"/>
                  <a:pt x="16062" y="10974"/>
                </a:cubicBezTo>
                <a:cubicBezTo>
                  <a:pt x="16062" y="10870"/>
                  <a:pt x="16062" y="10730"/>
                  <a:pt x="16062" y="10626"/>
                </a:cubicBezTo>
                <a:cubicBezTo>
                  <a:pt x="16062" y="10521"/>
                  <a:pt x="16062" y="10382"/>
                  <a:pt x="16062" y="10277"/>
                </a:cubicBezTo>
                <a:lnTo>
                  <a:pt x="15621" y="10277"/>
                </a:lnTo>
                <a:lnTo>
                  <a:pt x="13437" y="10277"/>
                </a:lnTo>
                <a:cubicBezTo>
                  <a:pt x="13437" y="9999"/>
                  <a:pt x="13415" y="9685"/>
                  <a:pt x="13392" y="9406"/>
                </a:cubicBezTo>
                <a:cubicBezTo>
                  <a:pt x="13370" y="9128"/>
                  <a:pt x="13348" y="8814"/>
                  <a:pt x="13304" y="8535"/>
                </a:cubicBezTo>
                <a:cubicBezTo>
                  <a:pt x="13238" y="8083"/>
                  <a:pt x="13172" y="7630"/>
                  <a:pt x="13084" y="7177"/>
                </a:cubicBezTo>
                <a:cubicBezTo>
                  <a:pt x="13084" y="7142"/>
                  <a:pt x="13061" y="7107"/>
                  <a:pt x="13061" y="7072"/>
                </a:cubicBezTo>
                <a:cubicBezTo>
                  <a:pt x="13039" y="6968"/>
                  <a:pt x="13017" y="6863"/>
                  <a:pt x="12995" y="6759"/>
                </a:cubicBezTo>
                <a:cubicBezTo>
                  <a:pt x="12973" y="6689"/>
                  <a:pt x="12951" y="6619"/>
                  <a:pt x="12951" y="6550"/>
                </a:cubicBezTo>
                <a:cubicBezTo>
                  <a:pt x="12929" y="6480"/>
                  <a:pt x="12907" y="6410"/>
                  <a:pt x="12907" y="6341"/>
                </a:cubicBezTo>
                <a:cubicBezTo>
                  <a:pt x="12885" y="6236"/>
                  <a:pt x="12841" y="6132"/>
                  <a:pt x="12819" y="6027"/>
                </a:cubicBezTo>
                <a:cubicBezTo>
                  <a:pt x="12819" y="5992"/>
                  <a:pt x="12797" y="5957"/>
                  <a:pt x="12797" y="5957"/>
                </a:cubicBezTo>
                <a:cubicBezTo>
                  <a:pt x="12488" y="4912"/>
                  <a:pt x="12047" y="3972"/>
                  <a:pt x="11517" y="3101"/>
                </a:cubicBezTo>
                <a:cubicBezTo>
                  <a:pt x="10988" y="2265"/>
                  <a:pt x="10370" y="1568"/>
                  <a:pt x="9708" y="1080"/>
                </a:cubicBezTo>
                <a:cubicBezTo>
                  <a:pt x="9686" y="1080"/>
                  <a:pt x="9664" y="1045"/>
                  <a:pt x="9642" y="1045"/>
                </a:cubicBezTo>
                <a:cubicBezTo>
                  <a:pt x="9575" y="1010"/>
                  <a:pt x="9509" y="941"/>
                  <a:pt x="9443" y="906"/>
                </a:cubicBezTo>
                <a:cubicBezTo>
                  <a:pt x="9399" y="871"/>
                  <a:pt x="9355" y="836"/>
                  <a:pt x="9311" y="801"/>
                </a:cubicBezTo>
                <a:cubicBezTo>
                  <a:pt x="9267" y="766"/>
                  <a:pt x="9222" y="732"/>
                  <a:pt x="9178" y="732"/>
                </a:cubicBezTo>
                <a:cubicBezTo>
                  <a:pt x="9112" y="697"/>
                  <a:pt x="9046" y="662"/>
                  <a:pt x="8980" y="627"/>
                </a:cubicBezTo>
                <a:cubicBezTo>
                  <a:pt x="8958" y="627"/>
                  <a:pt x="8936" y="592"/>
                  <a:pt x="8914" y="592"/>
                </a:cubicBezTo>
                <a:cubicBezTo>
                  <a:pt x="8230" y="209"/>
                  <a:pt x="7502" y="0"/>
                  <a:pt x="6729" y="0"/>
                </a:cubicBezTo>
                <a:cubicBezTo>
                  <a:pt x="5957" y="0"/>
                  <a:pt x="5229" y="209"/>
                  <a:pt x="4545" y="592"/>
                </a:cubicBezTo>
                <a:cubicBezTo>
                  <a:pt x="4523" y="592"/>
                  <a:pt x="4501" y="627"/>
                  <a:pt x="4501" y="627"/>
                </a:cubicBezTo>
                <a:cubicBezTo>
                  <a:pt x="4435" y="662"/>
                  <a:pt x="4369" y="697"/>
                  <a:pt x="4302" y="732"/>
                </a:cubicBezTo>
                <a:cubicBezTo>
                  <a:pt x="4258" y="766"/>
                  <a:pt x="4214" y="766"/>
                  <a:pt x="4170" y="801"/>
                </a:cubicBezTo>
                <a:cubicBezTo>
                  <a:pt x="4126" y="836"/>
                  <a:pt x="4082" y="871"/>
                  <a:pt x="4038" y="906"/>
                </a:cubicBezTo>
                <a:cubicBezTo>
                  <a:pt x="3971" y="941"/>
                  <a:pt x="3905" y="1010"/>
                  <a:pt x="3839" y="1045"/>
                </a:cubicBezTo>
                <a:cubicBezTo>
                  <a:pt x="3817" y="1045"/>
                  <a:pt x="3795" y="1080"/>
                  <a:pt x="3773" y="1080"/>
                </a:cubicBezTo>
                <a:cubicBezTo>
                  <a:pt x="3133" y="1568"/>
                  <a:pt x="2515" y="2265"/>
                  <a:pt x="1964" y="3101"/>
                </a:cubicBezTo>
                <a:lnTo>
                  <a:pt x="1964" y="3101"/>
                </a:lnTo>
                <a:cubicBezTo>
                  <a:pt x="750" y="5017"/>
                  <a:pt x="0" y="7665"/>
                  <a:pt x="0" y="10591"/>
                </a:cubicBezTo>
                <a:cubicBezTo>
                  <a:pt x="0" y="13517"/>
                  <a:pt x="750" y="16165"/>
                  <a:pt x="1964" y="18081"/>
                </a:cubicBezTo>
                <a:lnTo>
                  <a:pt x="1964" y="18081"/>
                </a:lnTo>
                <a:cubicBezTo>
                  <a:pt x="2493" y="18917"/>
                  <a:pt x="3111" y="19614"/>
                  <a:pt x="3773" y="20102"/>
                </a:cubicBezTo>
                <a:cubicBezTo>
                  <a:pt x="3795" y="20102"/>
                  <a:pt x="3817" y="20137"/>
                  <a:pt x="3839" y="20137"/>
                </a:cubicBezTo>
                <a:cubicBezTo>
                  <a:pt x="3905" y="20172"/>
                  <a:pt x="3971" y="20241"/>
                  <a:pt x="4038" y="20276"/>
                </a:cubicBezTo>
                <a:cubicBezTo>
                  <a:pt x="4082" y="20311"/>
                  <a:pt x="4126" y="20346"/>
                  <a:pt x="4170" y="20346"/>
                </a:cubicBezTo>
                <a:cubicBezTo>
                  <a:pt x="4214" y="20381"/>
                  <a:pt x="4258" y="20415"/>
                  <a:pt x="4302" y="20415"/>
                </a:cubicBezTo>
                <a:cubicBezTo>
                  <a:pt x="4369" y="20450"/>
                  <a:pt x="4435" y="20485"/>
                  <a:pt x="4501" y="20520"/>
                </a:cubicBezTo>
                <a:cubicBezTo>
                  <a:pt x="4523" y="20520"/>
                  <a:pt x="4545" y="20555"/>
                  <a:pt x="4567" y="20555"/>
                </a:cubicBezTo>
                <a:cubicBezTo>
                  <a:pt x="4766" y="20659"/>
                  <a:pt x="4964" y="20764"/>
                  <a:pt x="5163" y="20834"/>
                </a:cubicBezTo>
                <a:cubicBezTo>
                  <a:pt x="5295" y="20868"/>
                  <a:pt x="5428" y="20729"/>
                  <a:pt x="5428" y="20485"/>
                </a:cubicBezTo>
                <a:lnTo>
                  <a:pt x="5428" y="20485"/>
                </a:lnTo>
                <a:cubicBezTo>
                  <a:pt x="5428" y="20311"/>
                  <a:pt x="5361" y="20172"/>
                  <a:pt x="5251" y="20137"/>
                </a:cubicBezTo>
                <a:cubicBezTo>
                  <a:pt x="5075" y="20067"/>
                  <a:pt x="4898" y="19997"/>
                  <a:pt x="4722" y="19893"/>
                </a:cubicBezTo>
                <a:cubicBezTo>
                  <a:pt x="4699" y="19893"/>
                  <a:pt x="4677" y="19858"/>
                  <a:pt x="4655" y="19858"/>
                </a:cubicBezTo>
                <a:cubicBezTo>
                  <a:pt x="4589" y="19823"/>
                  <a:pt x="4545" y="19788"/>
                  <a:pt x="4479" y="19754"/>
                </a:cubicBezTo>
                <a:cubicBezTo>
                  <a:pt x="4435" y="19719"/>
                  <a:pt x="4391" y="19719"/>
                  <a:pt x="4346" y="19684"/>
                </a:cubicBezTo>
                <a:cubicBezTo>
                  <a:pt x="4302" y="19649"/>
                  <a:pt x="4280" y="19649"/>
                  <a:pt x="4236" y="19614"/>
                </a:cubicBezTo>
                <a:cubicBezTo>
                  <a:pt x="4170" y="19579"/>
                  <a:pt x="4104" y="19510"/>
                  <a:pt x="4038" y="19475"/>
                </a:cubicBezTo>
                <a:cubicBezTo>
                  <a:pt x="4016" y="19475"/>
                  <a:pt x="4016" y="19440"/>
                  <a:pt x="3993" y="19440"/>
                </a:cubicBezTo>
                <a:cubicBezTo>
                  <a:pt x="1897" y="17837"/>
                  <a:pt x="463" y="14458"/>
                  <a:pt x="463" y="10521"/>
                </a:cubicBezTo>
                <a:cubicBezTo>
                  <a:pt x="463" y="6585"/>
                  <a:pt x="1897" y="3240"/>
                  <a:pt x="3993" y="1603"/>
                </a:cubicBezTo>
                <a:cubicBezTo>
                  <a:pt x="4016" y="1603"/>
                  <a:pt x="4016" y="1568"/>
                  <a:pt x="4038" y="1568"/>
                </a:cubicBezTo>
                <a:cubicBezTo>
                  <a:pt x="4104" y="1533"/>
                  <a:pt x="4170" y="1463"/>
                  <a:pt x="4236" y="1428"/>
                </a:cubicBezTo>
                <a:cubicBezTo>
                  <a:pt x="4280" y="1394"/>
                  <a:pt x="4302" y="1394"/>
                  <a:pt x="4346" y="1359"/>
                </a:cubicBezTo>
                <a:cubicBezTo>
                  <a:pt x="4391" y="1324"/>
                  <a:pt x="4435" y="1289"/>
                  <a:pt x="4479" y="1289"/>
                </a:cubicBezTo>
                <a:cubicBezTo>
                  <a:pt x="4545" y="1254"/>
                  <a:pt x="4589" y="1219"/>
                  <a:pt x="4655" y="1185"/>
                </a:cubicBezTo>
                <a:cubicBezTo>
                  <a:pt x="4677" y="1185"/>
                  <a:pt x="4700" y="1150"/>
                  <a:pt x="4722" y="1150"/>
                </a:cubicBezTo>
                <a:cubicBezTo>
                  <a:pt x="6045" y="453"/>
                  <a:pt x="7479" y="453"/>
                  <a:pt x="8781" y="1150"/>
                </a:cubicBezTo>
                <a:cubicBezTo>
                  <a:pt x="8803" y="1150"/>
                  <a:pt x="8825" y="1185"/>
                  <a:pt x="8847" y="1185"/>
                </a:cubicBezTo>
                <a:cubicBezTo>
                  <a:pt x="8914" y="1219"/>
                  <a:pt x="8958" y="1254"/>
                  <a:pt x="9024" y="1289"/>
                </a:cubicBezTo>
                <a:cubicBezTo>
                  <a:pt x="9068" y="1324"/>
                  <a:pt x="9112" y="1359"/>
                  <a:pt x="9156" y="1359"/>
                </a:cubicBezTo>
                <a:cubicBezTo>
                  <a:pt x="9200" y="1394"/>
                  <a:pt x="9222" y="1394"/>
                  <a:pt x="9267" y="1428"/>
                </a:cubicBezTo>
                <a:cubicBezTo>
                  <a:pt x="9333" y="1463"/>
                  <a:pt x="9399" y="1533"/>
                  <a:pt x="9465" y="1568"/>
                </a:cubicBezTo>
                <a:cubicBezTo>
                  <a:pt x="9487" y="1568"/>
                  <a:pt x="9487" y="1603"/>
                  <a:pt x="9509" y="1603"/>
                </a:cubicBezTo>
                <a:cubicBezTo>
                  <a:pt x="10767" y="2578"/>
                  <a:pt x="11804" y="4181"/>
                  <a:pt x="12400" y="6166"/>
                </a:cubicBezTo>
                <a:cubicBezTo>
                  <a:pt x="12400" y="6201"/>
                  <a:pt x="12422" y="6201"/>
                  <a:pt x="12422" y="6236"/>
                </a:cubicBezTo>
                <a:cubicBezTo>
                  <a:pt x="12444" y="6341"/>
                  <a:pt x="12488" y="6445"/>
                  <a:pt x="12510" y="6550"/>
                </a:cubicBezTo>
                <a:cubicBezTo>
                  <a:pt x="12532" y="6619"/>
                  <a:pt x="12532" y="6654"/>
                  <a:pt x="12554" y="6724"/>
                </a:cubicBezTo>
                <a:cubicBezTo>
                  <a:pt x="12576" y="6794"/>
                  <a:pt x="12598" y="6863"/>
                  <a:pt x="12598" y="6933"/>
                </a:cubicBezTo>
                <a:cubicBezTo>
                  <a:pt x="12620" y="7037"/>
                  <a:pt x="12642" y="7107"/>
                  <a:pt x="12664" y="7212"/>
                </a:cubicBezTo>
                <a:cubicBezTo>
                  <a:pt x="12664" y="7246"/>
                  <a:pt x="12686" y="7281"/>
                  <a:pt x="12686" y="7316"/>
                </a:cubicBezTo>
                <a:cubicBezTo>
                  <a:pt x="12708" y="7455"/>
                  <a:pt x="12731" y="7560"/>
                  <a:pt x="12753" y="7699"/>
                </a:cubicBezTo>
                <a:cubicBezTo>
                  <a:pt x="12753" y="7699"/>
                  <a:pt x="12753" y="7699"/>
                  <a:pt x="12753" y="7699"/>
                </a:cubicBezTo>
                <a:cubicBezTo>
                  <a:pt x="12797" y="7943"/>
                  <a:pt x="12841" y="8187"/>
                  <a:pt x="12863" y="8431"/>
                </a:cubicBezTo>
                <a:cubicBezTo>
                  <a:pt x="12907" y="8710"/>
                  <a:pt x="12929" y="9023"/>
                  <a:pt x="12951" y="9302"/>
                </a:cubicBezTo>
                <a:cubicBezTo>
                  <a:pt x="12973" y="9581"/>
                  <a:pt x="12995" y="9894"/>
                  <a:pt x="12995" y="10173"/>
                </a:cubicBezTo>
                <a:cubicBezTo>
                  <a:pt x="12995" y="10417"/>
                  <a:pt x="12995" y="10626"/>
                  <a:pt x="12995" y="10870"/>
                </a:cubicBezTo>
                <a:lnTo>
                  <a:pt x="13437" y="10870"/>
                </a:lnTo>
                <a:lnTo>
                  <a:pt x="15621" y="10870"/>
                </a:lnTo>
                <a:cubicBezTo>
                  <a:pt x="15621" y="11148"/>
                  <a:pt x="15643" y="11462"/>
                  <a:pt x="15665" y="11741"/>
                </a:cubicBezTo>
                <a:cubicBezTo>
                  <a:pt x="15687" y="12019"/>
                  <a:pt x="15709" y="12333"/>
                  <a:pt x="15753" y="12612"/>
                </a:cubicBezTo>
                <a:cubicBezTo>
                  <a:pt x="16261" y="16653"/>
                  <a:pt x="18224" y="19858"/>
                  <a:pt x="20762" y="20834"/>
                </a:cubicBezTo>
                <a:lnTo>
                  <a:pt x="20717" y="21286"/>
                </a:lnTo>
                <a:cubicBezTo>
                  <a:pt x="20695" y="21461"/>
                  <a:pt x="20828" y="21600"/>
                  <a:pt x="20938" y="21530"/>
                </a:cubicBezTo>
                <a:lnTo>
                  <a:pt x="21534" y="21008"/>
                </a:lnTo>
                <a:cubicBezTo>
                  <a:pt x="21578" y="21008"/>
                  <a:pt x="21600" y="20834"/>
                  <a:pt x="21534" y="20729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">
            <a:extLst>
              <a:ext uri="{FF2B5EF4-FFF2-40B4-BE49-F238E27FC236}">
                <a16:creationId xmlns="" xmlns:a16="http://schemas.microsoft.com/office/drawing/2014/main" id="{D6709206-8CA6-4D54-B14F-541B1D07D954}"/>
              </a:ext>
            </a:extLst>
          </p:cNvPr>
          <p:cNvSpPr/>
          <p:nvPr/>
        </p:nvSpPr>
        <p:spPr>
          <a:xfrm>
            <a:off x="4682000" y="1226757"/>
            <a:ext cx="1641907" cy="2596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8" h="21362" extrusionOk="0">
                <a:moveTo>
                  <a:pt x="11522" y="18"/>
                </a:moveTo>
                <a:cubicBezTo>
                  <a:pt x="6268" y="-223"/>
                  <a:pt x="1769" y="2009"/>
                  <a:pt x="601" y="5073"/>
                </a:cubicBezTo>
                <a:cubicBezTo>
                  <a:pt x="533" y="5204"/>
                  <a:pt x="704" y="5336"/>
                  <a:pt x="945" y="5336"/>
                </a:cubicBezTo>
                <a:lnTo>
                  <a:pt x="945" y="5336"/>
                </a:lnTo>
                <a:cubicBezTo>
                  <a:pt x="1117" y="5336"/>
                  <a:pt x="1254" y="5270"/>
                  <a:pt x="1288" y="5161"/>
                </a:cubicBezTo>
                <a:cubicBezTo>
                  <a:pt x="2387" y="2294"/>
                  <a:pt x="6611" y="193"/>
                  <a:pt x="11556" y="434"/>
                </a:cubicBezTo>
                <a:cubicBezTo>
                  <a:pt x="16295" y="674"/>
                  <a:pt x="20175" y="3125"/>
                  <a:pt x="20519" y="6145"/>
                </a:cubicBezTo>
                <a:cubicBezTo>
                  <a:pt x="20897" y="9341"/>
                  <a:pt x="17463" y="12076"/>
                  <a:pt x="12827" y="12711"/>
                </a:cubicBezTo>
                <a:cubicBezTo>
                  <a:pt x="12552" y="12755"/>
                  <a:pt x="12243" y="12776"/>
                  <a:pt x="11968" y="12798"/>
                </a:cubicBezTo>
                <a:cubicBezTo>
                  <a:pt x="11693" y="12820"/>
                  <a:pt x="11384" y="12842"/>
                  <a:pt x="11110" y="12842"/>
                </a:cubicBezTo>
                <a:cubicBezTo>
                  <a:pt x="11007" y="12842"/>
                  <a:pt x="10869" y="12842"/>
                  <a:pt x="10766" y="12842"/>
                </a:cubicBezTo>
                <a:cubicBezTo>
                  <a:pt x="10663" y="12842"/>
                  <a:pt x="10526" y="12842"/>
                  <a:pt x="10423" y="12842"/>
                </a:cubicBezTo>
                <a:lnTo>
                  <a:pt x="10423" y="13280"/>
                </a:lnTo>
                <a:lnTo>
                  <a:pt x="10423" y="15446"/>
                </a:lnTo>
                <a:cubicBezTo>
                  <a:pt x="10148" y="15446"/>
                  <a:pt x="9839" y="15468"/>
                  <a:pt x="9564" y="15490"/>
                </a:cubicBezTo>
                <a:cubicBezTo>
                  <a:pt x="9290" y="15512"/>
                  <a:pt x="8980" y="15534"/>
                  <a:pt x="8706" y="15578"/>
                </a:cubicBezTo>
                <a:cubicBezTo>
                  <a:pt x="4722" y="16081"/>
                  <a:pt x="1563" y="18029"/>
                  <a:pt x="601" y="20524"/>
                </a:cubicBezTo>
                <a:lnTo>
                  <a:pt x="258" y="20480"/>
                </a:lnTo>
                <a:cubicBezTo>
                  <a:pt x="86" y="20458"/>
                  <a:pt x="-51" y="20589"/>
                  <a:pt x="18" y="20699"/>
                </a:cubicBezTo>
                <a:lnTo>
                  <a:pt x="533" y="21289"/>
                </a:lnTo>
                <a:cubicBezTo>
                  <a:pt x="601" y="21377"/>
                  <a:pt x="773" y="21377"/>
                  <a:pt x="876" y="21333"/>
                </a:cubicBezTo>
                <a:lnTo>
                  <a:pt x="1666" y="20874"/>
                </a:lnTo>
                <a:cubicBezTo>
                  <a:pt x="1803" y="20786"/>
                  <a:pt x="1735" y="20655"/>
                  <a:pt x="1563" y="20633"/>
                </a:cubicBezTo>
                <a:lnTo>
                  <a:pt x="1254" y="20611"/>
                </a:lnTo>
                <a:cubicBezTo>
                  <a:pt x="2147" y="18335"/>
                  <a:pt x="5031" y="16541"/>
                  <a:pt x="8671" y="16037"/>
                </a:cubicBezTo>
                <a:cubicBezTo>
                  <a:pt x="8946" y="15993"/>
                  <a:pt x="9255" y="15972"/>
                  <a:pt x="9530" y="15950"/>
                </a:cubicBezTo>
                <a:cubicBezTo>
                  <a:pt x="9805" y="15928"/>
                  <a:pt x="10114" y="15906"/>
                  <a:pt x="10388" y="15906"/>
                </a:cubicBezTo>
                <a:cubicBezTo>
                  <a:pt x="10491" y="15906"/>
                  <a:pt x="10629" y="15906"/>
                  <a:pt x="10732" y="15906"/>
                </a:cubicBezTo>
                <a:cubicBezTo>
                  <a:pt x="10835" y="15906"/>
                  <a:pt x="10972" y="15906"/>
                  <a:pt x="11075" y="15906"/>
                </a:cubicBezTo>
                <a:lnTo>
                  <a:pt x="11075" y="15468"/>
                </a:lnTo>
                <a:lnTo>
                  <a:pt x="11075" y="13302"/>
                </a:lnTo>
                <a:cubicBezTo>
                  <a:pt x="11350" y="13302"/>
                  <a:pt x="11659" y="13280"/>
                  <a:pt x="11934" y="13258"/>
                </a:cubicBezTo>
                <a:cubicBezTo>
                  <a:pt x="12208" y="13236"/>
                  <a:pt x="12518" y="13214"/>
                  <a:pt x="12792" y="13170"/>
                </a:cubicBezTo>
                <a:cubicBezTo>
                  <a:pt x="17806" y="12536"/>
                  <a:pt x="21549" y="9581"/>
                  <a:pt x="21171" y="6145"/>
                </a:cubicBezTo>
                <a:cubicBezTo>
                  <a:pt x="20794" y="2906"/>
                  <a:pt x="16638" y="258"/>
                  <a:pt x="11522" y="18"/>
                </a:cubicBezTo>
                <a:close/>
              </a:path>
            </a:pathLst>
          </a:custGeom>
          <a:solidFill>
            <a:srgbClr val="435A7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="" xmlns:a16="http://schemas.microsoft.com/office/drawing/2014/main" id="{8E240BCB-217E-4ABA-A4CD-16814E8C3268}"/>
              </a:ext>
            </a:extLst>
          </p:cNvPr>
          <p:cNvSpPr/>
          <p:nvPr/>
        </p:nvSpPr>
        <p:spPr>
          <a:xfrm>
            <a:off x="3697850" y="3088661"/>
            <a:ext cx="2607000" cy="164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199" extrusionOk="0">
                <a:moveTo>
                  <a:pt x="16049" y="977"/>
                </a:moveTo>
                <a:lnTo>
                  <a:pt x="16049" y="977"/>
                </a:lnTo>
                <a:cubicBezTo>
                  <a:pt x="16049" y="1148"/>
                  <a:pt x="16114" y="1285"/>
                  <a:pt x="16223" y="1319"/>
                </a:cubicBezTo>
                <a:cubicBezTo>
                  <a:pt x="19078" y="2415"/>
                  <a:pt x="21171" y="6625"/>
                  <a:pt x="20931" y="11554"/>
                </a:cubicBezTo>
                <a:cubicBezTo>
                  <a:pt x="20691" y="16278"/>
                  <a:pt x="18250" y="20147"/>
                  <a:pt x="15242" y="20489"/>
                </a:cubicBezTo>
                <a:cubicBezTo>
                  <a:pt x="12060" y="20865"/>
                  <a:pt x="9336" y="17442"/>
                  <a:pt x="8703" y="12821"/>
                </a:cubicBezTo>
                <a:cubicBezTo>
                  <a:pt x="8660" y="12547"/>
                  <a:pt x="8638" y="12239"/>
                  <a:pt x="8616" y="11965"/>
                </a:cubicBezTo>
                <a:cubicBezTo>
                  <a:pt x="8594" y="11691"/>
                  <a:pt x="8573" y="11383"/>
                  <a:pt x="8573" y="11109"/>
                </a:cubicBezTo>
                <a:cubicBezTo>
                  <a:pt x="8573" y="11007"/>
                  <a:pt x="8573" y="10870"/>
                  <a:pt x="8573" y="10767"/>
                </a:cubicBezTo>
                <a:cubicBezTo>
                  <a:pt x="8573" y="10664"/>
                  <a:pt x="8573" y="10528"/>
                  <a:pt x="8573" y="10425"/>
                </a:cubicBezTo>
                <a:lnTo>
                  <a:pt x="8137" y="10425"/>
                </a:lnTo>
                <a:lnTo>
                  <a:pt x="5979" y="10425"/>
                </a:lnTo>
                <a:cubicBezTo>
                  <a:pt x="5979" y="10151"/>
                  <a:pt x="5957" y="9843"/>
                  <a:pt x="5935" y="9569"/>
                </a:cubicBezTo>
                <a:cubicBezTo>
                  <a:pt x="5914" y="9295"/>
                  <a:pt x="5892" y="8987"/>
                  <a:pt x="5848" y="8713"/>
                </a:cubicBezTo>
                <a:cubicBezTo>
                  <a:pt x="5347" y="4708"/>
                  <a:pt x="3363" y="1525"/>
                  <a:pt x="835" y="635"/>
                </a:cubicBezTo>
                <a:lnTo>
                  <a:pt x="879" y="258"/>
                </a:lnTo>
                <a:cubicBezTo>
                  <a:pt x="900" y="87"/>
                  <a:pt x="770" y="-50"/>
                  <a:pt x="661" y="18"/>
                </a:cubicBezTo>
                <a:lnTo>
                  <a:pt x="72" y="532"/>
                </a:lnTo>
                <a:cubicBezTo>
                  <a:pt x="-15" y="600"/>
                  <a:pt x="-15" y="772"/>
                  <a:pt x="29" y="874"/>
                </a:cubicBezTo>
                <a:lnTo>
                  <a:pt x="486" y="1662"/>
                </a:lnTo>
                <a:cubicBezTo>
                  <a:pt x="573" y="1798"/>
                  <a:pt x="704" y="1730"/>
                  <a:pt x="726" y="1559"/>
                </a:cubicBezTo>
                <a:lnTo>
                  <a:pt x="748" y="1285"/>
                </a:lnTo>
                <a:cubicBezTo>
                  <a:pt x="3058" y="2141"/>
                  <a:pt x="4867" y="5050"/>
                  <a:pt x="5369" y="8713"/>
                </a:cubicBezTo>
                <a:cubicBezTo>
                  <a:pt x="5412" y="8987"/>
                  <a:pt x="5434" y="9295"/>
                  <a:pt x="5456" y="9569"/>
                </a:cubicBezTo>
                <a:cubicBezTo>
                  <a:pt x="5478" y="9843"/>
                  <a:pt x="5499" y="10151"/>
                  <a:pt x="5499" y="10425"/>
                </a:cubicBezTo>
                <a:cubicBezTo>
                  <a:pt x="5499" y="10527"/>
                  <a:pt x="5499" y="10664"/>
                  <a:pt x="5499" y="10767"/>
                </a:cubicBezTo>
                <a:cubicBezTo>
                  <a:pt x="5499" y="10870"/>
                  <a:pt x="5499" y="11007"/>
                  <a:pt x="5499" y="11109"/>
                </a:cubicBezTo>
                <a:lnTo>
                  <a:pt x="5935" y="11109"/>
                </a:lnTo>
                <a:lnTo>
                  <a:pt x="8093" y="11109"/>
                </a:lnTo>
                <a:cubicBezTo>
                  <a:pt x="8093" y="11383"/>
                  <a:pt x="8115" y="11691"/>
                  <a:pt x="8137" y="11965"/>
                </a:cubicBezTo>
                <a:cubicBezTo>
                  <a:pt x="8159" y="12239"/>
                  <a:pt x="8180" y="12547"/>
                  <a:pt x="8224" y="12821"/>
                </a:cubicBezTo>
                <a:cubicBezTo>
                  <a:pt x="8856" y="17819"/>
                  <a:pt x="11799" y="21550"/>
                  <a:pt x="15221" y="21173"/>
                </a:cubicBezTo>
                <a:cubicBezTo>
                  <a:pt x="18468" y="20797"/>
                  <a:pt x="21105" y="16655"/>
                  <a:pt x="21345" y="11554"/>
                </a:cubicBezTo>
                <a:cubicBezTo>
                  <a:pt x="21585" y="6317"/>
                  <a:pt x="19362" y="1833"/>
                  <a:pt x="16310" y="669"/>
                </a:cubicBezTo>
                <a:cubicBezTo>
                  <a:pt x="16180" y="600"/>
                  <a:pt x="16049" y="772"/>
                  <a:pt x="16049" y="977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8EF595E-F364-4CAC-B8F1-29033B574185}"/>
              </a:ext>
            </a:extLst>
          </p:cNvPr>
          <p:cNvSpPr txBox="1"/>
          <p:nvPr/>
        </p:nvSpPr>
        <p:spPr>
          <a:xfrm>
            <a:off x="3488926" y="1347614"/>
            <a:ext cx="29098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</a:t>
            </a:r>
            <a:endParaRPr lang="en-US" sz="1800" b="1" noProof="1"/>
          </a:p>
        </p:txBody>
      </p:sp>
      <p:sp>
        <p:nvSpPr>
          <p:cNvPr id="50" name="Graphic 24" descr="Trophy">
            <a:extLst>
              <a:ext uri="{FF2B5EF4-FFF2-40B4-BE49-F238E27FC236}">
                <a16:creationId xmlns="" xmlns:a16="http://schemas.microsoft.com/office/drawing/2014/main" id="{CB3D3DDF-9323-478E-8A36-1AE0D32355D4}"/>
              </a:ext>
            </a:extLst>
          </p:cNvPr>
          <p:cNvSpPr/>
          <p:nvPr/>
        </p:nvSpPr>
        <p:spPr>
          <a:xfrm>
            <a:off x="3346177" y="3669724"/>
            <a:ext cx="568599" cy="640892"/>
          </a:xfrm>
          <a:custGeom>
            <a:avLst/>
            <a:gdLst>
              <a:gd name="connsiteX0" fmla="*/ 648745 w 758132"/>
              <a:gd name="connsiteY0" fmla="*/ 411557 h 854523"/>
              <a:gd name="connsiteX1" fmla="*/ 497118 w 758132"/>
              <a:gd name="connsiteY1" fmla="*/ 484122 h 854523"/>
              <a:gd name="connsiteX2" fmla="*/ 562101 w 758132"/>
              <a:gd name="connsiteY2" fmla="*/ 418056 h 854523"/>
              <a:gd name="connsiteX3" fmla="*/ 587011 w 758132"/>
              <a:gd name="connsiteY3" fmla="*/ 385564 h 854523"/>
              <a:gd name="connsiteX4" fmla="*/ 616253 w 758132"/>
              <a:gd name="connsiteY4" fmla="*/ 282675 h 854523"/>
              <a:gd name="connsiteX5" fmla="*/ 616253 w 758132"/>
              <a:gd name="connsiteY5" fmla="*/ 141879 h 854523"/>
              <a:gd name="connsiteX6" fmla="*/ 692066 w 758132"/>
              <a:gd name="connsiteY6" fmla="*/ 141879 h 854523"/>
              <a:gd name="connsiteX7" fmla="*/ 692066 w 758132"/>
              <a:gd name="connsiteY7" fmla="*/ 306502 h 854523"/>
              <a:gd name="connsiteX8" fmla="*/ 648745 w 758132"/>
              <a:gd name="connsiteY8" fmla="*/ 411557 h 854523"/>
              <a:gd name="connsiteX9" fmla="*/ 110471 w 758132"/>
              <a:gd name="connsiteY9" fmla="*/ 411557 h 854523"/>
              <a:gd name="connsiteX10" fmla="*/ 64983 w 758132"/>
              <a:gd name="connsiteY10" fmla="*/ 306502 h 854523"/>
              <a:gd name="connsiteX11" fmla="*/ 64983 w 758132"/>
              <a:gd name="connsiteY11" fmla="*/ 140796 h 854523"/>
              <a:gd name="connsiteX12" fmla="*/ 140796 w 758132"/>
              <a:gd name="connsiteY12" fmla="*/ 140796 h 854523"/>
              <a:gd name="connsiteX13" fmla="*/ 140796 w 758132"/>
              <a:gd name="connsiteY13" fmla="*/ 281592 h 854523"/>
              <a:gd name="connsiteX14" fmla="*/ 170038 w 758132"/>
              <a:gd name="connsiteY14" fmla="*/ 384481 h 854523"/>
              <a:gd name="connsiteX15" fmla="*/ 194948 w 758132"/>
              <a:gd name="connsiteY15" fmla="*/ 416973 h 854523"/>
              <a:gd name="connsiteX16" fmla="*/ 259931 w 758132"/>
              <a:gd name="connsiteY16" fmla="*/ 483038 h 854523"/>
              <a:gd name="connsiteX17" fmla="*/ 110471 w 758132"/>
              <a:gd name="connsiteY17" fmla="*/ 411557 h 854523"/>
              <a:gd name="connsiteX18" fmla="*/ 758132 w 758132"/>
              <a:gd name="connsiteY18" fmla="*/ 303253 h 854523"/>
              <a:gd name="connsiteX19" fmla="*/ 758132 w 758132"/>
              <a:gd name="connsiteY19" fmla="*/ 75813 h 854523"/>
              <a:gd name="connsiteX20" fmla="*/ 617336 w 758132"/>
              <a:gd name="connsiteY20" fmla="*/ 75813 h 854523"/>
              <a:gd name="connsiteX21" fmla="*/ 617336 w 758132"/>
              <a:gd name="connsiteY21" fmla="*/ 0 h 854523"/>
              <a:gd name="connsiteX22" fmla="*/ 379066 w 758132"/>
              <a:gd name="connsiteY22" fmla="*/ 0 h 854523"/>
              <a:gd name="connsiteX23" fmla="*/ 140796 w 758132"/>
              <a:gd name="connsiteY23" fmla="*/ 0 h 854523"/>
              <a:gd name="connsiteX24" fmla="*/ 140796 w 758132"/>
              <a:gd name="connsiteY24" fmla="*/ 75813 h 854523"/>
              <a:gd name="connsiteX25" fmla="*/ 0 w 758132"/>
              <a:gd name="connsiteY25" fmla="*/ 75813 h 854523"/>
              <a:gd name="connsiteX26" fmla="*/ 0 w 758132"/>
              <a:gd name="connsiteY26" fmla="*/ 302170 h 854523"/>
              <a:gd name="connsiteX27" fmla="*/ 61734 w 758132"/>
              <a:gd name="connsiteY27" fmla="*/ 453796 h 854523"/>
              <a:gd name="connsiteX28" fmla="*/ 320582 w 758132"/>
              <a:gd name="connsiteY28" fmla="*/ 551270 h 854523"/>
              <a:gd name="connsiteX29" fmla="*/ 335744 w 758132"/>
              <a:gd name="connsiteY29" fmla="*/ 605423 h 854523"/>
              <a:gd name="connsiteX30" fmla="*/ 335744 w 758132"/>
              <a:gd name="connsiteY30" fmla="*/ 746219 h 854523"/>
              <a:gd name="connsiteX31" fmla="*/ 281592 w 758132"/>
              <a:gd name="connsiteY31" fmla="*/ 746219 h 854523"/>
              <a:gd name="connsiteX32" fmla="*/ 238270 w 758132"/>
              <a:gd name="connsiteY32" fmla="*/ 789540 h 854523"/>
              <a:gd name="connsiteX33" fmla="*/ 184118 w 758132"/>
              <a:gd name="connsiteY33" fmla="*/ 789540 h 854523"/>
              <a:gd name="connsiteX34" fmla="*/ 140796 w 758132"/>
              <a:gd name="connsiteY34" fmla="*/ 832862 h 854523"/>
              <a:gd name="connsiteX35" fmla="*/ 140796 w 758132"/>
              <a:gd name="connsiteY35" fmla="*/ 854523 h 854523"/>
              <a:gd name="connsiteX36" fmla="*/ 617336 w 758132"/>
              <a:gd name="connsiteY36" fmla="*/ 854523 h 854523"/>
              <a:gd name="connsiteX37" fmla="*/ 617336 w 758132"/>
              <a:gd name="connsiteY37" fmla="*/ 832862 h 854523"/>
              <a:gd name="connsiteX38" fmla="*/ 574014 w 758132"/>
              <a:gd name="connsiteY38" fmla="*/ 789540 h 854523"/>
              <a:gd name="connsiteX39" fmla="*/ 519862 w 758132"/>
              <a:gd name="connsiteY39" fmla="*/ 789540 h 854523"/>
              <a:gd name="connsiteX40" fmla="*/ 476540 w 758132"/>
              <a:gd name="connsiteY40" fmla="*/ 746219 h 854523"/>
              <a:gd name="connsiteX41" fmla="*/ 422388 w 758132"/>
              <a:gd name="connsiteY41" fmla="*/ 746219 h 854523"/>
              <a:gd name="connsiteX42" fmla="*/ 422388 w 758132"/>
              <a:gd name="connsiteY42" fmla="*/ 606506 h 854523"/>
              <a:gd name="connsiteX43" fmla="*/ 437551 w 758132"/>
              <a:gd name="connsiteY43" fmla="*/ 552353 h 854523"/>
              <a:gd name="connsiteX44" fmla="*/ 696399 w 758132"/>
              <a:gd name="connsiteY44" fmla="*/ 454879 h 854523"/>
              <a:gd name="connsiteX45" fmla="*/ 758132 w 758132"/>
              <a:gd name="connsiteY45" fmla="*/ 303253 h 85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58132" h="854523">
                <a:moveTo>
                  <a:pt x="648745" y="411557"/>
                </a:moveTo>
                <a:cubicBezTo>
                  <a:pt x="610838" y="450547"/>
                  <a:pt x="575097" y="475457"/>
                  <a:pt x="497118" y="484122"/>
                </a:cubicBezTo>
                <a:cubicBezTo>
                  <a:pt x="517696" y="463544"/>
                  <a:pt x="541523" y="442966"/>
                  <a:pt x="562101" y="418056"/>
                </a:cubicBezTo>
                <a:cubicBezTo>
                  <a:pt x="570765" y="408308"/>
                  <a:pt x="587011" y="386647"/>
                  <a:pt x="587011" y="385564"/>
                </a:cubicBezTo>
                <a:cubicBezTo>
                  <a:pt x="605423" y="355239"/>
                  <a:pt x="616253" y="320582"/>
                  <a:pt x="616253" y="282675"/>
                </a:cubicBezTo>
                <a:lnTo>
                  <a:pt x="616253" y="141879"/>
                </a:lnTo>
                <a:lnTo>
                  <a:pt x="692066" y="141879"/>
                </a:lnTo>
                <a:lnTo>
                  <a:pt x="692066" y="306502"/>
                </a:lnTo>
                <a:cubicBezTo>
                  <a:pt x="693149" y="308668"/>
                  <a:pt x="695315" y="362820"/>
                  <a:pt x="648745" y="411557"/>
                </a:cubicBezTo>
                <a:close/>
                <a:moveTo>
                  <a:pt x="110471" y="411557"/>
                </a:moveTo>
                <a:cubicBezTo>
                  <a:pt x="62817" y="362820"/>
                  <a:pt x="64983" y="308668"/>
                  <a:pt x="64983" y="306502"/>
                </a:cubicBezTo>
                <a:lnTo>
                  <a:pt x="64983" y="140796"/>
                </a:lnTo>
                <a:lnTo>
                  <a:pt x="140796" y="140796"/>
                </a:lnTo>
                <a:lnTo>
                  <a:pt x="140796" y="281592"/>
                </a:lnTo>
                <a:cubicBezTo>
                  <a:pt x="140796" y="319499"/>
                  <a:pt x="151626" y="354156"/>
                  <a:pt x="170038" y="384481"/>
                </a:cubicBezTo>
                <a:cubicBezTo>
                  <a:pt x="170038" y="385564"/>
                  <a:pt x="186284" y="408308"/>
                  <a:pt x="194948" y="416973"/>
                </a:cubicBezTo>
                <a:cubicBezTo>
                  <a:pt x="216609" y="441883"/>
                  <a:pt x="239353" y="462461"/>
                  <a:pt x="259931" y="483038"/>
                </a:cubicBezTo>
                <a:cubicBezTo>
                  <a:pt x="184118" y="474374"/>
                  <a:pt x="147294" y="449464"/>
                  <a:pt x="110471" y="411557"/>
                </a:cubicBezTo>
                <a:close/>
                <a:moveTo>
                  <a:pt x="758132" y="303253"/>
                </a:moveTo>
                <a:lnTo>
                  <a:pt x="758132" y="75813"/>
                </a:lnTo>
                <a:lnTo>
                  <a:pt x="617336" y="75813"/>
                </a:lnTo>
                <a:lnTo>
                  <a:pt x="617336" y="0"/>
                </a:lnTo>
                <a:lnTo>
                  <a:pt x="379066" y="0"/>
                </a:lnTo>
                <a:lnTo>
                  <a:pt x="140796" y="0"/>
                </a:lnTo>
                <a:lnTo>
                  <a:pt x="140796" y="75813"/>
                </a:lnTo>
                <a:lnTo>
                  <a:pt x="0" y="75813"/>
                </a:lnTo>
                <a:lnTo>
                  <a:pt x="0" y="302170"/>
                </a:lnTo>
                <a:cubicBezTo>
                  <a:pt x="0" y="313000"/>
                  <a:pt x="0" y="387730"/>
                  <a:pt x="61734" y="453796"/>
                </a:cubicBezTo>
                <a:cubicBezTo>
                  <a:pt x="121301" y="516613"/>
                  <a:pt x="193865" y="549104"/>
                  <a:pt x="320582" y="551270"/>
                </a:cubicBezTo>
                <a:cubicBezTo>
                  <a:pt x="330329" y="567516"/>
                  <a:pt x="335744" y="585928"/>
                  <a:pt x="335744" y="605423"/>
                </a:cubicBezTo>
                <a:lnTo>
                  <a:pt x="335744" y="746219"/>
                </a:lnTo>
                <a:lnTo>
                  <a:pt x="281592" y="746219"/>
                </a:lnTo>
                <a:cubicBezTo>
                  <a:pt x="257765" y="746219"/>
                  <a:pt x="238270" y="765713"/>
                  <a:pt x="238270" y="789540"/>
                </a:cubicBezTo>
                <a:lnTo>
                  <a:pt x="184118" y="789540"/>
                </a:lnTo>
                <a:cubicBezTo>
                  <a:pt x="160291" y="789540"/>
                  <a:pt x="140796" y="809035"/>
                  <a:pt x="140796" y="832862"/>
                </a:cubicBezTo>
                <a:lnTo>
                  <a:pt x="140796" y="854523"/>
                </a:lnTo>
                <a:lnTo>
                  <a:pt x="617336" y="854523"/>
                </a:lnTo>
                <a:lnTo>
                  <a:pt x="617336" y="832862"/>
                </a:lnTo>
                <a:cubicBezTo>
                  <a:pt x="617336" y="809035"/>
                  <a:pt x="597841" y="789540"/>
                  <a:pt x="574014" y="789540"/>
                </a:cubicBezTo>
                <a:lnTo>
                  <a:pt x="519862" y="789540"/>
                </a:lnTo>
                <a:cubicBezTo>
                  <a:pt x="519862" y="765713"/>
                  <a:pt x="500367" y="746219"/>
                  <a:pt x="476540" y="746219"/>
                </a:cubicBezTo>
                <a:lnTo>
                  <a:pt x="422388" y="746219"/>
                </a:lnTo>
                <a:lnTo>
                  <a:pt x="422388" y="606506"/>
                </a:lnTo>
                <a:cubicBezTo>
                  <a:pt x="422388" y="587011"/>
                  <a:pt x="427803" y="568599"/>
                  <a:pt x="437551" y="552353"/>
                </a:cubicBezTo>
                <a:cubicBezTo>
                  <a:pt x="564267" y="550187"/>
                  <a:pt x="636831" y="516613"/>
                  <a:pt x="696399" y="454879"/>
                </a:cubicBezTo>
                <a:cubicBezTo>
                  <a:pt x="758132" y="389897"/>
                  <a:pt x="758132" y="314083"/>
                  <a:pt x="758132" y="30325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081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b="1" dirty="0" err="1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t-EE" sz="2000" dirty="0">
                <a:solidFill>
                  <a:schemeClr val="lt1"/>
                </a:solidFill>
                <a:highlight>
                  <a:schemeClr val="accent2"/>
                </a:highlight>
              </a:rPr>
              <a:t>From idea </a:t>
            </a: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to release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349357" y="1370807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 Idea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1" name="Text Placeholder 1"/>
          <p:cNvSpPr txBox="1">
            <a:spLocks/>
          </p:cNvSpPr>
          <p:nvPr/>
        </p:nvSpPr>
        <p:spPr>
          <a:xfrm>
            <a:off x="360370" y="1823898"/>
            <a:ext cx="2411430" cy="7478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dirty="0" smtClean="0">
                <a:solidFill>
                  <a:srgbClr val="3EB1D5"/>
                </a:solidFill>
                <a:latin typeface="Raleway SemiBold" charset="0"/>
              </a:rPr>
              <a:t>Bring your own idea or choose one from our pool.</a:t>
            </a: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2" name="Google Shape;1997;p32"/>
          <p:cNvSpPr txBox="1">
            <a:spLocks/>
          </p:cNvSpPr>
          <p:nvPr/>
        </p:nvSpPr>
        <p:spPr>
          <a:xfrm>
            <a:off x="6516216" y="1239528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 Plan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4" name="Text Placeholder 1"/>
          <p:cNvSpPr txBox="1">
            <a:spLocks/>
          </p:cNvSpPr>
          <p:nvPr/>
        </p:nvSpPr>
        <p:spPr>
          <a:xfrm>
            <a:off x="6527229" y="1635646"/>
            <a:ext cx="2411430" cy="504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435A72"/>
                </a:solidFill>
                <a:latin typeface="Raleway SemiBold" charset="0"/>
              </a:rPr>
              <a:t>Analyze and define </a:t>
            </a:r>
            <a:r>
              <a:rPr lang="et-EE" dirty="0">
                <a:solidFill>
                  <a:srgbClr val="435A72"/>
                </a:solidFill>
                <a:latin typeface="Raleway SemiBold" charset="0"/>
              </a:rPr>
              <a:t>requirements and </a:t>
            </a:r>
            <a:r>
              <a:rPr lang="et-EE" dirty="0" smtClean="0">
                <a:solidFill>
                  <a:srgbClr val="435A72"/>
                </a:solidFill>
                <a:latin typeface="Raleway SemiBold" charset="0"/>
              </a:rPr>
              <a:t>t</a:t>
            </a:r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a</a:t>
            </a:r>
            <a:r>
              <a:rPr lang="et-EE" dirty="0" smtClean="0">
                <a:solidFill>
                  <a:srgbClr val="435A72"/>
                </a:solidFill>
                <a:latin typeface="Raleway SemiBold" charset="0"/>
              </a:rPr>
              <a:t>sks</a:t>
            </a:r>
            <a:endParaRPr lang="et-EE" dirty="0" smtClean="0">
              <a:solidFill>
                <a:srgbClr val="435A72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333011" y="3178315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 Success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6" name="Text Placeholder 1"/>
          <p:cNvSpPr txBox="1">
            <a:spLocks/>
          </p:cNvSpPr>
          <p:nvPr/>
        </p:nvSpPr>
        <p:spPr>
          <a:xfrm>
            <a:off x="416032" y="3631406"/>
            <a:ext cx="2211752" cy="7478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Your product is LIVE!</a:t>
            </a:r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Google Shape;1997;p32"/>
          <p:cNvSpPr txBox="1">
            <a:spLocks/>
          </p:cNvSpPr>
          <p:nvPr/>
        </p:nvSpPr>
        <p:spPr>
          <a:xfrm>
            <a:off x="6527229" y="3132122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 Action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6538242" y="3585213"/>
            <a:ext cx="2411430" cy="9307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3EB1D5"/>
                </a:solidFill>
                <a:latin typeface="Raleway SemiBold" charset="0"/>
              </a:rPr>
              <a:t>Develop </a:t>
            </a:r>
            <a:r>
              <a:rPr lang="et-EE" dirty="0" smtClean="0">
                <a:solidFill>
                  <a:srgbClr val="3EB1D5"/>
                </a:solidFill>
                <a:latin typeface="Raleway SemiBold" charset="0"/>
              </a:rPr>
              <a:t>your product </a:t>
            </a:r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 </a:t>
            </a:r>
            <a:r>
              <a:rPr lang="en-US" dirty="0">
                <a:solidFill>
                  <a:srgbClr val="3EB1D5"/>
                </a:solidFill>
                <a:latin typeface="Raleway SemiBold" charset="0"/>
              </a:rPr>
              <a:t>with modern </a:t>
            </a:r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frameworks.</a:t>
            </a:r>
            <a:r>
              <a:rPr lang="et-EE" dirty="0" smtClean="0">
                <a:solidFill>
                  <a:srgbClr val="3EB1D5"/>
                </a:solidFill>
                <a:latin typeface="Raleway SemiBold" charset="0"/>
              </a:rPr>
              <a:t> Deploy your solution on the cloud.</a:t>
            </a:r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8EF595E-F364-4CAC-B8F1-29033B574185}"/>
              </a:ext>
            </a:extLst>
          </p:cNvPr>
          <p:cNvSpPr txBox="1"/>
          <p:nvPr/>
        </p:nvSpPr>
        <p:spPr>
          <a:xfrm>
            <a:off x="5319619" y="1351780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89684" y="3047443"/>
            <a:ext cx="16383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8EF595E-F364-4CAC-B8F1-29033B574185}"/>
              </a:ext>
            </a:extLst>
          </p:cNvPr>
          <p:cNvSpPr txBox="1"/>
          <p:nvPr/>
        </p:nvSpPr>
        <p:spPr>
          <a:xfrm>
            <a:off x="3384723" y="3271047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8EF595E-F364-4CAC-B8F1-29033B574185}"/>
              </a:ext>
            </a:extLst>
          </p:cNvPr>
          <p:cNvSpPr txBox="1"/>
          <p:nvPr/>
        </p:nvSpPr>
        <p:spPr>
          <a:xfrm>
            <a:off x="5303781" y="3231296"/>
            <a:ext cx="366671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</a:t>
            </a:r>
            <a:endParaRPr lang="en-US" sz="1800" b="1" noProof="1"/>
          </a:p>
        </p:txBody>
      </p:sp>
      <p:grpSp>
        <p:nvGrpSpPr>
          <p:cNvPr id="28" name="Google Shape;5792;p76"/>
          <p:cNvGrpSpPr>
            <a:grpSpLocks noChangeAspect="1"/>
          </p:cNvGrpSpPr>
          <p:nvPr/>
        </p:nvGrpSpPr>
        <p:grpSpPr>
          <a:xfrm>
            <a:off x="3417288" y="3792143"/>
            <a:ext cx="434632" cy="435791"/>
            <a:chOff x="-50154075" y="1948175"/>
            <a:chExt cx="300100" cy="300900"/>
          </a:xfrm>
          <a:solidFill>
            <a:srgbClr val="435A72"/>
          </a:solidFill>
        </p:grpSpPr>
        <p:sp>
          <p:nvSpPr>
            <p:cNvPr id="29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47;p27"/>
          <p:cNvGrpSpPr>
            <a:grpSpLocks/>
          </p:cNvGrpSpPr>
          <p:nvPr/>
        </p:nvGrpSpPr>
        <p:grpSpPr>
          <a:xfrm>
            <a:off x="5292080" y="1802465"/>
            <a:ext cx="448754" cy="553261"/>
            <a:chOff x="1770459" y="2884503"/>
            <a:chExt cx="254644" cy="348828"/>
          </a:xfrm>
          <a:solidFill>
            <a:srgbClr val="435A72"/>
          </a:solidFill>
        </p:grpSpPr>
        <p:sp>
          <p:nvSpPr>
            <p:cNvPr id="32" name="Google Shape;148;p27"/>
            <p:cNvSpPr/>
            <p:nvPr/>
          </p:nvSpPr>
          <p:spPr>
            <a:xfrm>
              <a:off x="1832330" y="2884503"/>
              <a:ext cx="130902" cy="159572"/>
            </a:xfrm>
            <a:custGeom>
              <a:avLst/>
              <a:gdLst/>
              <a:ahLst/>
              <a:cxnLst/>
              <a:rect l="l" t="t" r="r" b="b"/>
              <a:pathLst>
                <a:path w="4132" h="5037" extrusionOk="0">
                  <a:moveTo>
                    <a:pt x="2060" y="0"/>
                  </a:moveTo>
                  <a:cubicBezTo>
                    <a:pt x="953" y="0"/>
                    <a:pt x="36" y="869"/>
                    <a:pt x="0" y="1977"/>
                  </a:cubicBezTo>
                  <a:cubicBezTo>
                    <a:pt x="0" y="2072"/>
                    <a:pt x="60" y="2143"/>
                    <a:pt x="143" y="2143"/>
                  </a:cubicBezTo>
                  <a:cubicBezTo>
                    <a:pt x="238" y="2143"/>
                    <a:pt x="310" y="2084"/>
                    <a:pt x="310" y="2001"/>
                  </a:cubicBezTo>
                  <a:cubicBezTo>
                    <a:pt x="357" y="1060"/>
                    <a:pt x="1131" y="322"/>
                    <a:pt x="2060" y="322"/>
                  </a:cubicBezTo>
                  <a:cubicBezTo>
                    <a:pt x="3036" y="322"/>
                    <a:pt x="3822" y="1120"/>
                    <a:pt x="3822" y="2084"/>
                  </a:cubicBezTo>
                  <a:cubicBezTo>
                    <a:pt x="3822" y="2846"/>
                    <a:pt x="3334" y="3513"/>
                    <a:pt x="2596" y="3751"/>
                  </a:cubicBezTo>
                  <a:cubicBezTo>
                    <a:pt x="2572" y="3763"/>
                    <a:pt x="2524" y="3787"/>
                    <a:pt x="2512" y="3822"/>
                  </a:cubicBezTo>
                  <a:lnTo>
                    <a:pt x="2060" y="4572"/>
                  </a:lnTo>
                  <a:lnTo>
                    <a:pt x="1619" y="3822"/>
                  </a:lnTo>
                  <a:cubicBezTo>
                    <a:pt x="1608" y="3798"/>
                    <a:pt x="1572" y="3763"/>
                    <a:pt x="1524" y="3751"/>
                  </a:cubicBezTo>
                  <a:cubicBezTo>
                    <a:pt x="977" y="3572"/>
                    <a:pt x="548" y="3144"/>
                    <a:pt x="381" y="2572"/>
                  </a:cubicBezTo>
                  <a:cubicBezTo>
                    <a:pt x="362" y="2503"/>
                    <a:pt x="293" y="2459"/>
                    <a:pt x="230" y="2459"/>
                  </a:cubicBezTo>
                  <a:cubicBezTo>
                    <a:pt x="216" y="2459"/>
                    <a:pt x="203" y="2461"/>
                    <a:pt x="191" y="2465"/>
                  </a:cubicBezTo>
                  <a:cubicBezTo>
                    <a:pt x="95" y="2501"/>
                    <a:pt x="60" y="2584"/>
                    <a:pt x="84" y="2667"/>
                  </a:cubicBezTo>
                  <a:cubicBezTo>
                    <a:pt x="274" y="3298"/>
                    <a:pt x="750" y="3810"/>
                    <a:pt x="1381" y="4037"/>
                  </a:cubicBezTo>
                  <a:lnTo>
                    <a:pt x="1929" y="4953"/>
                  </a:lnTo>
                  <a:cubicBezTo>
                    <a:pt x="1965" y="5001"/>
                    <a:pt x="2000" y="5037"/>
                    <a:pt x="2060" y="5037"/>
                  </a:cubicBezTo>
                  <a:cubicBezTo>
                    <a:pt x="2120" y="5037"/>
                    <a:pt x="2167" y="5001"/>
                    <a:pt x="2191" y="4953"/>
                  </a:cubicBezTo>
                  <a:lnTo>
                    <a:pt x="2751" y="4037"/>
                  </a:lnTo>
                  <a:cubicBezTo>
                    <a:pt x="3584" y="3739"/>
                    <a:pt x="4132" y="2965"/>
                    <a:pt x="4132" y="2084"/>
                  </a:cubicBezTo>
                  <a:cubicBezTo>
                    <a:pt x="4132" y="941"/>
                    <a:pt x="3215" y="0"/>
                    <a:pt x="2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;p27"/>
            <p:cNvSpPr/>
            <p:nvPr/>
          </p:nvSpPr>
          <p:spPr>
            <a:xfrm>
              <a:off x="1861000" y="2912698"/>
              <a:ext cx="75842" cy="72167"/>
            </a:xfrm>
            <a:custGeom>
              <a:avLst/>
              <a:gdLst/>
              <a:ahLst/>
              <a:cxnLst/>
              <a:rect l="l" t="t" r="r" b="b"/>
              <a:pathLst>
                <a:path w="2394" h="2278" extrusionOk="0">
                  <a:moveTo>
                    <a:pt x="1441" y="313"/>
                  </a:moveTo>
                  <a:cubicBezTo>
                    <a:pt x="1572" y="313"/>
                    <a:pt x="1715" y="360"/>
                    <a:pt x="1810" y="468"/>
                  </a:cubicBezTo>
                  <a:cubicBezTo>
                    <a:pt x="2036" y="670"/>
                    <a:pt x="2036" y="1015"/>
                    <a:pt x="1834" y="1218"/>
                  </a:cubicBezTo>
                  <a:cubicBezTo>
                    <a:pt x="1726" y="1325"/>
                    <a:pt x="1587" y="1378"/>
                    <a:pt x="1448" y="1378"/>
                  </a:cubicBezTo>
                  <a:cubicBezTo>
                    <a:pt x="1310" y="1378"/>
                    <a:pt x="1173" y="1325"/>
                    <a:pt x="1072" y="1218"/>
                  </a:cubicBezTo>
                  <a:cubicBezTo>
                    <a:pt x="857" y="1015"/>
                    <a:pt x="857" y="670"/>
                    <a:pt x="1072" y="468"/>
                  </a:cubicBezTo>
                  <a:cubicBezTo>
                    <a:pt x="1167" y="360"/>
                    <a:pt x="1310" y="313"/>
                    <a:pt x="1441" y="313"/>
                  </a:cubicBezTo>
                  <a:close/>
                  <a:moveTo>
                    <a:pt x="1451" y="0"/>
                  </a:moveTo>
                  <a:cubicBezTo>
                    <a:pt x="1232" y="0"/>
                    <a:pt x="1012" y="81"/>
                    <a:pt x="845" y="241"/>
                  </a:cubicBezTo>
                  <a:cubicBezTo>
                    <a:pt x="548" y="539"/>
                    <a:pt x="524" y="992"/>
                    <a:pt x="738" y="1325"/>
                  </a:cubicBezTo>
                  <a:lnTo>
                    <a:pt x="60" y="2015"/>
                  </a:lnTo>
                  <a:cubicBezTo>
                    <a:pt x="0" y="2075"/>
                    <a:pt x="0" y="2182"/>
                    <a:pt x="60" y="2242"/>
                  </a:cubicBezTo>
                  <a:cubicBezTo>
                    <a:pt x="83" y="2265"/>
                    <a:pt x="131" y="2277"/>
                    <a:pt x="179" y="2277"/>
                  </a:cubicBezTo>
                  <a:cubicBezTo>
                    <a:pt x="226" y="2277"/>
                    <a:pt x="262" y="2265"/>
                    <a:pt x="298" y="2242"/>
                  </a:cubicBezTo>
                  <a:lnTo>
                    <a:pt x="976" y="1551"/>
                  </a:lnTo>
                  <a:cubicBezTo>
                    <a:pt x="1131" y="1658"/>
                    <a:pt x="1298" y="1706"/>
                    <a:pt x="1453" y="1706"/>
                  </a:cubicBezTo>
                  <a:cubicBezTo>
                    <a:pt x="1679" y="1706"/>
                    <a:pt x="1881" y="1611"/>
                    <a:pt x="2072" y="1444"/>
                  </a:cubicBezTo>
                  <a:cubicBezTo>
                    <a:pt x="2393" y="1122"/>
                    <a:pt x="2393" y="575"/>
                    <a:pt x="2048" y="241"/>
                  </a:cubicBezTo>
                  <a:cubicBezTo>
                    <a:pt x="1887" y="81"/>
                    <a:pt x="1670" y="0"/>
                    <a:pt x="14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;p27"/>
            <p:cNvSpPr/>
            <p:nvPr/>
          </p:nvSpPr>
          <p:spPr>
            <a:xfrm>
              <a:off x="1818359" y="306064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0"/>
                  </a:moveTo>
                  <a:cubicBezTo>
                    <a:pt x="116" y="0"/>
                    <a:pt x="55" y="43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3"/>
                  </a:cubicBezTo>
                  <a:cubicBezTo>
                    <a:pt x="1822" y="572"/>
                    <a:pt x="1775" y="465"/>
                    <a:pt x="1691" y="453"/>
                  </a:cubicBezTo>
                  <a:lnTo>
                    <a:pt x="239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1;p27"/>
            <p:cNvSpPr/>
            <p:nvPr/>
          </p:nvSpPr>
          <p:spPr>
            <a:xfrm>
              <a:off x="1818359" y="3078384"/>
              <a:ext cx="57753" cy="24552"/>
            </a:xfrm>
            <a:custGeom>
              <a:avLst/>
              <a:gdLst/>
              <a:ahLst/>
              <a:cxnLst/>
              <a:rect l="l" t="t" r="r" b="b"/>
              <a:pathLst>
                <a:path w="1823" h="775" extrusionOk="0">
                  <a:moveTo>
                    <a:pt x="182" y="0"/>
                  </a:moveTo>
                  <a:cubicBezTo>
                    <a:pt x="116" y="0"/>
                    <a:pt x="55" y="45"/>
                    <a:pt x="36" y="119"/>
                  </a:cubicBezTo>
                  <a:cubicBezTo>
                    <a:pt x="1" y="203"/>
                    <a:pt x="48" y="298"/>
                    <a:pt x="144" y="322"/>
                  </a:cubicBezTo>
                  <a:lnTo>
                    <a:pt x="1584" y="774"/>
                  </a:lnTo>
                  <a:lnTo>
                    <a:pt x="1632" y="774"/>
                  </a:lnTo>
                  <a:cubicBezTo>
                    <a:pt x="1703" y="774"/>
                    <a:pt x="1763" y="726"/>
                    <a:pt x="1775" y="655"/>
                  </a:cubicBezTo>
                  <a:cubicBezTo>
                    <a:pt x="1822" y="584"/>
                    <a:pt x="1775" y="488"/>
                    <a:pt x="1691" y="464"/>
                  </a:cubicBezTo>
                  <a:lnTo>
                    <a:pt x="239" y="12"/>
                  </a:lnTo>
                  <a:cubicBezTo>
                    <a:pt x="220" y="4"/>
                    <a:pt x="201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2;p27"/>
            <p:cNvSpPr/>
            <p:nvPr/>
          </p:nvSpPr>
          <p:spPr>
            <a:xfrm>
              <a:off x="1818359" y="309647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1"/>
                  </a:moveTo>
                  <a:cubicBezTo>
                    <a:pt x="116" y="1"/>
                    <a:pt x="55" y="44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4"/>
                  </a:cubicBezTo>
                  <a:cubicBezTo>
                    <a:pt x="1822" y="572"/>
                    <a:pt x="1775" y="489"/>
                    <a:pt x="1691" y="453"/>
                  </a:cubicBezTo>
                  <a:lnTo>
                    <a:pt x="239" y="13"/>
                  </a:ln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3;p27"/>
            <p:cNvSpPr/>
            <p:nvPr/>
          </p:nvSpPr>
          <p:spPr>
            <a:xfrm>
              <a:off x="2022410" y="3029914"/>
              <a:ext cx="760" cy="57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3" y="0"/>
                  </a:moveTo>
                  <a:cubicBezTo>
                    <a:pt x="0" y="0"/>
                    <a:pt x="21" y="18"/>
                    <a:pt x="23" y="18"/>
                  </a:cubicBezTo>
                  <a:cubicBezTo>
                    <a:pt x="24" y="18"/>
                    <a:pt x="22" y="15"/>
                    <a:pt x="13" y="6"/>
                  </a:cubicBezTo>
                  <a:cubicBezTo>
                    <a:pt x="7" y="2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4;p27"/>
            <p:cNvSpPr/>
            <p:nvPr/>
          </p:nvSpPr>
          <p:spPr>
            <a:xfrm>
              <a:off x="1770459" y="3017337"/>
              <a:ext cx="254644" cy="215994"/>
            </a:xfrm>
            <a:custGeom>
              <a:avLst/>
              <a:gdLst/>
              <a:ahLst/>
              <a:cxnLst/>
              <a:rect l="l" t="t" r="r" b="b"/>
              <a:pathLst>
                <a:path w="8038" h="6818" extrusionOk="0">
                  <a:moveTo>
                    <a:pt x="7275" y="391"/>
                  </a:moveTo>
                  <a:lnTo>
                    <a:pt x="7275" y="3677"/>
                  </a:lnTo>
                  <a:lnTo>
                    <a:pt x="4180" y="4677"/>
                  </a:lnTo>
                  <a:lnTo>
                    <a:pt x="4180" y="2570"/>
                  </a:lnTo>
                  <a:lnTo>
                    <a:pt x="4180" y="1760"/>
                  </a:lnTo>
                  <a:lnTo>
                    <a:pt x="4180" y="1391"/>
                  </a:lnTo>
                  <a:lnTo>
                    <a:pt x="7275" y="391"/>
                  </a:lnTo>
                  <a:close/>
                  <a:moveTo>
                    <a:pt x="310" y="748"/>
                  </a:moveTo>
                  <a:lnTo>
                    <a:pt x="429" y="796"/>
                  </a:lnTo>
                  <a:lnTo>
                    <a:pt x="429" y="3820"/>
                  </a:lnTo>
                  <a:cubicBezTo>
                    <a:pt x="429" y="3892"/>
                    <a:pt x="477" y="3951"/>
                    <a:pt x="548" y="3963"/>
                  </a:cubicBezTo>
                  <a:lnTo>
                    <a:pt x="3858" y="5023"/>
                  </a:lnTo>
                  <a:lnTo>
                    <a:pt x="3858" y="5630"/>
                  </a:lnTo>
                  <a:lnTo>
                    <a:pt x="310" y="4499"/>
                  </a:lnTo>
                  <a:lnTo>
                    <a:pt x="310" y="1332"/>
                  </a:lnTo>
                  <a:lnTo>
                    <a:pt x="310" y="748"/>
                  </a:lnTo>
                  <a:close/>
                  <a:moveTo>
                    <a:pt x="7704" y="748"/>
                  </a:moveTo>
                  <a:lnTo>
                    <a:pt x="7704" y="1332"/>
                  </a:lnTo>
                  <a:lnTo>
                    <a:pt x="7704" y="4499"/>
                  </a:lnTo>
                  <a:lnTo>
                    <a:pt x="4168" y="5630"/>
                  </a:lnTo>
                  <a:lnTo>
                    <a:pt x="4168" y="5023"/>
                  </a:lnTo>
                  <a:lnTo>
                    <a:pt x="7466" y="3963"/>
                  </a:lnTo>
                  <a:cubicBezTo>
                    <a:pt x="7525" y="3951"/>
                    <a:pt x="7585" y="3880"/>
                    <a:pt x="7585" y="3820"/>
                  </a:cubicBezTo>
                  <a:lnTo>
                    <a:pt x="7585" y="796"/>
                  </a:lnTo>
                  <a:lnTo>
                    <a:pt x="7704" y="748"/>
                  </a:lnTo>
                  <a:close/>
                  <a:moveTo>
                    <a:pt x="310" y="4844"/>
                  </a:moveTo>
                  <a:lnTo>
                    <a:pt x="3858" y="5975"/>
                  </a:lnTo>
                  <a:lnTo>
                    <a:pt x="3858" y="6440"/>
                  </a:lnTo>
                  <a:lnTo>
                    <a:pt x="310" y="5309"/>
                  </a:lnTo>
                  <a:lnTo>
                    <a:pt x="310" y="4844"/>
                  </a:lnTo>
                  <a:close/>
                  <a:moveTo>
                    <a:pt x="595" y="0"/>
                  </a:moveTo>
                  <a:cubicBezTo>
                    <a:pt x="562" y="0"/>
                    <a:pt x="522" y="17"/>
                    <a:pt x="489" y="34"/>
                  </a:cubicBezTo>
                  <a:cubicBezTo>
                    <a:pt x="441" y="70"/>
                    <a:pt x="429" y="105"/>
                    <a:pt x="429" y="165"/>
                  </a:cubicBezTo>
                  <a:lnTo>
                    <a:pt x="429" y="439"/>
                  </a:lnTo>
                  <a:lnTo>
                    <a:pt x="203" y="367"/>
                  </a:lnTo>
                  <a:cubicBezTo>
                    <a:pt x="189" y="360"/>
                    <a:pt x="175" y="358"/>
                    <a:pt x="161" y="358"/>
                  </a:cubicBezTo>
                  <a:cubicBezTo>
                    <a:pt x="127" y="358"/>
                    <a:pt x="94" y="374"/>
                    <a:pt x="60" y="391"/>
                  </a:cubicBezTo>
                  <a:cubicBezTo>
                    <a:pt x="12" y="427"/>
                    <a:pt x="1" y="463"/>
                    <a:pt x="1" y="522"/>
                  </a:cubicBezTo>
                  <a:lnTo>
                    <a:pt x="1" y="1332"/>
                  </a:lnTo>
                  <a:lnTo>
                    <a:pt x="1" y="4618"/>
                  </a:lnTo>
                  <a:lnTo>
                    <a:pt x="1" y="5428"/>
                  </a:lnTo>
                  <a:cubicBezTo>
                    <a:pt x="1" y="5499"/>
                    <a:pt x="48" y="5559"/>
                    <a:pt x="120" y="5570"/>
                  </a:cubicBezTo>
                  <a:lnTo>
                    <a:pt x="3977" y="6809"/>
                  </a:lnTo>
                  <a:cubicBezTo>
                    <a:pt x="3989" y="6815"/>
                    <a:pt x="4001" y="6818"/>
                    <a:pt x="4016" y="6818"/>
                  </a:cubicBezTo>
                  <a:cubicBezTo>
                    <a:pt x="4031" y="6818"/>
                    <a:pt x="4049" y="6815"/>
                    <a:pt x="4073" y="6809"/>
                  </a:cubicBezTo>
                  <a:lnTo>
                    <a:pt x="6061" y="6166"/>
                  </a:lnTo>
                  <a:cubicBezTo>
                    <a:pt x="6144" y="6130"/>
                    <a:pt x="6192" y="6047"/>
                    <a:pt x="6156" y="5963"/>
                  </a:cubicBezTo>
                  <a:cubicBezTo>
                    <a:pt x="6138" y="5890"/>
                    <a:pt x="6076" y="5844"/>
                    <a:pt x="6011" y="5844"/>
                  </a:cubicBezTo>
                  <a:cubicBezTo>
                    <a:pt x="5992" y="5844"/>
                    <a:pt x="5972" y="5848"/>
                    <a:pt x="5954" y="5856"/>
                  </a:cubicBezTo>
                  <a:lnTo>
                    <a:pt x="4180" y="6440"/>
                  </a:lnTo>
                  <a:lnTo>
                    <a:pt x="4180" y="5975"/>
                  </a:lnTo>
                  <a:lnTo>
                    <a:pt x="7728" y="4844"/>
                  </a:lnTo>
                  <a:lnTo>
                    <a:pt x="7728" y="5309"/>
                  </a:lnTo>
                  <a:lnTo>
                    <a:pt x="6597" y="5666"/>
                  </a:lnTo>
                  <a:cubicBezTo>
                    <a:pt x="6501" y="5690"/>
                    <a:pt x="6454" y="5773"/>
                    <a:pt x="6489" y="5868"/>
                  </a:cubicBezTo>
                  <a:cubicBezTo>
                    <a:pt x="6501" y="5940"/>
                    <a:pt x="6573" y="5987"/>
                    <a:pt x="6632" y="5987"/>
                  </a:cubicBezTo>
                  <a:cubicBezTo>
                    <a:pt x="6656" y="5987"/>
                    <a:pt x="6668" y="5987"/>
                    <a:pt x="6680" y="5975"/>
                  </a:cubicBezTo>
                  <a:lnTo>
                    <a:pt x="7918" y="5570"/>
                  </a:lnTo>
                  <a:cubicBezTo>
                    <a:pt x="7978" y="5559"/>
                    <a:pt x="8037" y="5475"/>
                    <a:pt x="8037" y="5416"/>
                  </a:cubicBezTo>
                  <a:lnTo>
                    <a:pt x="8037" y="4618"/>
                  </a:lnTo>
                  <a:lnTo>
                    <a:pt x="8037" y="1332"/>
                  </a:lnTo>
                  <a:lnTo>
                    <a:pt x="8037" y="522"/>
                  </a:lnTo>
                  <a:cubicBezTo>
                    <a:pt x="8037" y="486"/>
                    <a:pt x="8002" y="439"/>
                    <a:pt x="7966" y="403"/>
                  </a:cubicBezTo>
                  <a:cubicBezTo>
                    <a:pt x="7931" y="386"/>
                    <a:pt x="7896" y="375"/>
                    <a:pt x="7857" y="375"/>
                  </a:cubicBezTo>
                  <a:cubicBezTo>
                    <a:pt x="7842" y="375"/>
                    <a:pt x="7827" y="376"/>
                    <a:pt x="7811" y="379"/>
                  </a:cubicBezTo>
                  <a:lnTo>
                    <a:pt x="7585" y="451"/>
                  </a:lnTo>
                  <a:lnTo>
                    <a:pt x="7585" y="189"/>
                  </a:lnTo>
                  <a:cubicBezTo>
                    <a:pt x="7585" y="141"/>
                    <a:pt x="7561" y="82"/>
                    <a:pt x="7525" y="46"/>
                  </a:cubicBezTo>
                  <a:cubicBezTo>
                    <a:pt x="7499" y="29"/>
                    <a:pt x="7467" y="17"/>
                    <a:pt x="7428" y="17"/>
                  </a:cubicBezTo>
                  <a:cubicBezTo>
                    <a:pt x="7413" y="17"/>
                    <a:pt x="7398" y="19"/>
                    <a:pt x="7382" y="22"/>
                  </a:cubicBezTo>
                  <a:lnTo>
                    <a:pt x="4013" y="1094"/>
                  </a:lnTo>
                  <a:lnTo>
                    <a:pt x="1965" y="439"/>
                  </a:lnTo>
                  <a:cubicBezTo>
                    <a:pt x="1944" y="431"/>
                    <a:pt x="1923" y="427"/>
                    <a:pt x="1903" y="427"/>
                  </a:cubicBezTo>
                  <a:cubicBezTo>
                    <a:pt x="1835" y="427"/>
                    <a:pt x="1778" y="472"/>
                    <a:pt x="1751" y="546"/>
                  </a:cubicBezTo>
                  <a:cubicBezTo>
                    <a:pt x="1727" y="629"/>
                    <a:pt x="1775" y="725"/>
                    <a:pt x="1858" y="748"/>
                  </a:cubicBezTo>
                  <a:lnTo>
                    <a:pt x="3834" y="1391"/>
                  </a:lnTo>
                  <a:lnTo>
                    <a:pt x="3834" y="1760"/>
                  </a:lnTo>
                  <a:lnTo>
                    <a:pt x="3834" y="2570"/>
                  </a:lnTo>
                  <a:lnTo>
                    <a:pt x="3834" y="4677"/>
                  </a:lnTo>
                  <a:lnTo>
                    <a:pt x="739" y="3677"/>
                  </a:lnTo>
                  <a:lnTo>
                    <a:pt x="739" y="391"/>
                  </a:lnTo>
                  <a:lnTo>
                    <a:pt x="1215" y="546"/>
                  </a:lnTo>
                  <a:cubicBezTo>
                    <a:pt x="1232" y="550"/>
                    <a:pt x="1248" y="552"/>
                    <a:pt x="1264" y="552"/>
                  </a:cubicBezTo>
                  <a:cubicBezTo>
                    <a:pt x="1338" y="552"/>
                    <a:pt x="1400" y="508"/>
                    <a:pt x="1429" y="439"/>
                  </a:cubicBezTo>
                  <a:cubicBezTo>
                    <a:pt x="1453" y="344"/>
                    <a:pt x="1406" y="260"/>
                    <a:pt x="1322" y="225"/>
                  </a:cubicBezTo>
                  <a:lnTo>
                    <a:pt x="632" y="10"/>
                  </a:lnTo>
                  <a:cubicBezTo>
                    <a:pt x="621" y="3"/>
                    <a:pt x="609" y="0"/>
                    <a:pt x="5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5;p27"/>
            <p:cNvSpPr/>
            <p:nvPr/>
          </p:nvSpPr>
          <p:spPr>
            <a:xfrm>
              <a:off x="1929271" y="3055987"/>
              <a:ext cx="38111" cy="47298"/>
            </a:xfrm>
            <a:custGeom>
              <a:avLst/>
              <a:gdLst/>
              <a:ahLst/>
              <a:cxnLst/>
              <a:rect l="l" t="t" r="r" b="b"/>
              <a:pathLst>
                <a:path w="1203" h="1493" extrusionOk="0">
                  <a:moveTo>
                    <a:pt x="881" y="374"/>
                  </a:moveTo>
                  <a:lnTo>
                    <a:pt x="881" y="945"/>
                  </a:lnTo>
                  <a:lnTo>
                    <a:pt x="345" y="1112"/>
                  </a:lnTo>
                  <a:lnTo>
                    <a:pt x="345" y="540"/>
                  </a:lnTo>
                  <a:lnTo>
                    <a:pt x="881" y="374"/>
                  </a:lnTo>
                  <a:close/>
                  <a:moveTo>
                    <a:pt x="1029" y="0"/>
                  </a:moveTo>
                  <a:cubicBezTo>
                    <a:pt x="1017" y="0"/>
                    <a:pt x="1003" y="2"/>
                    <a:pt x="988" y="5"/>
                  </a:cubicBezTo>
                  <a:lnTo>
                    <a:pt x="119" y="279"/>
                  </a:lnTo>
                  <a:cubicBezTo>
                    <a:pt x="60" y="290"/>
                    <a:pt x="0" y="362"/>
                    <a:pt x="0" y="421"/>
                  </a:cubicBezTo>
                  <a:lnTo>
                    <a:pt x="0" y="1326"/>
                  </a:lnTo>
                  <a:cubicBezTo>
                    <a:pt x="0" y="1374"/>
                    <a:pt x="24" y="1433"/>
                    <a:pt x="60" y="1469"/>
                  </a:cubicBezTo>
                  <a:cubicBezTo>
                    <a:pt x="83" y="1481"/>
                    <a:pt x="119" y="1493"/>
                    <a:pt x="155" y="1493"/>
                  </a:cubicBezTo>
                  <a:cubicBezTo>
                    <a:pt x="167" y="1493"/>
                    <a:pt x="179" y="1493"/>
                    <a:pt x="191" y="1481"/>
                  </a:cubicBezTo>
                  <a:lnTo>
                    <a:pt x="1060" y="1207"/>
                  </a:lnTo>
                  <a:cubicBezTo>
                    <a:pt x="1119" y="1195"/>
                    <a:pt x="1179" y="1124"/>
                    <a:pt x="1179" y="1064"/>
                  </a:cubicBezTo>
                  <a:lnTo>
                    <a:pt x="1179" y="159"/>
                  </a:lnTo>
                  <a:cubicBezTo>
                    <a:pt x="1203" y="112"/>
                    <a:pt x="1179" y="64"/>
                    <a:pt x="1131" y="40"/>
                  </a:cubicBezTo>
                  <a:cubicBezTo>
                    <a:pt x="1095" y="14"/>
                    <a:pt x="1066" y="0"/>
                    <a:pt x="10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7407;p59"/>
          <p:cNvGrpSpPr>
            <a:grpSpLocks noChangeAspect="1"/>
          </p:cNvGrpSpPr>
          <p:nvPr/>
        </p:nvGrpSpPr>
        <p:grpSpPr>
          <a:xfrm>
            <a:off x="5278019" y="3757655"/>
            <a:ext cx="587864" cy="470279"/>
            <a:chOff x="7500054" y="2934733"/>
            <a:chExt cx="350576" cy="280454"/>
          </a:xfrm>
          <a:solidFill>
            <a:srgbClr val="01AFE2"/>
          </a:solidFill>
        </p:grpSpPr>
        <p:sp>
          <p:nvSpPr>
            <p:cNvPr id="125" name="Google Shape;7408;p59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409;p59"/>
            <p:cNvSpPr/>
            <p:nvPr/>
          </p:nvSpPr>
          <p:spPr>
            <a:xfrm>
              <a:off x="7500054" y="2934733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410;p59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411;p59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412;p59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413;p59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414;p59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415;p59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3" name="Picture 9" descr="https://lh6.googleusercontent.com/DoISF4KkdRCeSdJubH5NhT9P_LEIqow5uCKkJHIaUkXjKi_yOpisfrHb2M7328BrUw57kIc9bMrBQHneu-DaxfQMPk43qT5w8-dEf0sYOOoo-D3khCo0fKCk7o524fkH1x7ZieGZ7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76" y="18153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40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Product Owner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2"/>
          </p:nvPr>
        </p:nvSpPr>
        <p:spPr>
          <a:xfrm>
            <a:off x="3203848" y="1674263"/>
            <a:ext cx="1527465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dirty="0" smtClean="0">
                <a:latin typeface="Raleway SemiBold" panose="020B0604020202020204" charset="0"/>
              </a:rPr>
              <a:t>Learn how to design product features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4"/>
          </p:nvPr>
        </p:nvSpPr>
        <p:spPr>
          <a:xfrm>
            <a:off x="5076056" y="1680488"/>
            <a:ext cx="1660592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analyze business requirements 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444" name="Google Shape;444;p44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8964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dirty="0" smtClean="0">
                <a:latin typeface="Raleway SemiBold" charset="0"/>
              </a:rPr>
              <a:t>Frontend Developer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6"/>
          </p:nvPr>
        </p:nvSpPr>
        <p:spPr>
          <a:xfrm>
            <a:off x="6948264" y="1662812"/>
            <a:ext cx="1872208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develop user interfaces with modern frontend frameworks </a:t>
            </a:r>
            <a:endParaRPr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446" name="Google Shape;446;p44"/>
          <p:cNvSpPr txBox="1">
            <a:spLocks noGrp="1"/>
          </p:cNvSpPr>
          <p:nvPr>
            <p:ph type="subTitle" idx="7"/>
          </p:nvPr>
        </p:nvSpPr>
        <p:spPr>
          <a:xfrm flipH="1">
            <a:off x="3059832" y="3346162"/>
            <a:ext cx="1789200" cy="30570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indent="0"/>
            <a:r>
              <a:rPr lang="et-EE" dirty="0" smtClean="0">
                <a:latin typeface="Raleway SemiBold" charset="0"/>
              </a:rPr>
              <a:t>Backend Developer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447" name="Google Shape;447;p44"/>
          <p:cNvSpPr txBox="1">
            <a:spLocks noGrp="1"/>
          </p:cNvSpPr>
          <p:nvPr>
            <p:ph type="subTitle" idx="8"/>
          </p:nvPr>
        </p:nvSpPr>
        <p:spPr>
          <a:xfrm>
            <a:off x="3244974" y="3607574"/>
            <a:ext cx="1603477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implement a backend system accessing database and exposing rest api 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448" name="Google Shape;448;p44"/>
          <p:cNvSpPr txBox="1">
            <a:spLocks noGrp="1"/>
          </p:cNvSpPr>
          <p:nvPr>
            <p:ph type="subTitle" idx="9"/>
          </p:nvPr>
        </p:nvSpPr>
        <p:spPr>
          <a:xfrm flipH="1">
            <a:off x="6887256" y="3418170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40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DevOps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449" name="Google Shape;449;p44"/>
          <p:cNvSpPr txBox="1">
            <a:spLocks noGrp="1"/>
          </p:cNvSpPr>
          <p:nvPr>
            <p:ph type="subTitle" idx="13"/>
          </p:nvPr>
        </p:nvSpPr>
        <p:spPr>
          <a:xfrm>
            <a:off x="5144988" y="3607574"/>
            <a:ext cx="1515244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master  best tools and methodologies to achieve and control software quality 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15" name="Google Shape;1014;p22"/>
          <p:cNvSpPr txBox="1">
            <a:spLocks/>
          </p:cNvSpPr>
          <p:nvPr/>
        </p:nvSpPr>
        <p:spPr>
          <a:xfrm>
            <a:off x="107504" y="1630658"/>
            <a:ext cx="288032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b="1" dirty="0" err="1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2400" dirty="0" err="1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24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lang="en-US" sz="240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algn="r">
              <a:lnSpc>
                <a:spcPct val="115000"/>
              </a:lnSpc>
            </a:pPr>
            <a:r>
              <a:rPr lang="et-EE" sz="16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Fulfill</a:t>
            </a:r>
            <a:r>
              <a:rPr lang="et-EE" sz="16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</a:t>
            </a:r>
            <a:r>
              <a:rPr lang="et-EE" sz="16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your</a:t>
            </a:r>
            <a:r>
              <a:rPr lang="et-EE" sz="16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potential by exploring many roles</a:t>
            </a:r>
            <a:endParaRPr lang="et-EE" sz="16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7" name="Google Shape;442;p44"/>
          <p:cNvSpPr txBox="1">
            <a:spLocks/>
          </p:cNvSpPr>
          <p:nvPr/>
        </p:nvSpPr>
        <p:spPr>
          <a:xfrm flipH="1">
            <a:off x="4967264" y="1545962"/>
            <a:ext cx="1761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t-EE" dirty="0" smtClean="0">
                <a:latin typeface="Raleway SemiBold" charset="0"/>
              </a:rPr>
              <a:t>Software Analyst</a:t>
            </a:r>
            <a:endParaRPr lang="et-EE" dirty="0">
              <a:latin typeface="Raleway SemiBold" charset="0"/>
            </a:endParaRPr>
          </a:p>
        </p:txBody>
      </p:sp>
      <p:sp>
        <p:nvSpPr>
          <p:cNvPr id="21" name="Google Shape;448;p44"/>
          <p:cNvSpPr txBox="1">
            <a:spLocks noGrp="1"/>
          </p:cNvSpPr>
          <p:nvPr>
            <p:ph type="subTitle" idx="9"/>
          </p:nvPr>
        </p:nvSpPr>
        <p:spPr>
          <a:xfrm flipH="1">
            <a:off x="4943040" y="3418170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40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QA engineer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22" name="Google Shape;449;p44"/>
          <p:cNvSpPr txBox="1">
            <a:spLocks noGrp="1"/>
          </p:cNvSpPr>
          <p:nvPr>
            <p:ph type="subTitle" idx="13"/>
          </p:nvPr>
        </p:nvSpPr>
        <p:spPr>
          <a:xfrm>
            <a:off x="7089204" y="3607574"/>
            <a:ext cx="1587252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build and deploy your </a:t>
            </a:r>
            <a:r>
              <a:rPr lang="et-EE" sz="1100" dirty="0" err="1" smtClean="0">
                <a:solidFill>
                  <a:srgbClr val="FFFFFF"/>
                </a:solidFill>
                <a:latin typeface="Raleway SemiBold" panose="020B0604020202020204" charset="0"/>
              </a:rPr>
              <a:t>product</a:t>
            </a: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 on the cloud 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grpSp>
        <p:nvGrpSpPr>
          <p:cNvPr id="23" name="Google Shape;9234;p93"/>
          <p:cNvGrpSpPr>
            <a:grpSpLocks noChangeAspect="1"/>
          </p:cNvGrpSpPr>
          <p:nvPr/>
        </p:nvGrpSpPr>
        <p:grpSpPr>
          <a:xfrm>
            <a:off x="3779912" y="2967413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24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7059;p89"/>
          <p:cNvGrpSpPr>
            <a:grpSpLocks noChangeAspect="1"/>
          </p:cNvGrpSpPr>
          <p:nvPr/>
        </p:nvGrpSpPr>
        <p:grpSpPr>
          <a:xfrm>
            <a:off x="5695195" y="1131590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33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7073;p89"/>
          <p:cNvGrpSpPr>
            <a:grpSpLocks noChangeAspect="1"/>
          </p:cNvGrpSpPr>
          <p:nvPr/>
        </p:nvGrpSpPr>
        <p:grpSpPr>
          <a:xfrm>
            <a:off x="7598603" y="2933935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3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6662;p57"/>
          <p:cNvGrpSpPr/>
          <p:nvPr/>
        </p:nvGrpSpPr>
        <p:grpSpPr>
          <a:xfrm>
            <a:off x="5650973" y="2956157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39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30" y="11315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28" y="1091055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90209" y="2355726"/>
            <a:ext cx="665567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355726"/>
            <a:ext cx="679994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CODE</a:t>
            </a:r>
            <a:endParaRPr lang="en-US" dirty="0"/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5563623" y="3651870"/>
            <a:ext cx="1600665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Clr>
                <a:schemeClr val="bg1"/>
              </a:buClr>
              <a:buNone/>
            </a:pPr>
            <a:r>
              <a:rPr lang="et-EE" sz="1400" dirty="0" smtClean="0">
                <a:solidFill>
                  <a:schemeClr val="bg1"/>
                </a:solidFill>
                <a:latin typeface="Raleway SemiBold" panose="020B0604020202020204" charset="0"/>
              </a:rPr>
              <a:t>You will be the administrator of product in the cloud services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51470"/>
            <a:ext cx="4384622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b="1" dirty="0" err="1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Full ownership of your product 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247;p23"/>
          <p:cNvSpPr/>
          <p:nvPr/>
        </p:nvSpPr>
        <p:spPr>
          <a:xfrm>
            <a:off x="1331640" y="2139702"/>
            <a:ext cx="1789200" cy="40324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47;p23"/>
          <p:cNvSpPr/>
          <p:nvPr/>
        </p:nvSpPr>
        <p:spPr>
          <a:xfrm>
            <a:off x="3419872" y="2139702"/>
            <a:ext cx="1789200" cy="40324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47;p23"/>
          <p:cNvSpPr/>
          <p:nvPr/>
        </p:nvSpPr>
        <p:spPr>
          <a:xfrm>
            <a:off x="5436096" y="2139702"/>
            <a:ext cx="1789200" cy="40324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6136" y="2354237"/>
            <a:ext cx="1045479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PRODUCT</a:t>
            </a:r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09" y="2787774"/>
            <a:ext cx="695325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43" name="Google Shape;215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439" y="2820395"/>
            <a:ext cx="638872" cy="64260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 Placeholder 1"/>
          <p:cNvSpPr txBox="1">
            <a:spLocks/>
          </p:cNvSpPr>
          <p:nvPr/>
        </p:nvSpPr>
        <p:spPr>
          <a:xfrm>
            <a:off x="3419872" y="3651870"/>
            <a:ext cx="1694933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t-EE" sz="1400" dirty="0" smtClean="0">
                <a:solidFill>
                  <a:schemeClr val="bg1"/>
                </a:solidFill>
                <a:latin typeface="Raleway SemiBold" panose="020B0604020202020204" charset="0"/>
              </a:rPr>
              <a:t>You will be the owner of product’s code repository</a:t>
            </a:r>
            <a:endParaRPr lang="et-EE" dirty="0" smtClean="0">
              <a:solidFill>
                <a:schemeClr val="bg1"/>
              </a:solidFill>
              <a:latin typeface="Raleway SemiBold" panose="020B0604020202020204" charset="0"/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5" name="Text Placeholder 1"/>
          <p:cNvSpPr txBox="1">
            <a:spLocks/>
          </p:cNvSpPr>
          <p:nvPr/>
        </p:nvSpPr>
        <p:spPr>
          <a:xfrm>
            <a:off x="1331640" y="3651870"/>
            <a:ext cx="165618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t-EE" sz="1400" dirty="0" smtClean="0">
                <a:solidFill>
                  <a:schemeClr val="bg1"/>
                </a:solidFill>
                <a:latin typeface="Raleway SemiBold" panose="020B0604020202020204" charset="0"/>
              </a:rPr>
              <a:t>You will be the owner of product’s data</a:t>
            </a:r>
            <a:endParaRPr lang="et-EE" dirty="0" smtClean="0">
              <a:latin typeface="Raleway SemiBold" panose="020B0604020202020204" charset="0"/>
            </a:endParaRPr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0242" name="Picture 2" descr="https://lh3.googleusercontent.com/JqxvVVSPrsYPgz34HG2Ljznc912vgeMQPeKBHOFE6g8dYBB1JSInLZdFLtfiuZU-rZ6o2-BmTqbQQJLsQeYtutsuilNsLODnOLKszmO19c0EyQrm9-Fm6NDeVejfxftRbK9voa3AgD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92" y="278777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0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67;p20"/>
          <p:cNvSpPr/>
          <p:nvPr/>
        </p:nvSpPr>
        <p:spPr>
          <a:xfrm>
            <a:off x="4734219" y="4343181"/>
            <a:ext cx="4135912" cy="748849"/>
          </a:xfrm>
          <a:prstGeom prst="snip1Rect">
            <a:avLst>
              <a:gd name="adj" fmla="val 16667"/>
            </a:avLst>
          </a:prstGeom>
          <a:solidFill>
            <a:srgbClr val="61C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67;p20"/>
          <p:cNvSpPr/>
          <p:nvPr/>
        </p:nvSpPr>
        <p:spPr>
          <a:xfrm>
            <a:off x="4734219" y="3512813"/>
            <a:ext cx="4135912" cy="748849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67;p20"/>
          <p:cNvSpPr/>
          <p:nvPr/>
        </p:nvSpPr>
        <p:spPr>
          <a:xfrm>
            <a:off x="4734219" y="1852075"/>
            <a:ext cx="4135912" cy="748849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67;p20"/>
          <p:cNvSpPr/>
          <p:nvPr/>
        </p:nvSpPr>
        <p:spPr>
          <a:xfrm>
            <a:off x="4734219" y="2682444"/>
            <a:ext cx="4135912" cy="748849"/>
          </a:xfrm>
          <a:prstGeom prst="snip1Rect">
            <a:avLst>
              <a:gd name="adj" fmla="val 16667"/>
            </a:avLst>
          </a:prstGeom>
          <a:solidFill>
            <a:srgbClr val="61C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67;p20"/>
          <p:cNvSpPr/>
          <p:nvPr/>
        </p:nvSpPr>
        <p:spPr>
          <a:xfrm>
            <a:off x="4734219" y="1021706"/>
            <a:ext cx="4135912" cy="748849"/>
          </a:xfrm>
          <a:prstGeom prst="snip1Rect">
            <a:avLst>
              <a:gd name="adj" fmla="val 16667"/>
            </a:avLst>
          </a:prstGeom>
          <a:solidFill>
            <a:srgbClr val="61C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66" y="202704"/>
            <a:ext cx="4824536" cy="461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51470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Our dedicated mentorship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" name="Google Shape;167;p20"/>
          <p:cNvSpPr/>
          <p:nvPr/>
        </p:nvSpPr>
        <p:spPr>
          <a:xfrm>
            <a:off x="4734219" y="191337"/>
            <a:ext cx="4135912" cy="748849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396;p44"/>
          <p:cNvGrpSpPr/>
          <p:nvPr/>
        </p:nvGrpSpPr>
        <p:grpSpPr>
          <a:xfrm>
            <a:off x="4860032" y="1131590"/>
            <a:ext cx="412106" cy="362205"/>
            <a:chOff x="2081650" y="2050750"/>
            <a:chExt cx="483125" cy="424625"/>
          </a:xfrm>
        </p:grpSpPr>
        <p:sp>
          <p:nvSpPr>
            <p:cNvPr id="8" name="Google Shape;397;p44"/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98;p44"/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99;p44"/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00;p44"/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1;p44"/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02;p44"/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404;p44"/>
          <p:cNvSpPr txBox="1">
            <a:spLocks/>
          </p:cNvSpPr>
          <p:nvPr/>
        </p:nvSpPr>
        <p:spPr>
          <a:xfrm>
            <a:off x="5292080" y="267494"/>
            <a:ext cx="2937000" cy="67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t-EE" sz="1200" dirty="0" smtClean="0">
                <a:solidFill>
                  <a:schemeClr val="tx2"/>
                </a:solidFill>
                <a:latin typeface="Raleway SemiBold" panose="020B0604020202020204" charset="0"/>
              </a:rPr>
              <a:t>Assessment of your skill matrix and definition of technology stack </a:t>
            </a:r>
            <a:endParaRPr lang="en-US" sz="1200" dirty="0">
              <a:solidFill>
                <a:schemeClr val="tx2"/>
              </a:solidFill>
              <a:latin typeface="Raleway SemiBold" panose="020B0604020202020204" charset="0"/>
            </a:endParaRPr>
          </a:p>
        </p:txBody>
      </p:sp>
      <p:sp>
        <p:nvSpPr>
          <p:cNvPr id="16" name="Google Shape;408;p44"/>
          <p:cNvSpPr txBox="1">
            <a:spLocks/>
          </p:cNvSpPr>
          <p:nvPr/>
        </p:nvSpPr>
        <p:spPr>
          <a:xfrm>
            <a:off x="5292080" y="97426"/>
            <a:ext cx="2937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b="1" dirty="0" smtClean="0">
                <a:solidFill>
                  <a:schemeClr val="tx2"/>
                </a:solidFill>
                <a:latin typeface="Raleway SemiBold" charset="0"/>
              </a:rPr>
              <a:t>Project Evaluation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18" name="Google Shape;408;p44"/>
          <p:cNvSpPr txBox="1">
            <a:spLocks/>
          </p:cNvSpPr>
          <p:nvPr/>
        </p:nvSpPr>
        <p:spPr>
          <a:xfrm>
            <a:off x="5292080" y="889514"/>
            <a:ext cx="1119216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b="1" dirty="0" smtClean="0">
                <a:solidFill>
                  <a:schemeClr val="tx2"/>
                </a:solidFill>
                <a:latin typeface="Raleway SemiBold" charset="0"/>
              </a:rPr>
              <a:t>Road Map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19" name="Google Shape;404;p44"/>
          <p:cNvSpPr txBox="1">
            <a:spLocks/>
          </p:cNvSpPr>
          <p:nvPr/>
        </p:nvSpPr>
        <p:spPr>
          <a:xfrm>
            <a:off x="5292080" y="1059582"/>
            <a:ext cx="3168352" cy="67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t-EE" sz="1200" dirty="0" smtClean="0">
                <a:solidFill>
                  <a:schemeClr val="tx2"/>
                </a:solidFill>
                <a:latin typeface="Raleway SemiBold" panose="020B0604020202020204" charset="0"/>
              </a:rPr>
              <a:t>Definition of a road map and a curriculum of learning resources for your project</a:t>
            </a:r>
            <a:endParaRPr lang="en-US" sz="1200" dirty="0">
              <a:solidFill>
                <a:schemeClr val="tx2"/>
              </a:solidFill>
              <a:latin typeface="Raleway SemiBold" panose="020B0604020202020204" charset="0"/>
            </a:endParaRPr>
          </a:p>
        </p:txBody>
      </p:sp>
      <p:sp>
        <p:nvSpPr>
          <p:cNvPr id="20" name="Google Shape;404;p44"/>
          <p:cNvSpPr txBox="1">
            <a:spLocks/>
          </p:cNvSpPr>
          <p:nvPr/>
        </p:nvSpPr>
        <p:spPr>
          <a:xfrm>
            <a:off x="5235400" y="2763154"/>
            <a:ext cx="2937000" cy="67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800"/>
              </a:spcBef>
            </a:pPr>
            <a:r>
              <a:rPr lang="en-US" sz="1200" dirty="0" smtClean="0">
                <a:solidFill>
                  <a:schemeClr val="tx2"/>
                </a:solidFill>
                <a:latin typeface="Raleway SemiBold" panose="020B0604020202020204" charset="0"/>
              </a:rPr>
              <a:t>Book a review session for feedback on your delivery milestones</a:t>
            </a:r>
            <a:endParaRPr lang="en-US" sz="1200" dirty="0">
              <a:solidFill>
                <a:schemeClr val="tx2"/>
              </a:solidFill>
              <a:latin typeface="Raleway SemiBold" panose="020B0604020202020204" charset="0"/>
            </a:endParaRPr>
          </a:p>
          <a:p>
            <a:pPr>
              <a:spcBef>
                <a:spcPts val="800"/>
              </a:spcBef>
            </a:pPr>
            <a:r>
              <a:rPr lang="et-EE" sz="1200" dirty="0" smtClean="0">
                <a:solidFill>
                  <a:schemeClr val="tx2"/>
                </a:solidFill>
                <a:latin typeface="Barlow Light" charset="0"/>
              </a:rPr>
              <a:t> </a:t>
            </a:r>
            <a:endParaRPr lang="en-US" sz="1200" dirty="0">
              <a:solidFill>
                <a:schemeClr val="tx2"/>
              </a:solidFill>
              <a:latin typeface="Barlow Light" charset="0"/>
            </a:endParaRPr>
          </a:p>
        </p:txBody>
      </p:sp>
      <p:sp>
        <p:nvSpPr>
          <p:cNvPr id="21" name="Google Shape;408;p44"/>
          <p:cNvSpPr txBox="1">
            <a:spLocks/>
          </p:cNvSpPr>
          <p:nvPr/>
        </p:nvSpPr>
        <p:spPr>
          <a:xfrm>
            <a:off x="5220072" y="2571750"/>
            <a:ext cx="2937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b="1" dirty="0" smtClean="0">
                <a:solidFill>
                  <a:schemeClr val="tx2"/>
                </a:solidFill>
                <a:latin typeface="Raleway SemiBold" charset="0"/>
              </a:rPr>
              <a:t>Check Points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24" name="Google Shape;408;p44"/>
          <p:cNvSpPr txBox="1">
            <a:spLocks/>
          </p:cNvSpPr>
          <p:nvPr/>
        </p:nvSpPr>
        <p:spPr>
          <a:xfrm>
            <a:off x="5270280" y="4227934"/>
            <a:ext cx="2425478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b="1" dirty="0" smtClean="0">
                <a:solidFill>
                  <a:schemeClr val="tx2"/>
                </a:solidFill>
                <a:latin typeface="Raleway SemiBold" charset="0"/>
              </a:rPr>
              <a:t>Project Finalization 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25" name="Google Shape;404;p44"/>
          <p:cNvSpPr txBox="1">
            <a:spLocks/>
          </p:cNvSpPr>
          <p:nvPr/>
        </p:nvSpPr>
        <p:spPr>
          <a:xfrm>
            <a:off x="5270280" y="4457589"/>
            <a:ext cx="3297040" cy="67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t-EE" sz="1200" dirty="0" err="1" smtClean="0">
                <a:solidFill>
                  <a:schemeClr val="tx2"/>
                </a:solidFill>
                <a:latin typeface="Raleway SemiBold" panose="020B0604020202020204" charset="0"/>
              </a:rPr>
              <a:t>Your</a:t>
            </a:r>
            <a:r>
              <a:rPr lang="et-EE" sz="1200" dirty="0" smtClean="0">
                <a:solidFill>
                  <a:schemeClr val="tx2"/>
                </a:solidFill>
                <a:latin typeface="Raleway SemiBold" panose="020B0604020202020204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Raleway SemiBold" panose="020B0604020202020204" charset="0"/>
              </a:rPr>
              <a:t>Product goes live !!! </a:t>
            </a:r>
            <a:endParaRPr lang="en-US" sz="1200" dirty="0">
              <a:solidFill>
                <a:schemeClr val="tx2"/>
              </a:solidFill>
              <a:latin typeface="Raleway SemiBold" panose="020B0604020202020204" charset="0"/>
            </a:endParaRPr>
          </a:p>
        </p:txBody>
      </p:sp>
      <p:grpSp>
        <p:nvGrpSpPr>
          <p:cNvPr id="29" name="Google Shape;393;p44"/>
          <p:cNvGrpSpPr/>
          <p:nvPr/>
        </p:nvGrpSpPr>
        <p:grpSpPr>
          <a:xfrm>
            <a:off x="4874723" y="4511552"/>
            <a:ext cx="397415" cy="364454"/>
            <a:chOff x="5648375" y="1427025"/>
            <a:chExt cx="483200" cy="483125"/>
          </a:xfrm>
        </p:grpSpPr>
        <p:sp>
          <p:nvSpPr>
            <p:cNvPr id="30" name="Google Shape;394;p44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95;p44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13008;p77"/>
          <p:cNvGrpSpPr>
            <a:grpSpLocks noChangeAspect="1"/>
          </p:cNvGrpSpPr>
          <p:nvPr/>
        </p:nvGrpSpPr>
        <p:grpSpPr>
          <a:xfrm>
            <a:off x="4860032" y="339502"/>
            <a:ext cx="303022" cy="393388"/>
            <a:chOff x="-3462150" y="2046625"/>
            <a:chExt cx="224500" cy="291450"/>
          </a:xfrm>
          <a:solidFill>
            <a:schemeClr val="tx2"/>
          </a:solidFill>
        </p:grpSpPr>
        <p:sp>
          <p:nvSpPr>
            <p:cNvPr id="34" name="Google Shape;13009;p77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5" name="Google Shape;13010;p77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6" name="Google Shape;13011;p77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7" name="Google Shape;13012;p77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8" name="Google Shape;13013;p77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0" name="Google Shape;13014;p77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1" name="Google Shape;13015;p77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oogle Shape;13158;p77"/>
          <p:cNvGrpSpPr>
            <a:grpSpLocks noChangeAspect="1"/>
          </p:cNvGrpSpPr>
          <p:nvPr/>
        </p:nvGrpSpPr>
        <p:grpSpPr>
          <a:xfrm>
            <a:off x="4854319" y="2859921"/>
            <a:ext cx="299849" cy="393894"/>
            <a:chOff x="-4082800" y="3612425"/>
            <a:chExt cx="222150" cy="291825"/>
          </a:xfrm>
          <a:solidFill>
            <a:schemeClr val="tx2"/>
          </a:solidFill>
        </p:grpSpPr>
        <p:sp>
          <p:nvSpPr>
            <p:cNvPr id="43" name="Google Shape;13159;p77"/>
            <p:cNvSpPr/>
            <p:nvPr/>
          </p:nvSpPr>
          <p:spPr>
            <a:xfrm>
              <a:off x="-4027650" y="3663625"/>
              <a:ext cx="112650" cy="119725"/>
            </a:xfrm>
            <a:custGeom>
              <a:avLst/>
              <a:gdLst/>
              <a:ahLst/>
              <a:cxnLst/>
              <a:rect l="l" t="t" r="r" b="b"/>
              <a:pathLst>
                <a:path w="4506" h="4789" extrusionOk="0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4" name="Google Shape;13160;p77"/>
            <p:cNvSpPr/>
            <p:nvPr/>
          </p:nvSpPr>
          <p:spPr>
            <a:xfrm>
              <a:off x="-4082800" y="3612425"/>
              <a:ext cx="222150" cy="291825"/>
            </a:xfrm>
            <a:custGeom>
              <a:avLst/>
              <a:gdLst/>
              <a:ahLst/>
              <a:cxnLst/>
              <a:rect l="l" t="t" r="r" b="b"/>
              <a:pathLst>
                <a:path w="8886" h="11673" extrusionOk="0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5" name="Google Shape;13161;p77"/>
            <p:cNvSpPr/>
            <p:nvPr/>
          </p:nvSpPr>
          <p:spPr>
            <a:xfrm>
              <a:off x="-3980400" y="3714800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51" name="Google Shape;408;p44"/>
          <p:cNvSpPr txBox="1">
            <a:spLocks/>
          </p:cNvSpPr>
          <p:nvPr/>
        </p:nvSpPr>
        <p:spPr>
          <a:xfrm>
            <a:off x="5292080" y="3409794"/>
            <a:ext cx="2937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Raleway SemiBold" charset="0"/>
              </a:rPr>
              <a:t>T</a:t>
            </a:r>
            <a:r>
              <a:rPr lang="en-US" b="1" dirty="0" smtClean="0">
                <a:solidFill>
                  <a:schemeClr val="tx2"/>
                </a:solidFill>
                <a:latin typeface="Raleway SemiBold" charset="0"/>
              </a:rPr>
              <a:t>raining sessions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52" name="Google Shape;404;p44"/>
          <p:cNvSpPr txBox="1">
            <a:spLocks/>
          </p:cNvSpPr>
          <p:nvPr/>
        </p:nvSpPr>
        <p:spPr>
          <a:xfrm>
            <a:off x="5307408" y="3579862"/>
            <a:ext cx="3529982" cy="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800"/>
              </a:spcBef>
            </a:pPr>
            <a:r>
              <a:rPr lang="en-US" sz="1200" dirty="0" smtClean="0">
                <a:solidFill>
                  <a:schemeClr val="tx2"/>
                </a:solidFill>
                <a:latin typeface="Raleway SemiBold" panose="020B0604020202020204" charset="0"/>
              </a:rPr>
              <a:t>Join our training events and learn skills you need to complete your current milestone </a:t>
            </a:r>
            <a:endParaRPr lang="en-US" sz="1200" dirty="0">
              <a:solidFill>
                <a:schemeClr val="tx2"/>
              </a:solidFill>
              <a:latin typeface="Barlow Light" charset="0"/>
            </a:endParaRPr>
          </a:p>
        </p:txBody>
      </p:sp>
      <p:sp>
        <p:nvSpPr>
          <p:cNvPr id="53" name="Google Shape;404;p44"/>
          <p:cNvSpPr txBox="1">
            <a:spLocks/>
          </p:cNvSpPr>
          <p:nvPr/>
        </p:nvSpPr>
        <p:spPr>
          <a:xfrm>
            <a:off x="5290490" y="1961958"/>
            <a:ext cx="3529982" cy="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800"/>
              </a:spcBef>
            </a:pPr>
            <a:r>
              <a:rPr lang="en-US" sz="1200" dirty="0" smtClean="0">
                <a:solidFill>
                  <a:schemeClr val="tx2"/>
                </a:solidFill>
                <a:latin typeface="Raleway SemiBold" panose="020B0604020202020204" charset="0"/>
              </a:rPr>
              <a:t>Develop your project and learn at your own pace, from a selection of learning resources </a:t>
            </a:r>
            <a:endParaRPr lang="en-US" sz="1200" dirty="0">
              <a:solidFill>
                <a:schemeClr val="tx2"/>
              </a:solidFill>
              <a:latin typeface="Barlow Light" charset="0"/>
            </a:endParaRPr>
          </a:p>
        </p:txBody>
      </p:sp>
      <p:sp>
        <p:nvSpPr>
          <p:cNvPr id="54" name="Google Shape;408;p44"/>
          <p:cNvSpPr txBox="1">
            <a:spLocks/>
          </p:cNvSpPr>
          <p:nvPr/>
        </p:nvSpPr>
        <p:spPr>
          <a:xfrm>
            <a:off x="5279563" y="1749975"/>
            <a:ext cx="2937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  <a:latin typeface="Raleway SemiBold" charset="0"/>
              </a:rPr>
              <a:t>Learn and experiment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pic>
        <p:nvPicPr>
          <p:cNvPr id="1026" name="Picture 2" descr="https://lh6.googleusercontent.com/6QwKj9nyVEJvTLE2uNhbZdXv-0V67jKAGGSPeOtkyBs5fUSWXsttH4tV-medEGQ82_nxPUU9KLN0eIfwQ5OXaidPt7r1GkzpDYCt07727FLjYt_ciEe2ITRrszz5Dv_zvHeSSyr96L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19" y="1945154"/>
            <a:ext cx="518160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pMqfgsJU8Dv7OagcLFBpXhKqs4VNa2PXR6GfzubzCHhSW9xV407TJ8VHkzqa-4BEPC2XpWn-Brug-yHbSCFpfvTC8WXb5LKcpHR5sLUYb7ku6Fs2dspMJxYXzruTrfBNaDGQa29md_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68" y="3642848"/>
            <a:ext cx="450092" cy="4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2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251520" y="1082742"/>
            <a:ext cx="6322540" cy="4320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b="1" dirty="0" smtClean="0">
                <a:latin typeface="Raleway SemiBold" panose="020B0604020202020204" charset="0"/>
              </a:rPr>
              <a:t>Would you like to know more_?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t-EE" sz="1800" dirty="0" err="1" smtClean="0">
                <a:latin typeface="Raleway SemiBold" panose="020B0604020202020204" charset="0"/>
              </a:rPr>
              <a:t>Please</a:t>
            </a:r>
            <a:r>
              <a:rPr lang="et-EE" sz="1800" dirty="0" smtClean="0">
                <a:latin typeface="Raleway SemiBold" panose="020B0604020202020204" charset="0"/>
              </a:rPr>
              <a:t> send an </a:t>
            </a:r>
            <a:r>
              <a:rPr lang="et-EE" sz="1800" dirty="0">
                <a:latin typeface="Raleway SemiBold" panose="020B0604020202020204" charset="0"/>
              </a:rPr>
              <a:t>email </a:t>
            </a:r>
            <a:r>
              <a:rPr lang="et-EE" sz="1800" dirty="0" err="1">
                <a:latin typeface="Raleway SemiBold" panose="020B0604020202020204" charset="0"/>
              </a:rPr>
              <a:t>to</a:t>
            </a:r>
            <a:r>
              <a:rPr lang="et-EE" sz="1800" dirty="0">
                <a:latin typeface="Raleway SemiBold" panose="020B0604020202020204" charset="0"/>
              </a:rPr>
              <a:t> </a:t>
            </a:r>
            <a:r>
              <a:rPr lang="et-EE" sz="1800" dirty="0" smtClean="0">
                <a:latin typeface="Raleway SemiBold" panose="020B0604020202020204" charset="0"/>
                <a:hlinkClick r:id="rId3"/>
              </a:rPr>
              <a:t>knits@kuehne-nagel.com</a:t>
            </a:r>
            <a:r>
              <a:rPr lang="et-EE" sz="1800" dirty="0" smtClean="0">
                <a:latin typeface="Raleway SemiBold" panose="020B0604020202020204" charset="0"/>
              </a:rPr>
              <a:t/>
            </a:r>
            <a:br>
              <a:rPr lang="et-EE" sz="1800" dirty="0" smtClean="0">
                <a:latin typeface="Raleway SemiBold" panose="020B0604020202020204" charset="0"/>
              </a:rPr>
            </a:br>
            <a:endParaRPr lang="et-EE" sz="1800" dirty="0">
              <a:latin typeface="Raleway SemiBold" panose="020B060402020202020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b="1" dirty="0" smtClean="0">
              <a:latin typeface="Raleway SemiBold" panose="020B0604020202020204" charset="0"/>
            </a:endParaRPr>
          </a:p>
        </p:txBody>
      </p:sp>
      <p:sp>
        <p:nvSpPr>
          <p:cNvPr id="153" name="Google Shape;2207;p34"/>
          <p:cNvSpPr txBox="1">
            <a:spLocks/>
          </p:cNvSpPr>
          <p:nvPr/>
        </p:nvSpPr>
        <p:spPr>
          <a:xfrm>
            <a:off x="107504" y="2141516"/>
            <a:ext cx="7704856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600" b="1" dirty="0">
                <a:latin typeface="Raleway SemiBold" panose="020B0604020202020204" charset="0"/>
              </a:rPr>
              <a:t>Would you like to </a:t>
            </a:r>
            <a:r>
              <a:rPr lang="en-US" sz="1600" b="1" dirty="0" smtClean="0">
                <a:latin typeface="Raleway SemiBold" panose="020B0604020202020204" charset="0"/>
              </a:rPr>
              <a:t>apply_?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Raleway SemiBold" panose="020B0604020202020204" charset="0"/>
              </a:rPr>
              <a:t>Register on KN learning at</a:t>
            </a:r>
            <a:br>
              <a:rPr lang="en-US" sz="1600" dirty="0" smtClean="0">
                <a:latin typeface="Raleway SemiBold" panose="020B0604020202020204" charset="0"/>
              </a:rPr>
            </a:b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learning.int.kn/course/view.php?id=13076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>
              <a:latin typeface="Raleway SemiBold" panose="020B0604020202020204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Raleway SemiBold" panose="020B0604020202020204" charset="0"/>
              </a:rPr>
              <a:t>Send an email to </a:t>
            </a:r>
            <a:r>
              <a:rPr lang="et-EE" sz="1600" dirty="0" smtClean="0">
                <a:latin typeface="Raleway SemiBold" panose="020B0604020202020204" charset="0"/>
                <a:hlinkClick r:id="rId3"/>
              </a:rPr>
              <a:t>knits@kuehne-nagel.com</a:t>
            </a:r>
            <a:r>
              <a:rPr lang="en-US" sz="1600" dirty="0" smtClean="0">
                <a:latin typeface="Raleway SemiBold" panose="020B0604020202020204" charset="0"/>
              </a:rPr>
              <a:t> with </a:t>
            </a:r>
            <a:endParaRPr lang="en-US" sz="1600" dirty="0">
              <a:latin typeface="Raleway SemiBold" panose="020B0604020202020204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Raleway SemiBold" panose="020B0604020202020204" charset="0"/>
              </a:rPr>
              <a:t>Subject: </a:t>
            </a:r>
            <a:r>
              <a:rPr lang="en-US" sz="1600" dirty="0" err="1" smtClean="0">
                <a:latin typeface="Raleway SemiBold" panose="020B0604020202020204" charset="0"/>
              </a:rPr>
              <a:t>younicorn</a:t>
            </a:r>
            <a:endParaRPr lang="en-US" sz="1600" dirty="0" smtClean="0">
              <a:latin typeface="Raleway SemiBold" panose="020B0604020202020204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Raleway SemiBold" panose="020B0604020202020204" charset="0"/>
              </a:rPr>
              <a:t>Cc: your team lead</a:t>
            </a:r>
            <a:br>
              <a:rPr lang="en-US" sz="1600" dirty="0" smtClean="0">
                <a:latin typeface="Raleway SemiBold" panose="020B0604020202020204" charset="0"/>
              </a:rPr>
            </a:br>
            <a:endParaRPr lang="en-US" sz="1600" dirty="0" smtClean="0">
              <a:latin typeface="Raleway SemiBold" panose="020B0604020202020204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latin typeface="Raleway SemiBold" panose="020B0604020202020204" charset="0"/>
              </a:rPr>
              <a:t>Please note that while participation on </a:t>
            </a:r>
            <a:r>
              <a:rPr lang="en-US" sz="1600" dirty="0" err="1" smtClean="0">
                <a:latin typeface="Raleway SemiBold" panose="020B0604020202020204" charset="0"/>
              </a:rPr>
              <a:t>elearning</a:t>
            </a:r>
            <a:r>
              <a:rPr lang="en-US" sz="1600" dirty="0" smtClean="0">
                <a:latin typeface="Raleway SemiBold" panose="020B0604020202020204" charset="0"/>
              </a:rPr>
              <a:t> is allowed for all, participation on seminars and workshop on site will require your manager approval</a:t>
            </a:r>
          </a:p>
        </p:txBody>
      </p:sp>
      <p:sp>
        <p:nvSpPr>
          <p:cNvPr id="11" name="Google Shape;1014;p22"/>
          <p:cNvSpPr txBox="1">
            <a:spLocks/>
          </p:cNvSpPr>
          <p:nvPr/>
        </p:nvSpPr>
        <p:spPr>
          <a:xfrm>
            <a:off x="179512" y="51470"/>
            <a:ext cx="4384622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b="1" dirty="0" err="1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 and information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917739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332</Words>
  <Application>Microsoft Office PowerPoint</Application>
  <PresentationFormat>On-screen Show (16:9)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Nunito Sans SemiBold</vt:lpstr>
      <vt:lpstr>Barlow Light</vt:lpstr>
      <vt:lpstr>Arial</vt:lpstr>
      <vt:lpstr>Raleway SemiBold</vt:lpstr>
      <vt:lpstr>Calibri</vt:lpstr>
      <vt:lpstr>Squada One</vt:lpstr>
      <vt:lpstr>Gaoler template</vt:lpstr>
      <vt:lpstr>PowerPoint Presentation</vt:lpstr>
      <vt:lpstr>Younicorn Project From idea to release</vt:lpstr>
      <vt:lpstr>PowerPoint Presentation</vt:lpstr>
      <vt:lpstr>PowerPoint Presentation</vt:lpstr>
      <vt:lpstr>Younicorn Project Our dedicated mentorship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Fiorenza, Stefano / Kuehne + Nagel / TLL GI-TT</cp:lastModifiedBy>
  <cp:revision>177</cp:revision>
  <dcterms:modified xsi:type="dcterms:W3CDTF">2020-06-05T08:39:01Z</dcterms:modified>
</cp:coreProperties>
</file>