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5"/>
  </p:notesMasterIdLst>
  <p:sldIdLst>
    <p:sldId id="413" r:id="rId2"/>
    <p:sldId id="415" r:id="rId3"/>
    <p:sldId id="423" r:id="rId4"/>
    <p:sldId id="428" r:id="rId5"/>
    <p:sldId id="424" r:id="rId6"/>
    <p:sldId id="429" r:id="rId7"/>
    <p:sldId id="433" r:id="rId8"/>
    <p:sldId id="434" r:id="rId9"/>
    <p:sldId id="430" r:id="rId10"/>
    <p:sldId id="425" r:id="rId11"/>
    <p:sldId id="446" r:id="rId12"/>
    <p:sldId id="447" r:id="rId13"/>
    <p:sldId id="445" r:id="rId14"/>
    <p:sldId id="448" r:id="rId15"/>
    <p:sldId id="444" r:id="rId16"/>
    <p:sldId id="431" r:id="rId17"/>
    <p:sldId id="459" r:id="rId18"/>
    <p:sldId id="426" r:id="rId19"/>
    <p:sldId id="432" r:id="rId20"/>
    <p:sldId id="427" r:id="rId21"/>
    <p:sldId id="419" r:id="rId22"/>
    <p:sldId id="449" r:id="rId23"/>
    <p:sldId id="451" r:id="rId24"/>
    <p:sldId id="452" r:id="rId25"/>
    <p:sldId id="454" r:id="rId26"/>
    <p:sldId id="455" r:id="rId27"/>
    <p:sldId id="456" r:id="rId28"/>
    <p:sldId id="457" r:id="rId29"/>
    <p:sldId id="458" r:id="rId30"/>
    <p:sldId id="460" r:id="rId31"/>
    <p:sldId id="435" r:id="rId32"/>
    <p:sldId id="414" r:id="rId33"/>
    <p:sldId id="461" r:id="rId34"/>
  </p:sldIdLst>
  <p:sldSz cx="9144000" cy="5143500" type="screen16x9"/>
  <p:notesSz cx="6858000" cy="9144000"/>
  <p:embeddedFontLst>
    <p:embeddedFont>
      <p:font typeface="Raleway SemiBold" charset="0"/>
      <p:regular r:id="rId36"/>
      <p:bold r:id="rId37"/>
      <p:italic r:id="rId38"/>
      <p:boldItalic r:id="rId39"/>
    </p:embeddedFont>
    <p:embeddedFont>
      <p:font typeface="Barlow Light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A4FF"/>
    <a:srgbClr val="435A72"/>
    <a:srgbClr val="01AFE2"/>
    <a:srgbClr val="0E414A"/>
    <a:srgbClr val="C5C7C9"/>
    <a:srgbClr val="3EB1D5"/>
    <a:srgbClr val="01224B"/>
    <a:srgbClr val="61C2DD"/>
    <a:srgbClr val="87D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CA79B213-A7B1-4D54-87E7-7F15D3F6DC19}">
  <a:tblStyle styleId="{CA79B213-A7B1-4D54-87E7-7F15D3F6DC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50" d="100"/>
          <a:sy n="150" d="100"/>
        </p:scale>
        <p:origin x="-504" y="-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75161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94951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" name="Picture 35" descr="kn_both_pos_ank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889" y="267494"/>
            <a:ext cx="536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9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1.png"/><Relationship Id="rId5" Type="http://schemas.openxmlformats.org/officeDocument/2006/relationships/image" Target="../media/image9.pn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1.png"/><Relationship Id="rId5" Type="http://schemas.openxmlformats.org/officeDocument/2006/relationships/image" Target="../media/image9.pn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1.png"/><Relationship Id="rId5" Type="http://schemas.openxmlformats.org/officeDocument/2006/relationships/image" Target="../media/image9.pn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1.png"/><Relationship Id="rId5" Type="http://schemas.openxmlformats.org/officeDocument/2006/relationships/image" Target="../media/image9.pn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1.png"/><Relationship Id="rId5" Type="http://schemas.openxmlformats.org/officeDocument/2006/relationships/image" Target="../media/image9.pn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1.png"/><Relationship Id="rId5" Type="http://schemas.openxmlformats.org/officeDocument/2006/relationships/image" Target="../media/image9.pn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1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114" name="Picture 8" descr="https://bashlogo.com/img/logo/png/monochrome_dar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87574"/>
            <a:ext cx="5595938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Google Shape;405;p15"/>
          <p:cNvSpPr txBox="1">
            <a:spLocks/>
          </p:cNvSpPr>
          <p:nvPr/>
        </p:nvSpPr>
        <p:spPr>
          <a:xfrm>
            <a:off x="3025006" y="3651870"/>
            <a:ext cx="4392488" cy="670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r>
              <a:rPr lang="en-US" sz="4400" dirty="0" smtClean="0"/>
              <a:t>Execution Environment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798095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63" name="Google Shape;1170;p27"/>
          <p:cNvSpPr txBox="1">
            <a:spLocks/>
          </p:cNvSpPr>
          <p:nvPr/>
        </p:nvSpPr>
        <p:spPr>
          <a:xfrm>
            <a:off x="352518" y="195485"/>
            <a:ext cx="1915226" cy="542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r>
              <a:rPr lang="en" dirty="0" smtClean="0">
                <a:solidFill>
                  <a:schemeClr val="lt1"/>
                </a:solidFill>
                <a:highlight>
                  <a:schemeClr val="accent1"/>
                </a:highlight>
                <a:latin typeface="Raleway SemiBold" charset="0"/>
                <a:ea typeface="Barlow SemiBold"/>
                <a:cs typeface="Barlow SemiBold"/>
                <a:sym typeface="Barlow SemiBold"/>
              </a:rPr>
              <a:t>Kernel</a:t>
            </a:r>
            <a:endParaRPr lang="en" dirty="0">
              <a:solidFill>
                <a:schemeClr val="lt1"/>
              </a:solidFill>
              <a:highlight>
                <a:schemeClr val="accent1"/>
              </a:highlight>
              <a:latin typeface="Raleway SemiBold" charset="0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92" name="Google Shape;405;p15"/>
          <p:cNvSpPr txBox="1">
            <a:spLocks/>
          </p:cNvSpPr>
          <p:nvPr/>
        </p:nvSpPr>
        <p:spPr>
          <a:xfrm>
            <a:off x="7048760" y="2624684"/>
            <a:ext cx="951135" cy="294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Memory Manager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749724" y="922361"/>
            <a:ext cx="1656184" cy="4032448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2627784" y="922361"/>
            <a:ext cx="3312368" cy="4032448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Google Shape;405;p15"/>
          <p:cNvSpPr txBox="1">
            <a:spLocks/>
          </p:cNvSpPr>
          <p:nvPr/>
        </p:nvSpPr>
        <p:spPr>
          <a:xfrm>
            <a:off x="3706336" y="987574"/>
            <a:ext cx="1153696" cy="33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algn="ctr"/>
            <a:r>
              <a:rPr lang="en-US" sz="2000" b="1" dirty="0">
                <a:solidFill>
                  <a:schemeClr val="tx1"/>
                </a:solidFill>
              </a:rPr>
              <a:t>K</a:t>
            </a:r>
            <a:r>
              <a:rPr lang="en-US" sz="2000" b="1" dirty="0" smtClean="0">
                <a:solidFill>
                  <a:schemeClr val="tx1"/>
                </a:solidFill>
              </a:rPr>
              <a:t>ernel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9" name="Google Shape;405;p15"/>
          <p:cNvSpPr txBox="1">
            <a:spLocks/>
          </p:cNvSpPr>
          <p:nvPr/>
        </p:nvSpPr>
        <p:spPr>
          <a:xfrm>
            <a:off x="6948264" y="915566"/>
            <a:ext cx="1296144" cy="359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r>
              <a:rPr lang="en-US" sz="2000" b="1" dirty="0" smtClean="0">
                <a:solidFill>
                  <a:schemeClr val="tx1"/>
                </a:solidFill>
              </a:rPr>
              <a:t>Hardware</a:t>
            </a:r>
            <a:endParaRPr lang="en-US" sz="2000" b="1" dirty="0">
              <a:solidFill>
                <a:schemeClr val="tx1"/>
              </a:solidFill>
            </a:endParaRPr>
          </a:p>
        </p:txBody>
      </p:sp>
      <p:pic>
        <p:nvPicPr>
          <p:cNvPr id="105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724" y="1537279"/>
            <a:ext cx="505206" cy="5126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7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724" y="2211102"/>
            <a:ext cx="490347" cy="49034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" name="Picture 1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019" y="3082008"/>
            <a:ext cx="416052" cy="5200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4" name="Picture 1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883" y="4051464"/>
            <a:ext cx="471488" cy="4500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487450" y="1491176"/>
            <a:ext cx="1492262" cy="432048"/>
            <a:chOff x="345002" y="2269401"/>
            <a:chExt cx="1492262" cy="432048"/>
          </a:xfrm>
        </p:grpSpPr>
        <p:sp>
          <p:nvSpPr>
            <p:cNvPr id="29" name="Rectangle 28"/>
            <p:cNvSpPr/>
            <p:nvPr/>
          </p:nvSpPr>
          <p:spPr>
            <a:xfrm>
              <a:off x="345002" y="2269401"/>
              <a:ext cx="141868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Google Shape;405;p15"/>
            <p:cNvSpPr txBox="1">
              <a:spLocks/>
            </p:cNvSpPr>
            <p:nvPr/>
          </p:nvSpPr>
          <p:spPr>
            <a:xfrm>
              <a:off x="683568" y="2312690"/>
              <a:ext cx="1153696" cy="3340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1pPr>
              <a:lvl2pPr marR="0" lvl="1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2pPr>
              <a:lvl3pPr marR="0" lvl="2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3pPr>
              <a:lvl4pPr marR="0" lvl="3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4pPr>
              <a:lvl5pPr marR="0" lvl="4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5pPr>
              <a:lvl6pPr marR="0" lvl="5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6pPr>
              <a:lvl7pPr marR="0" lvl="6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7pPr>
              <a:lvl8pPr marR="0" lvl="7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8pPr>
              <a:lvl9pPr marR="0" lvl="8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9pPr>
            </a:lstStyle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Running application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pic>
          <p:nvPicPr>
            <p:cNvPr id="13314" name="Picture 2" descr="Google Chrome - Wikipedia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67544" y="2347031"/>
              <a:ext cx="277653" cy="2776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7675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63" name="Google Shape;1170;p27"/>
          <p:cNvSpPr txBox="1">
            <a:spLocks/>
          </p:cNvSpPr>
          <p:nvPr/>
        </p:nvSpPr>
        <p:spPr>
          <a:xfrm>
            <a:off x="352518" y="195485"/>
            <a:ext cx="1915226" cy="542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r>
              <a:rPr lang="en" dirty="0" smtClean="0">
                <a:solidFill>
                  <a:schemeClr val="lt1"/>
                </a:solidFill>
                <a:highlight>
                  <a:schemeClr val="accent1"/>
                </a:highlight>
                <a:latin typeface="Raleway SemiBold" charset="0"/>
                <a:ea typeface="Barlow SemiBold"/>
                <a:cs typeface="Barlow SemiBold"/>
                <a:sym typeface="Barlow SemiBold"/>
              </a:rPr>
              <a:t>Kernel</a:t>
            </a:r>
            <a:endParaRPr lang="en" dirty="0">
              <a:solidFill>
                <a:schemeClr val="lt1"/>
              </a:solidFill>
              <a:highlight>
                <a:schemeClr val="accent1"/>
              </a:highlight>
              <a:latin typeface="Raleway SemiBold" charset="0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92" name="Google Shape;405;p15"/>
          <p:cNvSpPr txBox="1">
            <a:spLocks/>
          </p:cNvSpPr>
          <p:nvPr/>
        </p:nvSpPr>
        <p:spPr>
          <a:xfrm>
            <a:off x="7048760" y="2624684"/>
            <a:ext cx="951135" cy="294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Memory Manager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749724" y="922361"/>
            <a:ext cx="1656184" cy="4032448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2627784" y="922361"/>
            <a:ext cx="3312368" cy="4032448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Google Shape;405;p15"/>
          <p:cNvSpPr txBox="1">
            <a:spLocks/>
          </p:cNvSpPr>
          <p:nvPr/>
        </p:nvSpPr>
        <p:spPr>
          <a:xfrm>
            <a:off x="3706336" y="987574"/>
            <a:ext cx="1153696" cy="33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algn="ctr"/>
            <a:r>
              <a:rPr lang="en-US" sz="2000" b="1" dirty="0">
                <a:solidFill>
                  <a:schemeClr val="tx1"/>
                </a:solidFill>
              </a:rPr>
              <a:t>K</a:t>
            </a:r>
            <a:r>
              <a:rPr lang="en-US" sz="2000" b="1" dirty="0" smtClean="0">
                <a:solidFill>
                  <a:schemeClr val="tx1"/>
                </a:solidFill>
              </a:rPr>
              <a:t>ernel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9" name="Google Shape;405;p15"/>
          <p:cNvSpPr txBox="1">
            <a:spLocks/>
          </p:cNvSpPr>
          <p:nvPr/>
        </p:nvSpPr>
        <p:spPr>
          <a:xfrm>
            <a:off x="6948264" y="915566"/>
            <a:ext cx="1296144" cy="359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r>
              <a:rPr lang="en-US" sz="2000" b="1" dirty="0" smtClean="0">
                <a:solidFill>
                  <a:schemeClr val="tx1"/>
                </a:solidFill>
              </a:rPr>
              <a:t>Hardware</a:t>
            </a:r>
            <a:endParaRPr lang="en-US" sz="2000" b="1" dirty="0">
              <a:solidFill>
                <a:schemeClr val="tx1"/>
              </a:solidFill>
            </a:endParaRPr>
          </a:p>
        </p:txBody>
      </p:sp>
      <p:pic>
        <p:nvPicPr>
          <p:cNvPr id="105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724" y="1537279"/>
            <a:ext cx="505206" cy="5126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7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724" y="2211102"/>
            <a:ext cx="490347" cy="490347"/>
          </a:xfrm>
          <a:prstGeom prst="rect">
            <a:avLst/>
          </a:prstGeom>
          <a:noFill/>
          <a:ln w="19050">
            <a:solidFill>
              <a:srgbClr val="FFC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" name="Picture 1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019" y="3082008"/>
            <a:ext cx="416052" cy="5200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4" name="Picture 1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883" y="4051464"/>
            <a:ext cx="471488" cy="4500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487450" y="1491176"/>
            <a:ext cx="1492262" cy="432048"/>
            <a:chOff x="345002" y="2269401"/>
            <a:chExt cx="1492262" cy="432048"/>
          </a:xfrm>
        </p:grpSpPr>
        <p:sp>
          <p:nvSpPr>
            <p:cNvPr id="29" name="Rectangle 28"/>
            <p:cNvSpPr/>
            <p:nvPr/>
          </p:nvSpPr>
          <p:spPr>
            <a:xfrm>
              <a:off x="345002" y="2269401"/>
              <a:ext cx="141868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Google Shape;405;p15"/>
            <p:cNvSpPr txBox="1">
              <a:spLocks/>
            </p:cNvSpPr>
            <p:nvPr/>
          </p:nvSpPr>
          <p:spPr>
            <a:xfrm>
              <a:off x="683568" y="2312690"/>
              <a:ext cx="1153696" cy="3340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1pPr>
              <a:lvl2pPr marR="0" lvl="1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2pPr>
              <a:lvl3pPr marR="0" lvl="2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3pPr>
              <a:lvl4pPr marR="0" lvl="3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4pPr>
              <a:lvl5pPr marR="0" lvl="4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5pPr>
              <a:lvl6pPr marR="0" lvl="5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6pPr>
              <a:lvl7pPr marR="0" lvl="6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7pPr>
              <a:lvl8pPr marR="0" lvl="7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8pPr>
              <a:lvl9pPr marR="0" lvl="8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9pPr>
            </a:lstStyle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Running application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pic>
          <p:nvPicPr>
            <p:cNvPr id="13314" name="Picture 2" descr="Google Chrome - Wikipedia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67544" y="2347031"/>
              <a:ext cx="277653" cy="2776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4516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63" name="Google Shape;1170;p27"/>
          <p:cNvSpPr txBox="1">
            <a:spLocks/>
          </p:cNvSpPr>
          <p:nvPr/>
        </p:nvSpPr>
        <p:spPr>
          <a:xfrm>
            <a:off x="352518" y="195485"/>
            <a:ext cx="1915226" cy="542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r>
              <a:rPr lang="en" dirty="0" smtClean="0">
                <a:solidFill>
                  <a:schemeClr val="lt1"/>
                </a:solidFill>
                <a:highlight>
                  <a:schemeClr val="accent1"/>
                </a:highlight>
                <a:latin typeface="Raleway SemiBold" charset="0"/>
                <a:ea typeface="Barlow SemiBold"/>
                <a:cs typeface="Barlow SemiBold"/>
                <a:sym typeface="Barlow SemiBold"/>
              </a:rPr>
              <a:t>Kernel</a:t>
            </a:r>
            <a:endParaRPr lang="en" dirty="0">
              <a:solidFill>
                <a:schemeClr val="lt1"/>
              </a:solidFill>
              <a:highlight>
                <a:schemeClr val="accent1"/>
              </a:highlight>
              <a:latin typeface="Raleway SemiBold" charset="0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92" name="Google Shape;405;p15"/>
          <p:cNvSpPr txBox="1">
            <a:spLocks/>
          </p:cNvSpPr>
          <p:nvPr/>
        </p:nvSpPr>
        <p:spPr>
          <a:xfrm>
            <a:off x="7048760" y="2624684"/>
            <a:ext cx="951135" cy="294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Memory Manager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749724" y="922361"/>
            <a:ext cx="1656184" cy="4032448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2627784" y="922361"/>
            <a:ext cx="3312368" cy="4032448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Google Shape;405;p15"/>
          <p:cNvSpPr txBox="1">
            <a:spLocks/>
          </p:cNvSpPr>
          <p:nvPr/>
        </p:nvSpPr>
        <p:spPr>
          <a:xfrm>
            <a:off x="3706336" y="987574"/>
            <a:ext cx="1153696" cy="33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algn="ctr"/>
            <a:r>
              <a:rPr lang="en-US" sz="2000" b="1" dirty="0">
                <a:solidFill>
                  <a:schemeClr val="tx1"/>
                </a:solidFill>
              </a:rPr>
              <a:t>K</a:t>
            </a:r>
            <a:r>
              <a:rPr lang="en-US" sz="2000" b="1" dirty="0" smtClean="0">
                <a:solidFill>
                  <a:schemeClr val="tx1"/>
                </a:solidFill>
              </a:rPr>
              <a:t>ernel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9" name="Google Shape;405;p15"/>
          <p:cNvSpPr txBox="1">
            <a:spLocks/>
          </p:cNvSpPr>
          <p:nvPr/>
        </p:nvSpPr>
        <p:spPr>
          <a:xfrm>
            <a:off x="6948264" y="915566"/>
            <a:ext cx="1296144" cy="359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r>
              <a:rPr lang="en-US" sz="2000" b="1" dirty="0" smtClean="0">
                <a:solidFill>
                  <a:schemeClr val="tx1"/>
                </a:solidFill>
              </a:rPr>
              <a:t>Hardware</a:t>
            </a:r>
            <a:endParaRPr lang="en-US" sz="2000" b="1" dirty="0">
              <a:solidFill>
                <a:schemeClr val="tx1"/>
              </a:solidFill>
            </a:endParaRPr>
          </a:p>
        </p:txBody>
      </p:sp>
      <p:pic>
        <p:nvPicPr>
          <p:cNvPr id="105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724" y="1537279"/>
            <a:ext cx="505206" cy="512636"/>
          </a:xfrm>
          <a:prstGeom prst="rect">
            <a:avLst/>
          </a:prstGeom>
          <a:noFill/>
          <a:ln w="12700">
            <a:solidFill>
              <a:srgbClr val="FFC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7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724" y="2211102"/>
            <a:ext cx="490347" cy="490347"/>
          </a:xfrm>
          <a:prstGeom prst="rect">
            <a:avLst/>
          </a:prstGeom>
          <a:noFill/>
          <a:ln w="12700">
            <a:solidFill>
              <a:srgbClr val="FFC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" name="Picture 1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019" y="3082008"/>
            <a:ext cx="416052" cy="5200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4" name="Picture 1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883" y="4051464"/>
            <a:ext cx="471488" cy="4500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487450" y="1491176"/>
            <a:ext cx="1492262" cy="432048"/>
            <a:chOff x="345002" y="2269401"/>
            <a:chExt cx="1492262" cy="432048"/>
          </a:xfrm>
        </p:grpSpPr>
        <p:sp>
          <p:nvSpPr>
            <p:cNvPr id="29" name="Rectangle 28"/>
            <p:cNvSpPr/>
            <p:nvPr/>
          </p:nvSpPr>
          <p:spPr>
            <a:xfrm>
              <a:off x="345002" y="2269401"/>
              <a:ext cx="141868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Google Shape;405;p15"/>
            <p:cNvSpPr txBox="1">
              <a:spLocks/>
            </p:cNvSpPr>
            <p:nvPr/>
          </p:nvSpPr>
          <p:spPr>
            <a:xfrm>
              <a:off x="683568" y="2312690"/>
              <a:ext cx="1153696" cy="3340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1pPr>
              <a:lvl2pPr marR="0" lvl="1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2pPr>
              <a:lvl3pPr marR="0" lvl="2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3pPr>
              <a:lvl4pPr marR="0" lvl="3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4pPr>
              <a:lvl5pPr marR="0" lvl="4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5pPr>
              <a:lvl6pPr marR="0" lvl="5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6pPr>
              <a:lvl7pPr marR="0" lvl="6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7pPr>
              <a:lvl8pPr marR="0" lvl="7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8pPr>
              <a:lvl9pPr marR="0" lvl="8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9pPr>
            </a:lstStyle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Running application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pic>
          <p:nvPicPr>
            <p:cNvPr id="13314" name="Picture 2" descr="Google Chrome - Wikipedia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67544" y="2347031"/>
              <a:ext cx="277653" cy="2776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758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63" name="Google Shape;1170;p27"/>
          <p:cNvSpPr txBox="1">
            <a:spLocks/>
          </p:cNvSpPr>
          <p:nvPr/>
        </p:nvSpPr>
        <p:spPr>
          <a:xfrm>
            <a:off x="352518" y="195485"/>
            <a:ext cx="1915226" cy="542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r>
              <a:rPr lang="en" dirty="0" smtClean="0">
                <a:solidFill>
                  <a:schemeClr val="lt1"/>
                </a:solidFill>
                <a:highlight>
                  <a:schemeClr val="accent1"/>
                </a:highlight>
                <a:latin typeface="Raleway SemiBold" charset="0"/>
                <a:ea typeface="Barlow SemiBold"/>
                <a:cs typeface="Barlow SemiBold"/>
                <a:sym typeface="Barlow SemiBold"/>
              </a:rPr>
              <a:t>Kernel</a:t>
            </a:r>
            <a:endParaRPr lang="en" dirty="0">
              <a:solidFill>
                <a:schemeClr val="lt1"/>
              </a:solidFill>
              <a:highlight>
                <a:schemeClr val="accent1"/>
              </a:highlight>
              <a:latin typeface="Raleway SemiBold" charset="0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92" name="Google Shape;405;p15"/>
          <p:cNvSpPr txBox="1">
            <a:spLocks/>
          </p:cNvSpPr>
          <p:nvPr/>
        </p:nvSpPr>
        <p:spPr>
          <a:xfrm>
            <a:off x="7048760" y="2624684"/>
            <a:ext cx="951135" cy="294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Memory Manager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749724" y="922361"/>
            <a:ext cx="1656184" cy="4032448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2627784" y="922361"/>
            <a:ext cx="3312368" cy="4032448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Google Shape;405;p15"/>
          <p:cNvSpPr txBox="1">
            <a:spLocks/>
          </p:cNvSpPr>
          <p:nvPr/>
        </p:nvSpPr>
        <p:spPr>
          <a:xfrm>
            <a:off x="3706336" y="987574"/>
            <a:ext cx="1153696" cy="33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algn="ctr"/>
            <a:r>
              <a:rPr lang="en-US" sz="2000" b="1" dirty="0">
                <a:solidFill>
                  <a:schemeClr val="tx1"/>
                </a:solidFill>
              </a:rPr>
              <a:t>K</a:t>
            </a:r>
            <a:r>
              <a:rPr lang="en-US" sz="2000" b="1" dirty="0" smtClean="0">
                <a:solidFill>
                  <a:schemeClr val="tx1"/>
                </a:solidFill>
              </a:rPr>
              <a:t>ernel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9" name="Google Shape;405;p15"/>
          <p:cNvSpPr txBox="1">
            <a:spLocks/>
          </p:cNvSpPr>
          <p:nvPr/>
        </p:nvSpPr>
        <p:spPr>
          <a:xfrm>
            <a:off x="6948264" y="915566"/>
            <a:ext cx="1296144" cy="359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r>
              <a:rPr lang="en-US" sz="2000" b="1" dirty="0" smtClean="0">
                <a:solidFill>
                  <a:schemeClr val="tx1"/>
                </a:solidFill>
              </a:rPr>
              <a:t>Hardware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635112" y="1511501"/>
            <a:ext cx="1296144" cy="44231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Google Shape;405;p15"/>
          <p:cNvSpPr txBox="1">
            <a:spLocks/>
          </p:cNvSpPr>
          <p:nvPr/>
        </p:nvSpPr>
        <p:spPr>
          <a:xfrm>
            <a:off x="3807616" y="1585382"/>
            <a:ext cx="951135" cy="294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algn="ctr"/>
            <a:r>
              <a:rPr lang="en-US" sz="1200" b="1" dirty="0">
                <a:solidFill>
                  <a:schemeClr val="bg1"/>
                </a:solidFill>
              </a:rPr>
              <a:t>Process</a:t>
            </a:r>
            <a:r>
              <a:rPr lang="en-US" sz="1200" b="1" dirty="0" smtClean="0">
                <a:solidFill>
                  <a:schemeClr val="bg1"/>
                </a:solidFill>
              </a:rPr>
              <a:t/>
            </a:r>
            <a:br>
              <a:rPr lang="en-US" sz="1200" b="1" dirty="0" smtClean="0">
                <a:solidFill>
                  <a:schemeClr val="bg1"/>
                </a:solidFill>
              </a:rPr>
            </a:br>
            <a:r>
              <a:rPr lang="en-US" sz="1200" b="1" dirty="0" smtClean="0">
                <a:solidFill>
                  <a:schemeClr val="bg1"/>
                </a:solidFill>
              </a:rPr>
              <a:t>Manager</a:t>
            </a:r>
            <a:endParaRPr lang="en-US" sz="1200" b="1" dirty="0">
              <a:solidFill>
                <a:schemeClr val="bg1"/>
              </a:solidFill>
            </a:endParaRPr>
          </a:p>
        </p:txBody>
      </p:sp>
      <p:pic>
        <p:nvPicPr>
          <p:cNvPr id="105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724" y="1537279"/>
            <a:ext cx="505206" cy="5126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7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724" y="2211102"/>
            <a:ext cx="490347" cy="49034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" name="Picture 1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019" y="3082008"/>
            <a:ext cx="416052" cy="5200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4" name="Picture 1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883" y="4051464"/>
            <a:ext cx="471488" cy="4500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487450" y="1491176"/>
            <a:ext cx="1492262" cy="432048"/>
            <a:chOff x="345002" y="2269401"/>
            <a:chExt cx="1492262" cy="432048"/>
          </a:xfrm>
        </p:grpSpPr>
        <p:sp>
          <p:nvSpPr>
            <p:cNvPr id="29" name="Rectangle 28"/>
            <p:cNvSpPr/>
            <p:nvPr/>
          </p:nvSpPr>
          <p:spPr>
            <a:xfrm>
              <a:off x="345002" y="2269401"/>
              <a:ext cx="141868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Google Shape;405;p15"/>
            <p:cNvSpPr txBox="1">
              <a:spLocks/>
            </p:cNvSpPr>
            <p:nvPr/>
          </p:nvSpPr>
          <p:spPr>
            <a:xfrm>
              <a:off x="683568" y="2312690"/>
              <a:ext cx="1153696" cy="3340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1pPr>
              <a:lvl2pPr marR="0" lvl="1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2pPr>
              <a:lvl3pPr marR="0" lvl="2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3pPr>
              <a:lvl4pPr marR="0" lvl="3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4pPr>
              <a:lvl5pPr marR="0" lvl="4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5pPr>
              <a:lvl6pPr marR="0" lvl="5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6pPr>
              <a:lvl7pPr marR="0" lvl="6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7pPr>
              <a:lvl8pPr marR="0" lvl="7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8pPr>
              <a:lvl9pPr marR="0" lvl="8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9pPr>
            </a:lstStyle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Running application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pic>
          <p:nvPicPr>
            <p:cNvPr id="13314" name="Picture 2" descr="Google Chrome - Wikipedia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67544" y="2347031"/>
              <a:ext cx="277653" cy="2776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3" name="Straight Arrow Connector 32"/>
          <p:cNvCxnSpPr/>
          <p:nvPr/>
        </p:nvCxnSpPr>
        <p:spPr>
          <a:xfrm>
            <a:off x="2001959" y="1684948"/>
            <a:ext cx="1572824" cy="2208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995842" y="1732658"/>
            <a:ext cx="2240454" cy="1277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987824" y="1684948"/>
            <a:ext cx="0" cy="771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2987824" y="2454067"/>
            <a:ext cx="586959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3635896" y="2211102"/>
            <a:ext cx="1296144" cy="442316"/>
            <a:chOff x="3903007" y="266006"/>
            <a:chExt cx="1296144" cy="442316"/>
          </a:xfrm>
        </p:grpSpPr>
        <p:sp>
          <p:nvSpPr>
            <p:cNvPr id="62" name="Rectangle 61"/>
            <p:cNvSpPr/>
            <p:nvPr/>
          </p:nvSpPr>
          <p:spPr>
            <a:xfrm>
              <a:off x="3903007" y="266006"/>
              <a:ext cx="1296144" cy="44231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Google Shape;405;p15"/>
            <p:cNvSpPr txBox="1">
              <a:spLocks/>
            </p:cNvSpPr>
            <p:nvPr/>
          </p:nvSpPr>
          <p:spPr>
            <a:xfrm>
              <a:off x="4075511" y="342336"/>
              <a:ext cx="951135" cy="2945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1pPr>
              <a:lvl2pPr marR="0" lvl="1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2pPr>
              <a:lvl3pPr marR="0" lvl="2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3pPr>
              <a:lvl4pPr marR="0" lvl="3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4pPr>
              <a:lvl5pPr marR="0" lvl="4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5pPr>
              <a:lvl6pPr marR="0" lvl="5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6pPr>
              <a:lvl7pPr marR="0" lvl="6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7pPr>
              <a:lvl8pPr marR="0" lvl="7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8pPr>
              <a:lvl9pPr marR="0" lvl="8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9pPr>
            </a:lstStyle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Memory</a:t>
              </a:r>
              <a:br>
                <a:rPr lang="en-US" sz="1200" b="1" dirty="0" smtClean="0">
                  <a:solidFill>
                    <a:schemeClr val="bg1"/>
                  </a:solidFill>
                </a:rPr>
              </a:br>
              <a:r>
                <a:rPr lang="en-US" sz="1200" b="1" dirty="0" smtClean="0">
                  <a:solidFill>
                    <a:schemeClr val="bg1"/>
                  </a:solidFill>
                </a:rPr>
                <a:t>Manager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6" name="Straight Arrow Connector 65"/>
          <p:cNvCxnSpPr/>
          <p:nvPr/>
        </p:nvCxnSpPr>
        <p:spPr>
          <a:xfrm>
            <a:off x="4995842" y="2452790"/>
            <a:ext cx="2240454" cy="1277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67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63" name="Google Shape;1170;p27"/>
          <p:cNvSpPr txBox="1">
            <a:spLocks/>
          </p:cNvSpPr>
          <p:nvPr/>
        </p:nvSpPr>
        <p:spPr>
          <a:xfrm>
            <a:off x="352518" y="195485"/>
            <a:ext cx="1915226" cy="542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r>
              <a:rPr lang="en" dirty="0" smtClean="0">
                <a:solidFill>
                  <a:schemeClr val="lt1"/>
                </a:solidFill>
                <a:highlight>
                  <a:schemeClr val="accent1"/>
                </a:highlight>
                <a:latin typeface="Raleway SemiBold" charset="0"/>
                <a:ea typeface="Barlow SemiBold"/>
                <a:cs typeface="Barlow SemiBold"/>
                <a:sym typeface="Barlow SemiBold"/>
              </a:rPr>
              <a:t>Kernel</a:t>
            </a:r>
            <a:endParaRPr lang="en" dirty="0">
              <a:solidFill>
                <a:schemeClr val="lt1"/>
              </a:solidFill>
              <a:highlight>
                <a:schemeClr val="accent1"/>
              </a:highlight>
              <a:latin typeface="Raleway SemiBold" charset="0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92" name="Google Shape;405;p15"/>
          <p:cNvSpPr txBox="1">
            <a:spLocks/>
          </p:cNvSpPr>
          <p:nvPr/>
        </p:nvSpPr>
        <p:spPr>
          <a:xfrm>
            <a:off x="7048760" y="2624684"/>
            <a:ext cx="951135" cy="294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Memory Manager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749724" y="922361"/>
            <a:ext cx="1656184" cy="4032448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2627784" y="922361"/>
            <a:ext cx="3312368" cy="4032448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Google Shape;405;p15"/>
          <p:cNvSpPr txBox="1">
            <a:spLocks/>
          </p:cNvSpPr>
          <p:nvPr/>
        </p:nvSpPr>
        <p:spPr>
          <a:xfrm>
            <a:off x="3706336" y="987574"/>
            <a:ext cx="1153696" cy="33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algn="ctr"/>
            <a:r>
              <a:rPr lang="en-US" sz="2000" b="1" dirty="0">
                <a:solidFill>
                  <a:schemeClr val="tx1"/>
                </a:solidFill>
              </a:rPr>
              <a:t>K</a:t>
            </a:r>
            <a:r>
              <a:rPr lang="en-US" sz="2000" b="1" dirty="0" smtClean="0">
                <a:solidFill>
                  <a:schemeClr val="tx1"/>
                </a:solidFill>
              </a:rPr>
              <a:t>ernel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9" name="Google Shape;405;p15"/>
          <p:cNvSpPr txBox="1">
            <a:spLocks/>
          </p:cNvSpPr>
          <p:nvPr/>
        </p:nvSpPr>
        <p:spPr>
          <a:xfrm>
            <a:off x="6948264" y="915566"/>
            <a:ext cx="1296144" cy="359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r>
              <a:rPr lang="en-US" sz="2000" b="1" dirty="0" smtClean="0">
                <a:solidFill>
                  <a:schemeClr val="tx1"/>
                </a:solidFill>
              </a:rPr>
              <a:t>Hardware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635112" y="1511501"/>
            <a:ext cx="1296144" cy="44231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Google Shape;405;p15"/>
          <p:cNvSpPr txBox="1">
            <a:spLocks/>
          </p:cNvSpPr>
          <p:nvPr/>
        </p:nvSpPr>
        <p:spPr>
          <a:xfrm>
            <a:off x="3807616" y="1585382"/>
            <a:ext cx="951135" cy="294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algn="ctr"/>
            <a:r>
              <a:rPr lang="en-US" sz="1200" b="1" dirty="0">
                <a:solidFill>
                  <a:schemeClr val="bg1"/>
                </a:solidFill>
              </a:rPr>
              <a:t>Process</a:t>
            </a:r>
            <a:r>
              <a:rPr lang="en-US" sz="1200" b="1" dirty="0" smtClean="0">
                <a:solidFill>
                  <a:schemeClr val="bg1"/>
                </a:solidFill>
              </a:rPr>
              <a:t/>
            </a:r>
            <a:br>
              <a:rPr lang="en-US" sz="1200" b="1" dirty="0" smtClean="0">
                <a:solidFill>
                  <a:schemeClr val="bg1"/>
                </a:solidFill>
              </a:rPr>
            </a:br>
            <a:r>
              <a:rPr lang="en-US" sz="1200" b="1" dirty="0" smtClean="0">
                <a:solidFill>
                  <a:schemeClr val="bg1"/>
                </a:solidFill>
              </a:rPr>
              <a:t>Manager</a:t>
            </a:r>
            <a:endParaRPr lang="en-US" sz="1200" b="1" dirty="0">
              <a:solidFill>
                <a:schemeClr val="bg1"/>
              </a:solidFill>
            </a:endParaRPr>
          </a:p>
        </p:txBody>
      </p:sp>
      <p:pic>
        <p:nvPicPr>
          <p:cNvPr id="105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724" y="1537279"/>
            <a:ext cx="505206" cy="5126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7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724" y="2211102"/>
            <a:ext cx="490347" cy="49034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" name="Picture 1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019" y="3082008"/>
            <a:ext cx="416052" cy="5200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4" name="Picture 1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883" y="4051464"/>
            <a:ext cx="471488" cy="4500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487450" y="1491176"/>
            <a:ext cx="1492262" cy="432048"/>
            <a:chOff x="345002" y="2269401"/>
            <a:chExt cx="1492262" cy="432048"/>
          </a:xfrm>
        </p:grpSpPr>
        <p:sp>
          <p:nvSpPr>
            <p:cNvPr id="29" name="Rectangle 28"/>
            <p:cNvSpPr/>
            <p:nvPr/>
          </p:nvSpPr>
          <p:spPr>
            <a:xfrm>
              <a:off x="345002" y="2269401"/>
              <a:ext cx="141868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Google Shape;405;p15"/>
            <p:cNvSpPr txBox="1">
              <a:spLocks/>
            </p:cNvSpPr>
            <p:nvPr/>
          </p:nvSpPr>
          <p:spPr>
            <a:xfrm>
              <a:off x="683568" y="2312690"/>
              <a:ext cx="1153696" cy="3340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1pPr>
              <a:lvl2pPr marR="0" lvl="1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2pPr>
              <a:lvl3pPr marR="0" lvl="2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3pPr>
              <a:lvl4pPr marR="0" lvl="3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4pPr>
              <a:lvl5pPr marR="0" lvl="4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5pPr>
              <a:lvl6pPr marR="0" lvl="5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6pPr>
              <a:lvl7pPr marR="0" lvl="6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7pPr>
              <a:lvl8pPr marR="0" lvl="7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8pPr>
              <a:lvl9pPr marR="0" lvl="8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9pPr>
            </a:lstStyle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Running application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pic>
          <p:nvPicPr>
            <p:cNvPr id="13314" name="Picture 2" descr="Google Chrome - Wikipedia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67544" y="2347031"/>
              <a:ext cx="277653" cy="2776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3" name="Straight Arrow Connector 32"/>
          <p:cNvCxnSpPr/>
          <p:nvPr/>
        </p:nvCxnSpPr>
        <p:spPr>
          <a:xfrm>
            <a:off x="2001959" y="1684948"/>
            <a:ext cx="1572824" cy="2208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995842" y="1732658"/>
            <a:ext cx="2240454" cy="1277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490424" y="2211710"/>
            <a:ext cx="1492262" cy="432048"/>
            <a:chOff x="490424" y="2351538"/>
            <a:chExt cx="1492262" cy="432048"/>
          </a:xfrm>
        </p:grpSpPr>
        <p:sp>
          <p:nvSpPr>
            <p:cNvPr id="40" name="Rectangle 39"/>
            <p:cNvSpPr/>
            <p:nvPr/>
          </p:nvSpPr>
          <p:spPr>
            <a:xfrm>
              <a:off x="490424" y="2351538"/>
              <a:ext cx="141868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Google Shape;405;p15"/>
            <p:cNvSpPr txBox="1">
              <a:spLocks/>
            </p:cNvSpPr>
            <p:nvPr/>
          </p:nvSpPr>
          <p:spPr>
            <a:xfrm>
              <a:off x="828990" y="2394827"/>
              <a:ext cx="1153696" cy="3340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1pPr>
              <a:lvl2pPr marR="0" lvl="1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2pPr>
              <a:lvl3pPr marR="0" lvl="2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3pPr>
              <a:lvl4pPr marR="0" lvl="3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4pPr>
              <a:lvl5pPr marR="0" lvl="4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5pPr>
              <a:lvl6pPr marR="0" lvl="5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6pPr>
              <a:lvl7pPr marR="0" lvl="6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7pPr>
              <a:lvl8pPr marR="0" lvl="7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8pPr>
              <a:lvl9pPr marR="0" lvl="8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9pPr>
            </a:lstStyle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Running application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pic>
          <p:nvPicPr>
            <p:cNvPr id="13316" name="Picture 4" descr="Logo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90297" y="2394827"/>
              <a:ext cx="277653" cy="3145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8" name="Straight Connector 17"/>
          <p:cNvCxnSpPr/>
          <p:nvPr/>
        </p:nvCxnSpPr>
        <p:spPr>
          <a:xfrm>
            <a:off x="2987824" y="1684948"/>
            <a:ext cx="0" cy="771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2987824" y="2454067"/>
            <a:ext cx="586959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3635896" y="2211102"/>
            <a:ext cx="1296144" cy="442316"/>
            <a:chOff x="3903007" y="266006"/>
            <a:chExt cx="1296144" cy="442316"/>
          </a:xfrm>
        </p:grpSpPr>
        <p:sp>
          <p:nvSpPr>
            <p:cNvPr id="62" name="Rectangle 61"/>
            <p:cNvSpPr/>
            <p:nvPr/>
          </p:nvSpPr>
          <p:spPr>
            <a:xfrm>
              <a:off x="3903007" y="266006"/>
              <a:ext cx="1296144" cy="44231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Google Shape;405;p15"/>
            <p:cNvSpPr txBox="1">
              <a:spLocks/>
            </p:cNvSpPr>
            <p:nvPr/>
          </p:nvSpPr>
          <p:spPr>
            <a:xfrm>
              <a:off x="4075511" y="342336"/>
              <a:ext cx="951135" cy="2945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1pPr>
              <a:lvl2pPr marR="0" lvl="1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2pPr>
              <a:lvl3pPr marR="0" lvl="2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3pPr>
              <a:lvl4pPr marR="0" lvl="3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4pPr>
              <a:lvl5pPr marR="0" lvl="4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5pPr>
              <a:lvl6pPr marR="0" lvl="5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6pPr>
              <a:lvl7pPr marR="0" lvl="6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7pPr>
              <a:lvl8pPr marR="0" lvl="7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8pPr>
              <a:lvl9pPr marR="0" lvl="8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9pPr>
            </a:lstStyle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Memory</a:t>
              </a:r>
              <a:br>
                <a:rPr lang="en-US" sz="1200" b="1" dirty="0" smtClean="0">
                  <a:solidFill>
                    <a:schemeClr val="bg1"/>
                  </a:solidFill>
                </a:rPr>
              </a:br>
              <a:r>
                <a:rPr lang="en-US" sz="1200" b="1" dirty="0" smtClean="0">
                  <a:solidFill>
                    <a:schemeClr val="bg1"/>
                  </a:solidFill>
                </a:rPr>
                <a:t>Manager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6" name="Straight Arrow Connector 65"/>
          <p:cNvCxnSpPr/>
          <p:nvPr/>
        </p:nvCxnSpPr>
        <p:spPr>
          <a:xfrm>
            <a:off x="4995842" y="2452790"/>
            <a:ext cx="2240454" cy="1277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66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63" name="Google Shape;1170;p27"/>
          <p:cNvSpPr txBox="1">
            <a:spLocks/>
          </p:cNvSpPr>
          <p:nvPr/>
        </p:nvSpPr>
        <p:spPr>
          <a:xfrm>
            <a:off x="352518" y="195485"/>
            <a:ext cx="1915226" cy="542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r>
              <a:rPr lang="en" dirty="0" smtClean="0">
                <a:solidFill>
                  <a:schemeClr val="lt1"/>
                </a:solidFill>
                <a:highlight>
                  <a:schemeClr val="accent1"/>
                </a:highlight>
                <a:latin typeface="Raleway SemiBold" charset="0"/>
                <a:ea typeface="Barlow SemiBold"/>
                <a:cs typeface="Barlow SemiBold"/>
                <a:sym typeface="Barlow SemiBold"/>
              </a:rPr>
              <a:t>Kernel</a:t>
            </a:r>
            <a:endParaRPr lang="en" dirty="0">
              <a:solidFill>
                <a:schemeClr val="lt1"/>
              </a:solidFill>
              <a:highlight>
                <a:schemeClr val="accent1"/>
              </a:highlight>
              <a:latin typeface="Raleway SemiBold" charset="0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92" name="Google Shape;405;p15"/>
          <p:cNvSpPr txBox="1">
            <a:spLocks/>
          </p:cNvSpPr>
          <p:nvPr/>
        </p:nvSpPr>
        <p:spPr>
          <a:xfrm>
            <a:off x="7048760" y="2624684"/>
            <a:ext cx="951135" cy="294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Memory Manager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749724" y="922361"/>
            <a:ext cx="1656184" cy="4032448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2627784" y="922361"/>
            <a:ext cx="3312368" cy="4032448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Google Shape;405;p15"/>
          <p:cNvSpPr txBox="1">
            <a:spLocks/>
          </p:cNvSpPr>
          <p:nvPr/>
        </p:nvSpPr>
        <p:spPr>
          <a:xfrm>
            <a:off x="3706336" y="987574"/>
            <a:ext cx="1153696" cy="33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algn="ctr"/>
            <a:r>
              <a:rPr lang="en-US" sz="2000" b="1" dirty="0">
                <a:solidFill>
                  <a:schemeClr val="tx1"/>
                </a:solidFill>
              </a:rPr>
              <a:t>K</a:t>
            </a:r>
            <a:r>
              <a:rPr lang="en-US" sz="2000" b="1" dirty="0" smtClean="0">
                <a:solidFill>
                  <a:schemeClr val="tx1"/>
                </a:solidFill>
              </a:rPr>
              <a:t>ernel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9" name="Google Shape;405;p15"/>
          <p:cNvSpPr txBox="1">
            <a:spLocks/>
          </p:cNvSpPr>
          <p:nvPr/>
        </p:nvSpPr>
        <p:spPr>
          <a:xfrm>
            <a:off x="6948264" y="915566"/>
            <a:ext cx="1296144" cy="359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r>
              <a:rPr lang="en-US" sz="2000" b="1" dirty="0" smtClean="0">
                <a:solidFill>
                  <a:schemeClr val="tx1"/>
                </a:solidFill>
              </a:rPr>
              <a:t>Hardware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635112" y="1511501"/>
            <a:ext cx="1296144" cy="44231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Google Shape;405;p15"/>
          <p:cNvSpPr txBox="1">
            <a:spLocks/>
          </p:cNvSpPr>
          <p:nvPr/>
        </p:nvSpPr>
        <p:spPr>
          <a:xfrm>
            <a:off x="3807616" y="1585382"/>
            <a:ext cx="951135" cy="294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algn="ctr"/>
            <a:r>
              <a:rPr lang="en-US" sz="1200" b="1" dirty="0">
                <a:solidFill>
                  <a:schemeClr val="bg1"/>
                </a:solidFill>
              </a:rPr>
              <a:t>Process</a:t>
            </a:r>
            <a:r>
              <a:rPr lang="en-US" sz="1200" b="1" dirty="0" smtClean="0">
                <a:solidFill>
                  <a:schemeClr val="bg1"/>
                </a:solidFill>
              </a:rPr>
              <a:t/>
            </a:r>
            <a:br>
              <a:rPr lang="en-US" sz="1200" b="1" dirty="0" smtClean="0">
                <a:solidFill>
                  <a:schemeClr val="bg1"/>
                </a:solidFill>
              </a:rPr>
            </a:br>
            <a:r>
              <a:rPr lang="en-US" sz="1200" b="1" dirty="0" smtClean="0">
                <a:solidFill>
                  <a:schemeClr val="bg1"/>
                </a:solidFill>
              </a:rPr>
              <a:t>Manager</a:t>
            </a:r>
            <a:endParaRPr lang="en-US" sz="1200" b="1" dirty="0">
              <a:solidFill>
                <a:schemeClr val="bg1"/>
              </a:solidFill>
            </a:endParaRPr>
          </a:p>
        </p:txBody>
      </p:sp>
      <p:pic>
        <p:nvPicPr>
          <p:cNvPr id="105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724" y="1537279"/>
            <a:ext cx="505206" cy="5126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7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724" y="2211102"/>
            <a:ext cx="490347" cy="49034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" name="Picture 1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019" y="3082008"/>
            <a:ext cx="416052" cy="5200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4" name="Picture 1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883" y="4051464"/>
            <a:ext cx="471488" cy="4500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487450" y="1491176"/>
            <a:ext cx="1492262" cy="432048"/>
            <a:chOff x="345002" y="2269401"/>
            <a:chExt cx="1492262" cy="432048"/>
          </a:xfrm>
        </p:grpSpPr>
        <p:sp>
          <p:nvSpPr>
            <p:cNvPr id="29" name="Rectangle 28"/>
            <p:cNvSpPr/>
            <p:nvPr/>
          </p:nvSpPr>
          <p:spPr>
            <a:xfrm>
              <a:off x="345002" y="2269401"/>
              <a:ext cx="141868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Google Shape;405;p15"/>
            <p:cNvSpPr txBox="1">
              <a:spLocks/>
            </p:cNvSpPr>
            <p:nvPr/>
          </p:nvSpPr>
          <p:spPr>
            <a:xfrm>
              <a:off x="683568" y="2312690"/>
              <a:ext cx="1153696" cy="3340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1pPr>
              <a:lvl2pPr marR="0" lvl="1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2pPr>
              <a:lvl3pPr marR="0" lvl="2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3pPr>
              <a:lvl4pPr marR="0" lvl="3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4pPr>
              <a:lvl5pPr marR="0" lvl="4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5pPr>
              <a:lvl6pPr marR="0" lvl="5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6pPr>
              <a:lvl7pPr marR="0" lvl="6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7pPr>
              <a:lvl8pPr marR="0" lvl="7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8pPr>
              <a:lvl9pPr marR="0" lvl="8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9pPr>
            </a:lstStyle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Running application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pic>
          <p:nvPicPr>
            <p:cNvPr id="13314" name="Picture 2" descr="Google Chrome - Wikipedia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67544" y="2347031"/>
              <a:ext cx="277653" cy="2776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3" name="Straight Arrow Connector 32"/>
          <p:cNvCxnSpPr/>
          <p:nvPr/>
        </p:nvCxnSpPr>
        <p:spPr>
          <a:xfrm>
            <a:off x="2001959" y="1684948"/>
            <a:ext cx="1572824" cy="2208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995842" y="1732658"/>
            <a:ext cx="2240454" cy="1277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490424" y="2211710"/>
            <a:ext cx="1492262" cy="432048"/>
            <a:chOff x="490424" y="2351538"/>
            <a:chExt cx="1492262" cy="432048"/>
          </a:xfrm>
        </p:grpSpPr>
        <p:sp>
          <p:nvSpPr>
            <p:cNvPr id="40" name="Rectangle 39"/>
            <p:cNvSpPr/>
            <p:nvPr/>
          </p:nvSpPr>
          <p:spPr>
            <a:xfrm>
              <a:off x="490424" y="2351538"/>
              <a:ext cx="141868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Google Shape;405;p15"/>
            <p:cNvSpPr txBox="1">
              <a:spLocks/>
            </p:cNvSpPr>
            <p:nvPr/>
          </p:nvSpPr>
          <p:spPr>
            <a:xfrm>
              <a:off x="828990" y="2394827"/>
              <a:ext cx="1153696" cy="3340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1pPr>
              <a:lvl2pPr marR="0" lvl="1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2pPr>
              <a:lvl3pPr marR="0" lvl="2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3pPr>
              <a:lvl4pPr marR="0" lvl="3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4pPr>
              <a:lvl5pPr marR="0" lvl="4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5pPr>
              <a:lvl6pPr marR="0" lvl="5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6pPr>
              <a:lvl7pPr marR="0" lvl="6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7pPr>
              <a:lvl8pPr marR="0" lvl="7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8pPr>
              <a:lvl9pPr marR="0" lvl="8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9pPr>
            </a:lstStyle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Running application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pic>
          <p:nvPicPr>
            <p:cNvPr id="13316" name="Picture 4" descr="Logo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90297" y="2394827"/>
              <a:ext cx="277653" cy="3145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8" name="Straight Connector 17"/>
          <p:cNvCxnSpPr/>
          <p:nvPr/>
        </p:nvCxnSpPr>
        <p:spPr>
          <a:xfrm>
            <a:off x="2987824" y="1684948"/>
            <a:ext cx="0" cy="771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2987824" y="2454067"/>
            <a:ext cx="586959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3635896" y="2211102"/>
            <a:ext cx="1296144" cy="442316"/>
            <a:chOff x="3903007" y="266006"/>
            <a:chExt cx="1296144" cy="442316"/>
          </a:xfrm>
        </p:grpSpPr>
        <p:sp>
          <p:nvSpPr>
            <p:cNvPr id="62" name="Rectangle 61"/>
            <p:cNvSpPr/>
            <p:nvPr/>
          </p:nvSpPr>
          <p:spPr>
            <a:xfrm>
              <a:off x="3903007" y="266006"/>
              <a:ext cx="1296144" cy="44231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Google Shape;405;p15"/>
            <p:cNvSpPr txBox="1">
              <a:spLocks/>
            </p:cNvSpPr>
            <p:nvPr/>
          </p:nvSpPr>
          <p:spPr>
            <a:xfrm>
              <a:off x="4075511" y="342336"/>
              <a:ext cx="951135" cy="2945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1pPr>
              <a:lvl2pPr marR="0" lvl="1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2pPr>
              <a:lvl3pPr marR="0" lvl="2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3pPr>
              <a:lvl4pPr marR="0" lvl="3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4pPr>
              <a:lvl5pPr marR="0" lvl="4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5pPr>
              <a:lvl6pPr marR="0" lvl="5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6pPr>
              <a:lvl7pPr marR="0" lvl="6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7pPr>
              <a:lvl8pPr marR="0" lvl="7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8pPr>
              <a:lvl9pPr marR="0" lvl="8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9pPr>
            </a:lstStyle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Memory</a:t>
              </a:r>
              <a:br>
                <a:rPr lang="en-US" sz="1200" b="1" dirty="0" smtClean="0">
                  <a:solidFill>
                    <a:schemeClr val="bg1"/>
                  </a:solidFill>
                </a:rPr>
              </a:br>
              <a:r>
                <a:rPr lang="en-US" sz="1200" b="1" dirty="0" smtClean="0">
                  <a:solidFill>
                    <a:schemeClr val="bg1"/>
                  </a:solidFill>
                </a:rPr>
                <a:t>Manager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6" name="Straight Arrow Connector 65"/>
          <p:cNvCxnSpPr/>
          <p:nvPr/>
        </p:nvCxnSpPr>
        <p:spPr>
          <a:xfrm>
            <a:off x="4995842" y="2452790"/>
            <a:ext cx="2240454" cy="1277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411760" y="1680511"/>
            <a:ext cx="0" cy="7415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41" idx="3"/>
          </p:cNvCxnSpPr>
          <p:nvPr/>
        </p:nvCxnSpPr>
        <p:spPr>
          <a:xfrm flipH="1">
            <a:off x="1982686" y="2422029"/>
            <a:ext cx="4290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60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63" name="Google Shape;1170;p27"/>
          <p:cNvSpPr txBox="1">
            <a:spLocks/>
          </p:cNvSpPr>
          <p:nvPr/>
        </p:nvSpPr>
        <p:spPr>
          <a:xfrm>
            <a:off x="352518" y="195485"/>
            <a:ext cx="1915226" cy="542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r>
              <a:rPr lang="en" dirty="0" smtClean="0">
                <a:solidFill>
                  <a:schemeClr val="lt1"/>
                </a:solidFill>
                <a:highlight>
                  <a:schemeClr val="accent1"/>
                </a:highlight>
                <a:latin typeface="Raleway SemiBold" charset="0"/>
                <a:ea typeface="Barlow SemiBold"/>
                <a:cs typeface="Barlow SemiBold"/>
                <a:sym typeface="Barlow SemiBold"/>
              </a:rPr>
              <a:t>Kernel</a:t>
            </a:r>
            <a:endParaRPr lang="en" dirty="0">
              <a:solidFill>
                <a:schemeClr val="lt1"/>
              </a:solidFill>
              <a:highlight>
                <a:schemeClr val="accent1"/>
              </a:highlight>
              <a:latin typeface="Raleway SemiBold" charset="0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92" name="Google Shape;405;p15"/>
          <p:cNvSpPr txBox="1">
            <a:spLocks/>
          </p:cNvSpPr>
          <p:nvPr/>
        </p:nvSpPr>
        <p:spPr>
          <a:xfrm>
            <a:off x="7048760" y="2624684"/>
            <a:ext cx="951135" cy="294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Memory Manager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749724" y="922361"/>
            <a:ext cx="1656184" cy="4032448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2627784" y="915566"/>
            <a:ext cx="3312368" cy="4032448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Google Shape;405;p15"/>
          <p:cNvSpPr txBox="1">
            <a:spLocks/>
          </p:cNvSpPr>
          <p:nvPr/>
        </p:nvSpPr>
        <p:spPr>
          <a:xfrm>
            <a:off x="3706336" y="987574"/>
            <a:ext cx="1153696" cy="33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algn="ctr"/>
            <a:r>
              <a:rPr lang="en-US" sz="2000" b="1" dirty="0">
                <a:solidFill>
                  <a:schemeClr val="tx1"/>
                </a:solidFill>
              </a:rPr>
              <a:t>K</a:t>
            </a:r>
            <a:r>
              <a:rPr lang="en-US" sz="2000" b="1" dirty="0" smtClean="0">
                <a:solidFill>
                  <a:schemeClr val="tx1"/>
                </a:solidFill>
              </a:rPr>
              <a:t>ernel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9" name="Google Shape;405;p15"/>
          <p:cNvSpPr txBox="1">
            <a:spLocks/>
          </p:cNvSpPr>
          <p:nvPr/>
        </p:nvSpPr>
        <p:spPr>
          <a:xfrm>
            <a:off x="6948264" y="915566"/>
            <a:ext cx="1296144" cy="359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r>
              <a:rPr lang="en-US" sz="2000" b="1" dirty="0" smtClean="0">
                <a:solidFill>
                  <a:schemeClr val="tx1"/>
                </a:solidFill>
              </a:rPr>
              <a:t>Hardware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635112" y="1511501"/>
            <a:ext cx="1296144" cy="44231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Google Shape;405;p15"/>
          <p:cNvSpPr txBox="1">
            <a:spLocks/>
          </p:cNvSpPr>
          <p:nvPr/>
        </p:nvSpPr>
        <p:spPr>
          <a:xfrm>
            <a:off x="3807616" y="1585382"/>
            <a:ext cx="951135" cy="294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algn="ctr"/>
            <a:r>
              <a:rPr lang="en-US" sz="1200" b="1" dirty="0">
                <a:solidFill>
                  <a:schemeClr val="bg1"/>
                </a:solidFill>
              </a:rPr>
              <a:t>Process</a:t>
            </a:r>
            <a:r>
              <a:rPr lang="en-US" sz="1200" b="1" dirty="0" smtClean="0">
                <a:solidFill>
                  <a:schemeClr val="bg1"/>
                </a:solidFill>
              </a:rPr>
              <a:t/>
            </a:r>
            <a:br>
              <a:rPr lang="en-US" sz="1200" b="1" dirty="0" smtClean="0">
                <a:solidFill>
                  <a:schemeClr val="bg1"/>
                </a:solidFill>
              </a:rPr>
            </a:br>
            <a:r>
              <a:rPr lang="en-US" sz="1200" b="1" dirty="0" smtClean="0">
                <a:solidFill>
                  <a:schemeClr val="bg1"/>
                </a:solidFill>
              </a:rPr>
              <a:t>Manager</a:t>
            </a:r>
            <a:endParaRPr lang="en-US" sz="1200" b="1" dirty="0">
              <a:solidFill>
                <a:schemeClr val="bg1"/>
              </a:solidFill>
            </a:endParaRPr>
          </a:p>
        </p:txBody>
      </p:sp>
      <p:pic>
        <p:nvPicPr>
          <p:cNvPr id="105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724" y="1537279"/>
            <a:ext cx="505206" cy="5126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7" name="Group 26"/>
          <p:cNvGrpSpPr/>
          <p:nvPr/>
        </p:nvGrpSpPr>
        <p:grpSpPr>
          <a:xfrm>
            <a:off x="3635896" y="2211102"/>
            <a:ext cx="1296144" cy="442316"/>
            <a:chOff x="3903007" y="266006"/>
            <a:chExt cx="1296144" cy="442316"/>
          </a:xfrm>
        </p:grpSpPr>
        <p:sp>
          <p:nvSpPr>
            <p:cNvPr id="138" name="Rectangle 137"/>
            <p:cNvSpPr/>
            <p:nvPr/>
          </p:nvSpPr>
          <p:spPr>
            <a:xfrm>
              <a:off x="3903007" y="266006"/>
              <a:ext cx="1296144" cy="44231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Google Shape;405;p15"/>
            <p:cNvSpPr txBox="1">
              <a:spLocks/>
            </p:cNvSpPr>
            <p:nvPr/>
          </p:nvSpPr>
          <p:spPr>
            <a:xfrm>
              <a:off x="4075511" y="342336"/>
              <a:ext cx="951135" cy="2945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1pPr>
              <a:lvl2pPr marR="0" lvl="1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2pPr>
              <a:lvl3pPr marR="0" lvl="2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3pPr>
              <a:lvl4pPr marR="0" lvl="3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4pPr>
              <a:lvl5pPr marR="0" lvl="4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5pPr>
              <a:lvl6pPr marR="0" lvl="5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6pPr>
              <a:lvl7pPr marR="0" lvl="6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7pPr>
              <a:lvl8pPr marR="0" lvl="7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8pPr>
              <a:lvl9pPr marR="0" lvl="8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9pPr>
            </a:lstStyle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Memory</a:t>
              </a:r>
              <a:br>
                <a:rPr lang="en-US" sz="1200" b="1" dirty="0" smtClean="0">
                  <a:solidFill>
                    <a:schemeClr val="bg1"/>
                  </a:solidFill>
                </a:rPr>
              </a:br>
              <a:r>
                <a:rPr lang="en-US" sz="1200" b="1" dirty="0" smtClean="0">
                  <a:solidFill>
                    <a:schemeClr val="bg1"/>
                  </a:solidFill>
                </a:rPr>
                <a:t>Manager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17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724" y="2211102"/>
            <a:ext cx="490347" cy="49034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6" name="Rectangle 135"/>
          <p:cNvSpPr/>
          <p:nvPr/>
        </p:nvSpPr>
        <p:spPr>
          <a:xfrm>
            <a:off x="3275856" y="2931790"/>
            <a:ext cx="2304256" cy="683501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Google Shape;405;p15"/>
          <p:cNvSpPr txBox="1">
            <a:spLocks/>
          </p:cNvSpPr>
          <p:nvPr/>
        </p:nvSpPr>
        <p:spPr>
          <a:xfrm>
            <a:off x="3553130" y="3098297"/>
            <a:ext cx="951135" cy="294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File</a:t>
            </a:r>
            <a:br>
              <a:rPr lang="en-US" sz="1400" b="1" dirty="0" smtClean="0">
                <a:solidFill>
                  <a:schemeClr val="bg1"/>
                </a:solidFill>
              </a:rPr>
            </a:br>
            <a:r>
              <a:rPr lang="en-US" sz="1400" b="1" dirty="0" smtClean="0">
                <a:solidFill>
                  <a:schemeClr val="bg1"/>
                </a:solidFill>
              </a:rPr>
              <a:t>Subsystem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163" name="Picture 1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019" y="3082008"/>
            <a:ext cx="416052" cy="5200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4" name="Picture 1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883" y="4051464"/>
            <a:ext cx="471488" cy="4500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688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63" name="Google Shape;1170;p27"/>
          <p:cNvSpPr txBox="1">
            <a:spLocks/>
          </p:cNvSpPr>
          <p:nvPr/>
        </p:nvSpPr>
        <p:spPr>
          <a:xfrm>
            <a:off x="352518" y="195485"/>
            <a:ext cx="1915226" cy="542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r>
              <a:rPr lang="en" dirty="0" smtClean="0">
                <a:solidFill>
                  <a:schemeClr val="lt1"/>
                </a:solidFill>
                <a:highlight>
                  <a:schemeClr val="accent1"/>
                </a:highlight>
                <a:latin typeface="Raleway SemiBold" charset="0"/>
                <a:ea typeface="Barlow SemiBold"/>
                <a:cs typeface="Barlow SemiBold"/>
                <a:sym typeface="Barlow SemiBold"/>
              </a:rPr>
              <a:t>Kernel</a:t>
            </a:r>
            <a:endParaRPr lang="en" dirty="0">
              <a:solidFill>
                <a:schemeClr val="lt1"/>
              </a:solidFill>
              <a:highlight>
                <a:schemeClr val="accent1"/>
              </a:highlight>
              <a:latin typeface="Raleway SemiBold" charset="0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92" name="Google Shape;405;p15"/>
          <p:cNvSpPr txBox="1">
            <a:spLocks/>
          </p:cNvSpPr>
          <p:nvPr/>
        </p:nvSpPr>
        <p:spPr>
          <a:xfrm>
            <a:off x="7048760" y="2624684"/>
            <a:ext cx="951135" cy="294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Memory Manager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749724" y="922361"/>
            <a:ext cx="1656184" cy="4032448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2627784" y="915566"/>
            <a:ext cx="3312368" cy="4032448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Google Shape;405;p15"/>
          <p:cNvSpPr txBox="1">
            <a:spLocks/>
          </p:cNvSpPr>
          <p:nvPr/>
        </p:nvSpPr>
        <p:spPr>
          <a:xfrm>
            <a:off x="3706336" y="987574"/>
            <a:ext cx="1153696" cy="33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algn="ctr"/>
            <a:r>
              <a:rPr lang="en-US" sz="2000" b="1" dirty="0">
                <a:solidFill>
                  <a:schemeClr val="tx1"/>
                </a:solidFill>
              </a:rPr>
              <a:t>K</a:t>
            </a:r>
            <a:r>
              <a:rPr lang="en-US" sz="2000" b="1" dirty="0" smtClean="0">
                <a:solidFill>
                  <a:schemeClr val="tx1"/>
                </a:solidFill>
              </a:rPr>
              <a:t>ernel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9" name="Google Shape;405;p15"/>
          <p:cNvSpPr txBox="1">
            <a:spLocks/>
          </p:cNvSpPr>
          <p:nvPr/>
        </p:nvSpPr>
        <p:spPr>
          <a:xfrm>
            <a:off x="6948264" y="915566"/>
            <a:ext cx="1296144" cy="359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r>
              <a:rPr lang="en-US" sz="2000" b="1" dirty="0" smtClean="0">
                <a:solidFill>
                  <a:schemeClr val="tx1"/>
                </a:solidFill>
              </a:rPr>
              <a:t>Hardware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635112" y="1511501"/>
            <a:ext cx="1296144" cy="44231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Google Shape;405;p15"/>
          <p:cNvSpPr txBox="1">
            <a:spLocks/>
          </p:cNvSpPr>
          <p:nvPr/>
        </p:nvSpPr>
        <p:spPr>
          <a:xfrm>
            <a:off x="3807616" y="1585382"/>
            <a:ext cx="951135" cy="294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algn="ctr"/>
            <a:r>
              <a:rPr lang="en-US" sz="1200" b="1" dirty="0">
                <a:solidFill>
                  <a:schemeClr val="bg1"/>
                </a:solidFill>
              </a:rPr>
              <a:t>Process</a:t>
            </a:r>
            <a:r>
              <a:rPr lang="en-US" sz="1200" b="1" dirty="0" smtClean="0">
                <a:solidFill>
                  <a:schemeClr val="bg1"/>
                </a:solidFill>
              </a:rPr>
              <a:t/>
            </a:r>
            <a:br>
              <a:rPr lang="en-US" sz="1200" b="1" dirty="0" smtClean="0">
                <a:solidFill>
                  <a:schemeClr val="bg1"/>
                </a:solidFill>
              </a:rPr>
            </a:br>
            <a:r>
              <a:rPr lang="en-US" sz="1200" b="1" dirty="0" smtClean="0">
                <a:solidFill>
                  <a:schemeClr val="bg1"/>
                </a:solidFill>
              </a:rPr>
              <a:t>Manager</a:t>
            </a:r>
            <a:endParaRPr lang="en-US" sz="1200" b="1" dirty="0">
              <a:solidFill>
                <a:schemeClr val="bg1"/>
              </a:solidFill>
            </a:endParaRPr>
          </a:p>
        </p:txBody>
      </p:sp>
      <p:pic>
        <p:nvPicPr>
          <p:cNvPr id="105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724" y="1537279"/>
            <a:ext cx="505206" cy="5126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7" name="Group 26"/>
          <p:cNvGrpSpPr/>
          <p:nvPr/>
        </p:nvGrpSpPr>
        <p:grpSpPr>
          <a:xfrm>
            <a:off x="3635896" y="2211102"/>
            <a:ext cx="1296144" cy="442316"/>
            <a:chOff x="3903007" y="266006"/>
            <a:chExt cx="1296144" cy="442316"/>
          </a:xfrm>
        </p:grpSpPr>
        <p:sp>
          <p:nvSpPr>
            <p:cNvPr id="138" name="Rectangle 137"/>
            <p:cNvSpPr/>
            <p:nvPr/>
          </p:nvSpPr>
          <p:spPr>
            <a:xfrm>
              <a:off x="3903007" y="266006"/>
              <a:ext cx="1296144" cy="44231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Google Shape;405;p15"/>
            <p:cNvSpPr txBox="1">
              <a:spLocks/>
            </p:cNvSpPr>
            <p:nvPr/>
          </p:nvSpPr>
          <p:spPr>
            <a:xfrm>
              <a:off x="4075511" y="342336"/>
              <a:ext cx="951135" cy="2945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1pPr>
              <a:lvl2pPr marR="0" lvl="1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2pPr>
              <a:lvl3pPr marR="0" lvl="2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3pPr>
              <a:lvl4pPr marR="0" lvl="3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4pPr>
              <a:lvl5pPr marR="0" lvl="4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5pPr>
              <a:lvl6pPr marR="0" lvl="5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6pPr>
              <a:lvl7pPr marR="0" lvl="6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7pPr>
              <a:lvl8pPr marR="0" lvl="7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8pPr>
              <a:lvl9pPr marR="0" lvl="8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9pPr>
            </a:lstStyle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Memory</a:t>
              </a:r>
              <a:br>
                <a:rPr lang="en-US" sz="1200" b="1" dirty="0" smtClean="0">
                  <a:solidFill>
                    <a:schemeClr val="bg1"/>
                  </a:solidFill>
                </a:rPr>
              </a:br>
              <a:r>
                <a:rPr lang="en-US" sz="1200" b="1" dirty="0" smtClean="0">
                  <a:solidFill>
                    <a:schemeClr val="bg1"/>
                  </a:solidFill>
                </a:rPr>
                <a:t>Manager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17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724" y="2211102"/>
            <a:ext cx="490347" cy="49034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6" name="Rectangle 135"/>
          <p:cNvSpPr/>
          <p:nvPr/>
        </p:nvSpPr>
        <p:spPr>
          <a:xfrm>
            <a:off x="3275856" y="2931790"/>
            <a:ext cx="2304256" cy="683501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Google Shape;405;p15"/>
          <p:cNvSpPr txBox="1">
            <a:spLocks/>
          </p:cNvSpPr>
          <p:nvPr/>
        </p:nvSpPr>
        <p:spPr>
          <a:xfrm>
            <a:off x="3553130" y="3098297"/>
            <a:ext cx="951135" cy="294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File</a:t>
            </a:r>
            <a:br>
              <a:rPr lang="en-US" sz="1400" b="1" dirty="0" smtClean="0">
                <a:solidFill>
                  <a:schemeClr val="bg1"/>
                </a:solidFill>
              </a:rPr>
            </a:br>
            <a:r>
              <a:rPr lang="en-US" sz="1400" b="1" dirty="0" smtClean="0">
                <a:solidFill>
                  <a:schemeClr val="bg1"/>
                </a:solidFill>
              </a:rPr>
              <a:t>Subsystem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163" name="Picture 1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019" y="3082008"/>
            <a:ext cx="416052" cy="5200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4" name="Picture 1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883" y="4051464"/>
            <a:ext cx="471488" cy="4500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" name="Straight Arrow Connector 19"/>
          <p:cNvCxnSpPr/>
          <p:nvPr/>
        </p:nvCxnSpPr>
        <p:spPr>
          <a:xfrm>
            <a:off x="2907863" y="2433604"/>
            <a:ext cx="637032" cy="2208"/>
          </a:xfrm>
          <a:prstGeom prst="straightConnector1">
            <a:avLst/>
          </a:prstGeom>
          <a:ln>
            <a:solidFill>
              <a:schemeClr val="tx1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2765269" y="2433604"/>
            <a:ext cx="8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2765269" y="3295616"/>
            <a:ext cx="508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765269" y="2434708"/>
            <a:ext cx="0" cy="8609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765269" y="2701449"/>
            <a:ext cx="1" cy="374357"/>
          </a:xfrm>
          <a:prstGeom prst="straightConnector1">
            <a:avLst/>
          </a:prstGeom>
          <a:ln>
            <a:solidFill>
              <a:schemeClr val="tx1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917669" y="3079799"/>
            <a:ext cx="289406" cy="0"/>
          </a:xfrm>
          <a:prstGeom prst="straightConnector1">
            <a:avLst/>
          </a:prstGeom>
          <a:ln>
            <a:solidFill>
              <a:schemeClr val="tx1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917669" y="2570045"/>
            <a:ext cx="0" cy="512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2917670" y="3079799"/>
            <a:ext cx="367992" cy="26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2917669" y="2570045"/>
            <a:ext cx="711600" cy="40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36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63" name="Google Shape;1170;p27"/>
          <p:cNvSpPr txBox="1">
            <a:spLocks/>
          </p:cNvSpPr>
          <p:nvPr/>
        </p:nvSpPr>
        <p:spPr>
          <a:xfrm>
            <a:off x="352518" y="195485"/>
            <a:ext cx="1915226" cy="542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r>
              <a:rPr lang="en" dirty="0" smtClean="0">
                <a:solidFill>
                  <a:schemeClr val="lt1"/>
                </a:solidFill>
                <a:highlight>
                  <a:schemeClr val="accent1"/>
                </a:highlight>
                <a:latin typeface="Raleway SemiBold" charset="0"/>
                <a:ea typeface="Barlow SemiBold"/>
                <a:cs typeface="Barlow SemiBold"/>
                <a:sym typeface="Barlow SemiBold"/>
              </a:rPr>
              <a:t>Kernel</a:t>
            </a:r>
            <a:endParaRPr lang="en" dirty="0">
              <a:solidFill>
                <a:schemeClr val="lt1"/>
              </a:solidFill>
              <a:highlight>
                <a:schemeClr val="accent1"/>
              </a:highlight>
              <a:latin typeface="Raleway SemiBold" charset="0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92" name="Google Shape;405;p15"/>
          <p:cNvSpPr txBox="1">
            <a:spLocks/>
          </p:cNvSpPr>
          <p:nvPr/>
        </p:nvSpPr>
        <p:spPr>
          <a:xfrm>
            <a:off x="7048760" y="2624684"/>
            <a:ext cx="951135" cy="294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Memory Manager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749724" y="922361"/>
            <a:ext cx="1656184" cy="4032448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2627784" y="915566"/>
            <a:ext cx="3312368" cy="4032448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Google Shape;405;p15"/>
          <p:cNvSpPr txBox="1">
            <a:spLocks/>
          </p:cNvSpPr>
          <p:nvPr/>
        </p:nvSpPr>
        <p:spPr>
          <a:xfrm>
            <a:off x="3706336" y="987574"/>
            <a:ext cx="1153696" cy="33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algn="ctr"/>
            <a:r>
              <a:rPr lang="en-US" sz="2000" b="1" dirty="0">
                <a:solidFill>
                  <a:schemeClr val="tx1"/>
                </a:solidFill>
              </a:rPr>
              <a:t>K</a:t>
            </a:r>
            <a:r>
              <a:rPr lang="en-US" sz="2000" b="1" dirty="0" smtClean="0">
                <a:solidFill>
                  <a:schemeClr val="tx1"/>
                </a:solidFill>
              </a:rPr>
              <a:t>ernel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9" name="Google Shape;405;p15"/>
          <p:cNvSpPr txBox="1">
            <a:spLocks/>
          </p:cNvSpPr>
          <p:nvPr/>
        </p:nvSpPr>
        <p:spPr>
          <a:xfrm>
            <a:off x="6948264" y="915566"/>
            <a:ext cx="1296144" cy="359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r>
              <a:rPr lang="en-US" sz="2000" b="1" dirty="0" smtClean="0">
                <a:solidFill>
                  <a:schemeClr val="tx1"/>
                </a:solidFill>
              </a:rPr>
              <a:t>Hardware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635112" y="1511501"/>
            <a:ext cx="1296144" cy="44231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Google Shape;405;p15"/>
          <p:cNvSpPr txBox="1">
            <a:spLocks/>
          </p:cNvSpPr>
          <p:nvPr/>
        </p:nvSpPr>
        <p:spPr>
          <a:xfrm>
            <a:off x="3807616" y="1585382"/>
            <a:ext cx="951135" cy="294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algn="ctr"/>
            <a:r>
              <a:rPr lang="en-US" sz="1200" b="1" dirty="0">
                <a:solidFill>
                  <a:schemeClr val="bg1"/>
                </a:solidFill>
              </a:rPr>
              <a:t>Process</a:t>
            </a:r>
            <a:r>
              <a:rPr lang="en-US" sz="1200" b="1" dirty="0" smtClean="0">
                <a:solidFill>
                  <a:schemeClr val="bg1"/>
                </a:solidFill>
              </a:rPr>
              <a:t/>
            </a:r>
            <a:br>
              <a:rPr lang="en-US" sz="1200" b="1" dirty="0" smtClean="0">
                <a:solidFill>
                  <a:schemeClr val="bg1"/>
                </a:solidFill>
              </a:rPr>
            </a:br>
            <a:r>
              <a:rPr lang="en-US" sz="1200" b="1" dirty="0" smtClean="0">
                <a:solidFill>
                  <a:schemeClr val="bg1"/>
                </a:solidFill>
              </a:rPr>
              <a:t>Manager</a:t>
            </a:r>
            <a:endParaRPr lang="en-US" sz="1200" b="1" dirty="0">
              <a:solidFill>
                <a:schemeClr val="bg1"/>
              </a:solidFill>
            </a:endParaRPr>
          </a:p>
        </p:txBody>
      </p:sp>
      <p:pic>
        <p:nvPicPr>
          <p:cNvPr id="105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724" y="1537279"/>
            <a:ext cx="505206" cy="5126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7" name="Group 26"/>
          <p:cNvGrpSpPr/>
          <p:nvPr/>
        </p:nvGrpSpPr>
        <p:grpSpPr>
          <a:xfrm>
            <a:off x="3635896" y="2211102"/>
            <a:ext cx="1296144" cy="442316"/>
            <a:chOff x="3903007" y="266006"/>
            <a:chExt cx="1296144" cy="442316"/>
          </a:xfrm>
        </p:grpSpPr>
        <p:sp>
          <p:nvSpPr>
            <p:cNvPr id="138" name="Rectangle 137"/>
            <p:cNvSpPr/>
            <p:nvPr/>
          </p:nvSpPr>
          <p:spPr>
            <a:xfrm>
              <a:off x="3903007" y="266006"/>
              <a:ext cx="1296144" cy="44231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Google Shape;405;p15"/>
            <p:cNvSpPr txBox="1">
              <a:spLocks/>
            </p:cNvSpPr>
            <p:nvPr/>
          </p:nvSpPr>
          <p:spPr>
            <a:xfrm>
              <a:off x="4075511" y="342336"/>
              <a:ext cx="951135" cy="2945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1pPr>
              <a:lvl2pPr marR="0" lvl="1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2pPr>
              <a:lvl3pPr marR="0" lvl="2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3pPr>
              <a:lvl4pPr marR="0" lvl="3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4pPr>
              <a:lvl5pPr marR="0" lvl="4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5pPr>
              <a:lvl6pPr marR="0" lvl="5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6pPr>
              <a:lvl7pPr marR="0" lvl="6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7pPr>
              <a:lvl8pPr marR="0" lvl="7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8pPr>
              <a:lvl9pPr marR="0" lvl="8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9pPr>
            </a:lstStyle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Memory</a:t>
              </a:r>
              <a:br>
                <a:rPr lang="en-US" sz="1200" b="1" dirty="0" smtClean="0">
                  <a:solidFill>
                    <a:schemeClr val="bg1"/>
                  </a:solidFill>
                </a:rPr>
              </a:br>
              <a:r>
                <a:rPr lang="en-US" sz="1200" b="1" dirty="0" smtClean="0">
                  <a:solidFill>
                    <a:schemeClr val="bg1"/>
                  </a:solidFill>
                </a:rPr>
                <a:t>Manager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17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724" y="2211102"/>
            <a:ext cx="490347" cy="49034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6" name="Rectangle 135"/>
          <p:cNvSpPr/>
          <p:nvPr/>
        </p:nvSpPr>
        <p:spPr>
          <a:xfrm>
            <a:off x="3275856" y="2931790"/>
            <a:ext cx="2304256" cy="683501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Google Shape;405;p15"/>
          <p:cNvSpPr txBox="1">
            <a:spLocks/>
          </p:cNvSpPr>
          <p:nvPr/>
        </p:nvSpPr>
        <p:spPr>
          <a:xfrm>
            <a:off x="3553130" y="3098297"/>
            <a:ext cx="951135" cy="294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File</a:t>
            </a:r>
            <a:br>
              <a:rPr lang="en-US" sz="1400" b="1" dirty="0" smtClean="0">
                <a:solidFill>
                  <a:schemeClr val="bg1"/>
                </a:solidFill>
              </a:rPr>
            </a:br>
            <a:r>
              <a:rPr lang="en-US" sz="1400" b="1" dirty="0" smtClean="0">
                <a:solidFill>
                  <a:schemeClr val="bg1"/>
                </a:solidFill>
              </a:rPr>
              <a:t>Subsystem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3275856" y="3867894"/>
            <a:ext cx="2304256" cy="683501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Google Shape;405;p15"/>
          <p:cNvSpPr txBox="1">
            <a:spLocks/>
          </p:cNvSpPr>
          <p:nvPr/>
        </p:nvSpPr>
        <p:spPr>
          <a:xfrm>
            <a:off x="3553130" y="4034401"/>
            <a:ext cx="951135" cy="294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Network</a:t>
            </a:r>
            <a:br>
              <a:rPr lang="en-US" sz="1400" b="1" dirty="0" smtClean="0">
                <a:solidFill>
                  <a:schemeClr val="bg1"/>
                </a:solidFill>
              </a:rPr>
            </a:br>
            <a:r>
              <a:rPr lang="en-US" sz="1400" b="1" dirty="0" smtClean="0">
                <a:solidFill>
                  <a:schemeClr val="bg1"/>
                </a:solidFill>
              </a:rPr>
              <a:t>Subsystem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163" name="Picture 1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019" y="3082008"/>
            <a:ext cx="416052" cy="5200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4" name="Picture 1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883" y="4051464"/>
            <a:ext cx="471488" cy="4500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675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63" name="Google Shape;1170;p27"/>
          <p:cNvSpPr txBox="1">
            <a:spLocks/>
          </p:cNvSpPr>
          <p:nvPr/>
        </p:nvSpPr>
        <p:spPr>
          <a:xfrm>
            <a:off x="352518" y="195485"/>
            <a:ext cx="1915226" cy="542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r>
              <a:rPr lang="en" dirty="0" smtClean="0">
                <a:solidFill>
                  <a:schemeClr val="lt1"/>
                </a:solidFill>
                <a:highlight>
                  <a:schemeClr val="accent1"/>
                </a:highlight>
                <a:latin typeface="Raleway SemiBold" charset="0"/>
                <a:ea typeface="Barlow SemiBold"/>
                <a:cs typeface="Barlow SemiBold"/>
                <a:sym typeface="Barlow SemiBold"/>
              </a:rPr>
              <a:t>Kernel</a:t>
            </a:r>
            <a:endParaRPr lang="en" dirty="0">
              <a:solidFill>
                <a:schemeClr val="lt1"/>
              </a:solidFill>
              <a:highlight>
                <a:schemeClr val="accent1"/>
              </a:highlight>
              <a:latin typeface="Raleway SemiBold" charset="0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627784" y="915566"/>
            <a:ext cx="3312368" cy="4032448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Google Shape;405;p15"/>
          <p:cNvSpPr txBox="1">
            <a:spLocks/>
          </p:cNvSpPr>
          <p:nvPr/>
        </p:nvSpPr>
        <p:spPr>
          <a:xfrm>
            <a:off x="3706336" y="987574"/>
            <a:ext cx="1153696" cy="33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algn="ctr"/>
            <a:r>
              <a:rPr lang="en-US" sz="2000" b="1" dirty="0">
                <a:solidFill>
                  <a:schemeClr val="tx1"/>
                </a:solidFill>
              </a:rPr>
              <a:t>K</a:t>
            </a:r>
            <a:r>
              <a:rPr lang="en-US" sz="2000" b="1" dirty="0" smtClean="0">
                <a:solidFill>
                  <a:schemeClr val="tx1"/>
                </a:solidFill>
              </a:rPr>
              <a:t>ernel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635112" y="1511501"/>
            <a:ext cx="1296144" cy="44231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Google Shape;405;p15"/>
          <p:cNvSpPr txBox="1">
            <a:spLocks/>
          </p:cNvSpPr>
          <p:nvPr/>
        </p:nvSpPr>
        <p:spPr>
          <a:xfrm>
            <a:off x="3807616" y="1585382"/>
            <a:ext cx="951135" cy="294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algn="ctr"/>
            <a:r>
              <a:rPr lang="en-US" sz="1200" b="1" dirty="0">
                <a:solidFill>
                  <a:schemeClr val="bg1"/>
                </a:solidFill>
              </a:rPr>
              <a:t>Process</a:t>
            </a:r>
            <a:r>
              <a:rPr lang="en-US" sz="1200" b="1" dirty="0" smtClean="0">
                <a:solidFill>
                  <a:schemeClr val="bg1"/>
                </a:solidFill>
              </a:rPr>
              <a:t/>
            </a:r>
            <a:br>
              <a:rPr lang="en-US" sz="1200" b="1" dirty="0" smtClean="0">
                <a:solidFill>
                  <a:schemeClr val="bg1"/>
                </a:solidFill>
              </a:rPr>
            </a:br>
            <a:r>
              <a:rPr lang="en-US" sz="1200" b="1" dirty="0" smtClean="0">
                <a:solidFill>
                  <a:schemeClr val="bg1"/>
                </a:solidFill>
              </a:rPr>
              <a:t>Manager</a:t>
            </a:r>
            <a:endParaRPr lang="en-US" sz="1200" b="1" dirty="0">
              <a:solidFill>
                <a:schemeClr val="bg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635896" y="2211102"/>
            <a:ext cx="1296144" cy="442316"/>
            <a:chOff x="3903007" y="266006"/>
            <a:chExt cx="1296144" cy="442316"/>
          </a:xfrm>
        </p:grpSpPr>
        <p:sp>
          <p:nvSpPr>
            <p:cNvPr id="138" name="Rectangle 137"/>
            <p:cNvSpPr/>
            <p:nvPr/>
          </p:nvSpPr>
          <p:spPr>
            <a:xfrm>
              <a:off x="3903007" y="266006"/>
              <a:ext cx="1296144" cy="44231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Google Shape;405;p15"/>
            <p:cNvSpPr txBox="1">
              <a:spLocks/>
            </p:cNvSpPr>
            <p:nvPr/>
          </p:nvSpPr>
          <p:spPr>
            <a:xfrm>
              <a:off x="4075511" y="342336"/>
              <a:ext cx="951135" cy="2945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1pPr>
              <a:lvl2pPr marR="0" lvl="1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2pPr>
              <a:lvl3pPr marR="0" lvl="2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3pPr>
              <a:lvl4pPr marR="0" lvl="3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4pPr>
              <a:lvl5pPr marR="0" lvl="4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5pPr>
              <a:lvl6pPr marR="0" lvl="5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6pPr>
              <a:lvl7pPr marR="0" lvl="6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7pPr>
              <a:lvl8pPr marR="0" lvl="7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8pPr>
              <a:lvl9pPr marR="0" lvl="8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9pPr>
            </a:lstStyle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Memory</a:t>
              </a:r>
              <a:br>
                <a:rPr lang="en-US" sz="1200" b="1" dirty="0" smtClean="0">
                  <a:solidFill>
                    <a:schemeClr val="bg1"/>
                  </a:solidFill>
                </a:rPr>
              </a:br>
              <a:r>
                <a:rPr lang="en-US" sz="1200" b="1" dirty="0" smtClean="0">
                  <a:solidFill>
                    <a:schemeClr val="bg1"/>
                  </a:solidFill>
                </a:rPr>
                <a:t>Manager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275856" y="2931790"/>
            <a:ext cx="2304256" cy="683501"/>
            <a:chOff x="3375404" y="63439"/>
            <a:chExt cx="2304256" cy="683501"/>
          </a:xfrm>
        </p:grpSpPr>
        <p:sp>
          <p:nvSpPr>
            <p:cNvPr id="136" name="Rectangle 135"/>
            <p:cNvSpPr/>
            <p:nvPr/>
          </p:nvSpPr>
          <p:spPr>
            <a:xfrm>
              <a:off x="3375404" y="63439"/>
              <a:ext cx="2304256" cy="683501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3" name="Picture 2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4967396" y="134012"/>
              <a:ext cx="505206" cy="542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7" name="Google Shape;405;p15"/>
            <p:cNvSpPr txBox="1">
              <a:spLocks/>
            </p:cNvSpPr>
            <p:nvPr/>
          </p:nvSpPr>
          <p:spPr>
            <a:xfrm>
              <a:off x="3652678" y="229946"/>
              <a:ext cx="951135" cy="2945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1pPr>
              <a:lvl2pPr marR="0" lvl="1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2pPr>
              <a:lvl3pPr marR="0" lvl="2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3pPr>
              <a:lvl4pPr marR="0" lvl="3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4pPr>
              <a:lvl5pPr marR="0" lvl="4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5pPr>
              <a:lvl6pPr marR="0" lvl="5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6pPr>
              <a:lvl7pPr marR="0" lvl="6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7pPr>
              <a:lvl8pPr marR="0" lvl="7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8pPr>
              <a:lvl9pPr marR="0" lvl="8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9pPr>
            </a:lstStyle>
            <a:p>
              <a:pPr algn="ctr"/>
              <a:r>
                <a:rPr lang="en-US" sz="1400" b="1" dirty="0" smtClean="0">
                  <a:solidFill>
                    <a:schemeClr val="bg1"/>
                  </a:solidFill>
                </a:rPr>
                <a:t>File</a:t>
              </a:r>
              <a:br>
                <a:rPr lang="en-US" sz="1400" b="1" dirty="0" smtClean="0">
                  <a:solidFill>
                    <a:schemeClr val="bg1"/>
                  </a:solidFill>
                </a:rPr>
              </a:br>
              <a:r>
                <a:rPr lang="en-US" sz="1400" b="1" dirty="0" smtClean="0">
                  <a:solidFill>
                    <a:schemeClr val="bg1"/>
                  </a:solidFill>
                </a:rPr>
                <a:t>Subsystem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3275856" y="3867894"/>
            <a:ext cx="2304256" cy="683501"/>
            <a:chOff x="3375404" y="63439"/>
            <a:chExt cx="2304256" cy="683501"/>
          </a:xfrm>
        </p:grpSpPr>
        <p:sp>
          <p:nvSpPr>
            <p:cNvPr id="140" name="Rectangle 139"/>
            <p:cNvSpPr/>
            <p:nvPr/>
          </p:nvSpPr>
          <p:spPr>
            <a:xfrm>
              <a:off x="3375404" y="63439"/>
              <a:ext cx="2304256" cy="683501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3" name="Picture 2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4967396" y="134012"/>
              <a:ext cx="505206" cy="542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4" name="Google Shape;405;p15"/>
            <p:cNvSpPr txBox="1">
              <a:spLocks/>
            </p:cNvSpPr>
            <p:nvPr/>
          </p:nvSpPr>
          <p:spPr>
            <a:xfrm>
              <a:off x="3652678" y="229946"/>
              <a:ext cx="951135" cy="2945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1pPr>
              <a:lvl2pPr marR="0" lvl="1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2pPr>
              <a:lvl3pPr marR="0" lvl="2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3pPr>
              <a:lvl4pPr marR="0" lvl="3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4pPr>
              <a:lvl5pPr marR="0" lvl="4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5pPr>
              <a:lvl6pPr marR="0" lvl="5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6pPr>
              <a:lvl7pPr marR="0" lvl="6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7pPr>
              <a:lvl8pPr marR="0" lvl="7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8pPr>
              <a:lvl9pPr marR="0" lvl="8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9pPr>
            </a:lstStyle>
            <a:p>
              <a:pPr algn="ctr"/>
              <a:r>
                <a:rPr lang="en-US" sz="1400" b="1" dirty="0" smtClean="0">
                  <a:solidFill>
                    <a:schemeClr val="bg1"/>
                  </a:solidFill>
                </a:rPr>
                <a:t>Network</a:t>
              </a:r>
              <a:br>
                <a:rPr lang="en-US" sz="1400" b="1" dirty="0" smtClean="0">
                  <a:solidFill>
                    <a:schemeClr val="bg1"/>
                  </a:solidFill>
                </a:rPr>
              </a:br>
              <a:r>
                <a:rPr lang="en-US" sz="1400" b="1" dirty="0" smtClean="0">
                  <a:solidFill>
                    <a:schemeClr val="bg1"/>
                  </a:solidFill>
                </a:rPr>
                <a:t>Subsystem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494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63" name="Google Shape;1170;p27"/>
          <p:cNvSpPr txBox="1">
            <a:spLocks/>
          </p:cNvSpPr>
          <p:nvPr/>
        </p:nvSpPr>
        <p:spPr>
          <a:xfrm>
            <a:off x="352518" y="195485"/>
            <a:ext cx="2851330" cy="542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r>
              <a:rPr lang="en" dirty="0" smtClean="0">
                <a:solidFill>
                  <a:schemeClr val="lt1"/>
                </a:solidFill>
                <a:highlight>
                  <a:schemeClr val="accent1"/>
                </a:highlight>
                <a:latin typeface="Raleway SemiBold" charset="0"/>
                <a:ea typeface="Barlow SemiBold"/>
                <a:cs typeface="Barlow SemiBold"/>
                <a:sym typeface="Barlow SemiBold"/>
              </a:rPr>
              <a:t>Boot</a:t>
            </a:r>
            <a:endParaRPr lang="en" dirty="0">
              <a:solidFill>
                <a:schemeClr val="lt1"/>
              </a:solidFill>
              <a:highlight>
                <a:schemeClr val="accent1"/>
              </a:highlight>
              <a:latin typeface="Raleway SemiBold" charset="0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92" name="Google Shape;405;p15"/>
          <p:cNvSpPr txBox="1">
            <a:spLocks/>
          </p:cNvSpPr>
          <p:nvPr/>
        </p:nvSpPr>
        <p:spPr>
          <a:xfrm>
            <a:off x="7048760" y="2624684"/>
            <a:ext cx="951135" cy="294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Memory Manager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749724" y="922361"/>
            <a:ext cx="1656184" cy="4032448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Google Shape;405;p15"/>
          <p:cNvSpPr txBox="1">
            <a:spLocks/>
          </p:cNvSpPr>
          <p:nvPr/>
        </p:nvSpPr>
        <p:spPr>
          <a:xfrm>
            <a:off x="6948264" y="915566"/>
            <a:ext cx="1296144" cy="359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r>
              <a:rPr lang="en-US" sz="2000" b="1" dirty="0" smtClean="0">
                <a:solidFill>
                  <a:schemeClr val="tx1"/>
                </a:solidFill>
              </a:rPr>
              <a:t>Hardware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48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63" name="Google Shape;1170;p27"/>
          <p:cNvSpPr txBox="1">
            <a:spLocks/>
          </p:cNvSpPr>
          <p:nvPr/>
        </p:nvSpPr>
        <p:spPr>
          <a:xfrm>
            <a:off x="352518" y="195485"/>
            <a:ext cx="1915226" cy="542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r>
              <a:rPr lang="en" dirty="0" smtClean="0">
                <a:solidFill>
                  <a:schemeClr val="lt1"/>
                </a:solidFill>
                <a:highlight>
                  <a:schemeClr val="accent1"/>
                </a:highlight>
                <a:latin typeface="Raleway SemiBold" charset="0"/>
                <a:ea typeface="Barlow SemiBold"/>
                <a:cs typeface="Barlow SemiBold"/>
                <a:sym typeface="Barlow SemiBold"/>
              </a:rPr>
              <a:t>Kernel</a:t>
            </a:r>
            <a:endParaRPr lang="en" dirty="0">
              <a:solidFill>
                <a:schemeClr val="lt1"/>
              </a:solidFill>
              <a:highlight>
                <a:schemeClr val="accent1"/>
              </a:highlight>
              <a:latin typeface="Raleway SemiBold" charset="0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92" name="Google Shape;405;p15"/>
          <p:cNvSpPr txBox="1">
            <a:spLocks/>
          </p:cNvSpPr>
          <p:nvPr/>
        </p:nvSpPr>
        <p:spPr>
          <a:xfrm>
            <a:off x="7048760" y="2624684"/>
            <a:ext cx="951135" cy="294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Memory Manager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749724" y="922361"/>
            <a:ext cx="1656184" cy="4032448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2627784" y="915566"/>
            <a:ext cx="3312368" cy="4032448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Google Shape;405;p15"/>
          <p:cNvSpPr txBox="1">
            <a:spLocks/>
          </p:cNvSpPr>
          <p:nvPr/>
        </p:nvSpPr>
        <p:spPr>
          <a:xfrm>
            <a:off x="3706336" y="987574"/>
            <a:ext cx="1153696" cy="33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algn="ctr"/>
            <a:r>
              <a:rPr lang="en-US" sz="2000" b="1" dirty="0">
                <a:solidFill>
                  <a:schemeClr val="tx1"/>
                </a:solidFill>
              </a:rPr>
              <a:t>K</a:t>
            </a:r>
            <a:r>
              <a:rPr lang="en-US" sz="2000" b="1" dirty="0" smtClean="0">
                <a:solidFill>
                  <a:schemeClr val="tx1"/>
                </a:solidFill>
              </a:rPr>
              <a:t>ernel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9" name="Google Shape;405;p15"/>
          <p:cNvSpPr txBox="1">
            <a:spLocks/>
          </p:cNvSpPr>
          <p:nvPr/>
        </p:nvSpPr>
        <p:spPr>
          <a:xfrm>
            <a:off x="6948264" y="915566"/>
            <a:ext cx="1296144" cy="359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r>
              <a:rPr lang="en-US" sz="2000" b="1" dirty="0" smtClean="0">
                <a:solidFill>
                  <a:schemeClr val="tx1"/>
                </a:solidFill>
              </a:rPr>
              <a:t>Hardware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635112" y="1511501"/>
            <a:ext cx="1296144" cy="44231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Google Shape;405;p15"/>
          <p:cNvSpPr txBox="1">
            <a:spLocks/>
          </p:cNvSpPr>
          <p:nvPr/>
        </p:nvSpPr>
        <p:spPr>
          <a:xfrm>
            <a:off x="3807616" y="1585382"/>
            <a:ext cx="951135" cy="294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algn="ctr"/>
            <a:r>
              <a:rPr lang="en-US" sz="1200" b="1" dirty="0">
                <a:solidFill>
                  <a:schemeClr val="bg1"/>
                </a:solidFill>
              </a:rPr>
              <a:t>Process</a:t>
            </a:r>
            <a:r>
              <a:rPr lang="en-US" sz="1200" b="1" dirty="0" smtClean="0">
                <a:solidFill>
                  <a:schemeClr val="bg1"/>
                </a:solidFill>
              </a:rPr>
              <a:t/>
            </a:r>
            <a:br>
              <a:rPr lang="en-US" sz="1200" b="1" dirty="0" smtClean="0">
                <a:solidFill>
                  <a:schemeClr val="bg1"/>
                </a:solidFill>
              </a:rPr>
            </a:br>
            <a:r>
              <a:rPr lang="en-US" sz="1200" b="1" dirty="0" smtClean="0">
                <a:solidFill>
                  <a:schemeClr val="bg1"/>
                </a:solidFill>
              </a:rPr>
              <a:t>Manager</a:t>
            </a:r>
            <a:endParaRPr lang="en-US" sz="1200" b="1" dirty="0">
              <a:solidFill>
                <a:schemeClr val="bg1"/>
              </a:solidFill>
            </a:endParaRPr>
          </a:p>
        </p:txBody>
      </p:sp>
      <p:pic>
        <p:nvPicPr>
          <p:cNvPr id="105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724" y="1537279"/>
            <a:ext cx="505206" cy="5126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7" name="Group 26"/>
          <p:cNvGrpSpPr/>
          <p:nvPr/>
        </p:nvGrpSpPr>
        <p:grpSpPr>
          <a:xfrm>
            <a:off x="3635896" y="2211102"/>
            <a:ext cx="1296144" cy="442316"/>
            <a:chOff x="3903007" y="266006"/>
            <a:chExt cx="1296144" cy="442316"/>
          </a:xfrm>
        </p:grpSpPr>
        <p:sp>
          <p:nvSpPr>
            <p:cNvPr id="138" name="Rectangle 137"/>
            <p:cNvSpPr/>
            <p:nvPr/>
          </p:nvSpPr>
          <p:spPr>
            <a:xfrm>
              <a:off x="3903007" y="266006"/>
              <a:ext cx="1296144" cy="44231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Google Shape;405;p15"/>
            <p:cNvSpPr txBox="1">
              <a:spLocks/>
            </p:cNvSpPr>
            <p:nvPr/>
          </p:nvSpPr>
          <p:spPr>
            <a:xfrm>
              <a:off x="4075511" y="342336"/>
              <a:ext cx="951135" cy="2945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1pPr>
              <a:lvl2pPr marR="0" lvl="1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2pPr>
              <a:lvl3pPr marR="0" lvl="2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3pPr>
              <a:lvl4pPr marR="0" lvl="3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4pPr>
              <a:lvl5pPr marR="0" lvl="4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5pPr>
              <a:lvl6pPr marR="0" lvl="5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6pPr>
              <a:lvl7pPr marR="0" lvl="6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7pPr>
              <a:lvl8pPr marR="0" lvl="7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8pPr>
              <a:lvl9pPr marR="0" lvl="8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9pPr>
            </a:lstStyle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Memory</a:t>
              </a:r>
              <a:br>
                <a:rPr lang="en-US" sz="1200" b="1" dirty="0" smtClean="0">
                  <a:solidFill>
                    <a:schemeClr val="bg1"/>
                  </a:solidFill>
                </a:rPr>
              </a:br>
              <a:r>
                <a:rPr lang="en-US" sz="1200" b="1" dirty="0" smtClean="0">
                  <a:solidFill>
                    <a:schemeClr val="bg1"/>
                  </a:solidFill>
                </a:rPr>
                <a:t>Manager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17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724" y="2211102"/>
            <a:ext cx="490347" cy="49034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6" name="Group 25"/>
          <p:cNvGrpSpPr/>
          <p:nvPr/>
        </p:nvGrpSpPr>
        <p:grpSpPr>
          <a:xfrm>
            <a:off x="3275856" y="2931790"/>
            <a:ext cx="2304256" cy="683501"/>
            <a:chOff x="3375404" y="63439"/>
            <a:chExt cx="2304256" cy="683501"/>
          </a:xfrm>
        </p:grpSpPr>
        <p:sp>
          <p:nvSpPr>
            <p:cNvPr id="136" name="Rectangle 135"/>
            <p:cNvSpPr/>
            <p:nvPr/>
          </p:nvSpPr>
          <p:spPr>
            <a:xfrm>
              <a:off x="3375404" y="63439"/>
              <a:ext cx="2304256" cy="683501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3" name="Picture 2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4967396" y="134012"/>
              <a:ext cx="505206" cy="542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7" name="Google Shape;405;p15"/>
            <p:cNvSpPr txBox="1">
              <a:spLocks/>
            </p:cNvSpPr>
            <p:nvPr/>
          </p:nvSpPr>
          <p:spPr>
            <a:xfrm>
              <a:off x="3652678" y="229946"/>
              <a:ext cx="951135" cy="2945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1pPr>
              <a:lvl2pPr marR="0" lvl="1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2pPr>
              <a:lvl3pPr marR="0" lvl="2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3pPr>
              <a:lvl4pPr marR="0" lvl="3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4pPr>
              <a:lvl5pPr marR="0" lvl="4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5pPr>
              <a:lvl6pPr marR="0" lvl="5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6pPr>
              <a:lvl7pPr marR="0" lvl="6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7pPr>
              <a:lvl8pPr marR="0" lvl="7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8pPr>
              <a:lvl9pPr marR="0" lvl="8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9pPr>
            </a:lstStyle>
            <a:p>
              <a:pPr algn="ctr"/>
              <a:r>
                <a:rPr lang="en-US" sz="1400" b="1" dirty="0" smtClean="0">
                  <a:solidFill>
                    <a:schemeClr val="bg1"/>
                  </a:solidFill>
                </a:rPr>
                <a:t>File</a:t>
              </a:r>
              <a:br>
                <a:rPr lang="en-US" sz="1400" b="1" dirty="0" smtClean="0">
                  <a:solidFill>
                    <a:schemeClr val="bg1"/>
                  </a:solidFill>
                </a:rPr>
              </a:br>
              <a:r>
                <a:rPr lang="en-US" sz="1400" b="1" dirty="0" smtClean="0">
                  <a:solidFill>
                    <a:schemeClr val="bg1"/>
                  </a:solidFill>
                </a:rPr>
                <a:t>Subsystem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3275856" y="3867894"/>
            <a:ext cx="2304256" cy="683501"/>
            <a:chOff x="3375404" y="63439"/>
            <a:chExt cx="2304256" cy="683501"/>
          </a:xfrm>
        </p:grpSpPr>
        <p:sp>
          <p:nvSpPr>
            <p:cNvPr id="140" name="Rectangle 139"/>
            <p:cNvSpPr/>
            <p:nvPr/>
          </p:nvSpPr>
          <p:spPr>
            <a:xfrm>
              <a:off x="3375404" y="63439"/>
              <a:ext cx="2304256" cy="683501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3" name="Picture 2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4967396" y="134012"/>
              <a:ext cx="505206" cy="542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4" name="Google Shape;405;p15"/>
            <p:cNvSpPr txBox="1">
              <a:spLocks/>
            </p:cNvSpPr>
            <p:nvPr/>
          </p:nvSpPr>
          <p:spPr>
            <a:xfrm>
              <a:off x="3652678" y="229946"/>
              <a:ext cx="951135" cy="2945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1pPr>
              <a:lvl2pPr marR="0" lvl="1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2pPr>
              <a:lvl3pPr marR="0" lvl="2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3pPr>
              <a:lvl4pPr marR="0" lvl="3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4pPr>
              <a:lvl5pPr marR="0" lvl="4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5pPr>
              <a:lvl6pPr marR="0" lvl="5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6pPr>
              <a:lvl7pPr marR="0" lvl="6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7pPr>
              <a:lvl8pPr marR="0" lvl="7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8pPr>
              <a:lvl9pPr marR="0" lvl="8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9pPr>
            </a:lstStyle>
            <a:p>
              <a:pPr algn="ctr"/>
              <a:r>
                <a:rPr lang="en-US" sz="1400" b="1" dirty="0" smtClean="0">
                  <a:solidFill>
                    <a:schemeClr val="bg1"/>
                  </a:solidFill>
                </a:rPr>
                <a:t>Network</a:t>
              </a:r>
              <a:br>
                <a:rPr lang="en-US" sz="1400" b="1" dirty="0" smtClean="0">
                  <a:solidFill>
                    <a:schemeClr val="bg1"/>
                  </a:solidFill>
                </a:rPr>
              </a:br>
              <a:r>
                <a:rPr lang="en-US" sz="1400" b="1" dirty="0" smtClean="0">
                  <a:solidFill>
                    <a:schemeClr val="bg1"/>
                  </a:solidFill>
                </a:rPr>
                <a:t>Subsystem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63" name="Picture 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019" y="3082008"/>
            <a:ext cx="416052" cy="5200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4" name="Picture 1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883" y="4051464"/>
            <a:ext cx="471488" cy="4500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675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63" name="Google Shape;1170;p27"/>
          <p:cNvSpPr txBox="1">
            <a:spLocks/>
          </p:cNvSpPr>
          <p:nvPr/>
        </p:nvSpPr>
        <p:spPr>
          <a:xfrm>
            <a:off x="352518" y="195485"/>
            <a:ext cx="1915226" cy="542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r>
              <a:rPr lang="en" dirty="0" smtClean="0">
                <a:solidFill>
                  <a:schemeClr val="lt1"/>
                </a:solidFill>
                <a:highlight>
                  <a:schemeClr val="accent1"/>
                </a:highlight>
                <a:latin typeface="Raleway SemiBold" charset="0"/>
                <a:ea typeface="Barlow SemiBold"/>
                <a:cs typeface="Barlow SemiBold"/>
                <a:sym typeface="Barlow SemiBold"/>
              </a:rPr>
              <a:t>Kernel</a:t>
            </a:r>
            <a:endParaRPr lang="en" dirty="0">
              <a:solidFill>
                <a:schemeClr val="lt1"/>
              </a:solidFill>
              <a:highlight>
                <a:schemeClr val="accent1"/>
              </a:highlight>
              <a:latin typeface="Raleway SemiBold" charset="0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92" name="Google Shape;405;p15"/>
          <p:cNvSpPr txBox="1">
            <a:spLocks/>
          </p:cNvSpPr>
          <p:nvPr/>
        </p:nvSpPr>
        <p:spPr>
          <a:xfrm>
            <a:off x="7048760" y="2624684"/>
            <a:ext cx="951135" cy="294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Memory Manager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749724" y="922361"/>
            <a:ext cx="1656184" cy="4032448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2627784" y="915566"/>
            <a:ext cx="3312368" cy="4032448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Google Shape;405;p15"/>
          <p:cNvSpPr txBox="1">
            <a:spLocks/>
          </p:cNvSpPr>
          <p:nvPr/>
        </p:nvSpPr>
        <p:spPr>
          <a:xfrm>
            <a:off x="3706336" y="987574"/>
            <a:ext cx="1153696" cy="33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algn="ctr"/>
            <a:r>
              <a:rPr lang="en-US" sz="2000" b="1" dirty="0">
                <a:solidFill>
                  <a:schemeClr val="tx1"/>
                </a:solidFill>
              </a:rPr>
              <a:t>K</a:t>
            </a:r>
            <a:r>
              <a:rPr lang="en-US" sz="2000" b="1" dirty="0" smtClean="0">
                <a:solidFill>
                  <a:schemeClr val="tx1"/>
                </a:solidFill>
              </a:rPr>
              <a:t>ernel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9" name="Google Shape;405;p15"/>
          <p:cNvSpPr txBox="1">
            <a:spLocks/>
          </p:cNvSpPr>
          <p:nvPr/>
        </p:nvSpPr>
        <p:spPr>
          <a:xfrm>
            <a:off x="6948264" y="915566"/>
            <a:ext cx="1296144" cy="359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r>
              <a:rPr lang="en-US" sz="2000" b="1" dirty="0" smtClean="0">
                <a:solidFill>
                  <a:schemeClr val="tx1"/>
                </a:solidFill>
              </a:rPr>
              <a:t>Hardware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635112" y="1511501"/>
            <a:ext cx="1296144" cy="44231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Google Shape;405;p15"/>
          <p:cNvSpPr txBox="1">
            <a:spLocks/>
          </p:cNvSpPr>
          <p:nvPr/>
        </p:nvSpPr>
        <p:spPr>
          <a:xfrm>
            <a:off x="3807616" y="1585382"/>
            <a:ext cx="951135" cy="294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algn="ctr"/>
            <a:r>
              <a:rPr lang="en-US" sz="1200" b="1" dirty="0">
                <a:solidFill>
                  <a:schemeClr val="bg1"/>
                </a:solidFill>
              </a:rPr>
              <a:t>Process</a:t>
            </a:r>
            <a:r>
              <a:rPr lang="en-US" sz="1200" b="1" dirty="0" smtClean="0">
                <a:solidFill>
                  <a:schemeClr val="bg1"/>
                </a:solidFill>
              </a:rPr>
              <a:t/>
            </a:r>
            <a:br>
              <a:rPr lang="en-US" sz="1200" b="1" dirty="0" smtClean="0">
                <a:solidFill>
                  <a:schemeClr val="bg1"/>
                </a:solidFill>
              </a:rPr>
            </a:br>
            <a:r>
              <a:rPr lang="en-US" sz="1200" b="1" dirty="0" smtClean="0">
                <a:solidFill>
                  <a:schemeClr val="bg1"/>
                </a:solidFill>
              </a:rPr>
              <a:t>Manager</a:t>
            </a:r>
            <a:endParaRPr lang="en-US" sz="1200" b="1" dirty="0">
              <a:solidFill>
                <a:schemeClr val="bg1"/>
              </a:solidFill>
            </a:endParaRPr>
          </a:p>
        </p:txBody>
      </p:sp>
      <p:pic>
        <p:nvPicPr>
          <p:cNvPr id="105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724" y="1537279"/>
            <a:ext cx="505206" cy="5126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7" name="Group 26"/>
          <p:cNvGrpSpPr/>
          <p:nvPr/>
        </p:nvGrpSpPr>
        <p:grpSpPr>
          <a:xfrm>
            <a:off x="3635896" y="2211102"/>
            <a:ext cx="1296144" cy="442316"/>
            <a:chOff x="3903007" y="266006"/>
            <a:chExt cx="1296144" cy="442316"/>
          </a:xfrm>
        </p:grpSpPr>
        <p:sp>
          <p:nvSpPr>
            <p:cNvPr id="138" name="Rectangle 137"/>
            <p:cNvSpPr/>
            <p:nvPr/>
          </p:nvSpPr>
          <p:spPr>
            <a:xfrm>
              <a:off x="3903007" y="266006"/>
              <a:ext cx="1296144" cy="44231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Google Shape;405;p15"/>
            <p:cNvSpPr txBox="1">
              <a:spLocks/>
            </p:cNvSpPr>
            <p:nvPr/>
          </p:nvSpPr>
          <p:spPr>
            <a:xfrm>
              <a:off x="4075511" y="342336"/>
              <a:ext cx="951135" cy="2945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1pPr>
              <a:lvl2pPr marR="0" lvl="1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2pPr>
              <a:lvl3pPr marR="0" lvl="2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3pPr>
              <a:lvl4pPr marR="0" lvl="3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4pPr>
              <a:lvl5pPr marR="0" lvl="4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5pPr>
              <a:lvl6pPr marR="0" lvl="5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6pPr>
              <a:lvl7pPr marR="0" lvl="6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7pPr>
              <a:lvl8pPr marR="0" lvl="7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8pPr>
              <a:lvl9pPr marR="0" lvl="8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9pPr>
            </a:lstStyle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Memory</a:t>
              </a:r>
              <a:br>
                <a:rPr lang="en-US" sz="1200" b="1" dirty="0" smtClean="0">
                  <a:solidFill>
                    <a:schemeClr val="bg1"/>
                  </a:solidFill>
                </a:rPr>
              </a:br>
              <a:r>
                <a:rPr lang="en-US" sz="1200" b="1" dirty="0" smtClean="0">
                  <a:solidFill>
                    <a:schemeClr val="bg1"/>
                  </a:solidFill>
                </a:rPr>
                <a:t>Manager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17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724" y="2211102"/>
            <a:ext cx="490347" cy="49034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6" name="Group 25"/>
          <p:cNvGrpSpPr/>
          <p:nvPr/>
        </p:nvGrpSpPr>
        <p:grpSpPr>
          <a:xfrm>
            <a:off x="3275856" y="2931790"/>
            <a:ext cx="2304256" cy="683501"/>
            <a:chOff x="3375404" y="63439"/>
            <a:chExt cx="2304256" cy="683501"/>
          </a:xfrm>
        </p:grpSpPr>
        <p:sp>
          <p:nvSpPr>
            <p:cNvPr id="136" name="Rectangle 135"/>
            <p:cNvSpPr/>
            <p:nvPr/>
          </p:nvSpPr>
          <p:spPr>
            <a:xfrm>
              <a:off x="3375404" y="63439"/>
              <a:ext cx="2304256" cy="683501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3" name="Picture 2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4967396" y="134012"/>
              <a:ext cx="505206" cy="542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7" name="Google Shape;405;p15"/>
            <p:cNvSpPr txBox="1">
              <a:spLocks/>
            </p:cNvSpPr>
            <p:nvPr/>
          </p:nvSpPr>
          <p:spPr>
            <a:xfrm>
              <a:off x="3652678" y="229946"/>
              <a:ext cx="951135" cy="2945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1pPr>
              <a:lvl2pPr marR="0" lvl="1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2pPr>
              <a:lvl3pPr marR="0" lvl="2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3pPr>
              <a:lvl4pPr marR="0" lvl="3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4pPr>
              <a:lvl5pPr marR="0" lvl="4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5pPr>
              <a:lvl6pPr marR="0" lvl="5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6pPr>
              <a:lvl7pPr marR="0" lvl="6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7pPr>
              <a:lvl8pPr marR="0" lvl="7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8pPr>
              <a:lvl9pPr marR="0" lvl="8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9pPr>
            </a:lstStyle>
            <a:p>
              <a:pPr algn="ctr"/>
              <a:r>
                <a:rPr lang="en-US" sz="1400" b="1" dirty="0" smtClean="0">
                  <a:solidFill>
                    <a:schemeClr val="bg1"/>
                  </a:solidFill>
                </a:rPr>
                <a:t>File</a:t>
              </a:r>
              <a:br>
                <a:rPr lang="en-US" sz="1400" b="1" dirty="0" smtClean="0">
                  <a:solidFill>
                    <a:schemeClr val="bg1"/>
                  </a:solidFill>
                </a:rPr>
              </a:br>
              <a:r>
                <a:rPr lang="en-US" sz="1400" b="1" dirty="0" smtClean="0">
                  <a:solidFill>
                    <a:schemeClr val="bg1"/>
                  </a:solidFill>
                </a:rPr>
                <a:t>Subsystem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3275856" y="3867894"/>
            <a:ext cx="2304256" cy="683501"/>
            <a:chOff x="3375404" y="63439"/>
            <a:chExt cx="2304256" cy="683501"/>
          </a:xfrm>
        </p:grpSpPr>
        <p:sp>
          <p:nvSpPr>
            <p:cNvPr id="140" name="Rectangle 139"/>
            <p:cNvSpPr/>
            <p:nvPr/>
          </p:nvSpPr>
          <p:spPr>
            <a:xfrm>
              <a:off x="3375404" y="63439"/>
              <a:ext cx="2304256" cy="683501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3" name="Picture 2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4967396" y="134012"/>
              <a:ext cx="505206" cy="542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4" name="Google Shape;405;p15"/>
            <p:cNvSpPr txBox="1">
              <a:spLocks/>
            </p:cNvSpPr>
            <p:nvPr/>
          </p:nvSpPr>
          <p:spPr>
            <a:xfrm>
              <a:off x="3652678" y="229946"/>
              <a:ext cx="951135" cy="2945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1pPr>
              <a:lvl2pPr marR="0" lvl="1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2pPr>
              <a:lvl3pPr marR="0" lvl="2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3pPr>
              <a:lvl4pPr marR="0" lvl="3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4pPr>
              <a:lvl5pPr marR="0" lvl="4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5pPr>
              <a:lvl6pPr marR="0" lvl="5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6pPr>
              <a:lvl7pPr marR="0" lvl="6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7pPr>
              <a:lvl8pPr marR="0" lvl="7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8pPr>
              <a:lvl9pPr marR="0" lvl="8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9pPr>
            </a:lstStyle>
            <a:p>
              <a:pPr algn="ctr"/>
              <a:r>
                <a:rPr lang="en-US" sz="1400" b="1" dirty="0" smtClean="0">
                  <a:solidFill>
                    <a:schemeClr val="bg1"/>
                  </a:solidFill>
                </a:rPr>
                <a:t>Network</a:t>
              </a:r>
              <a:br>
                <a:rPr lang="en-US" sz="1400" b="1" dirty="0" smtClean="0">
                  <a:solidFill>
                    <a:schemeClr val="bg1"/>
                  </a:solidFill>
                </a:rPr>
              </a:br>
              <a:r>
                <a:rPr lang="en-US" sz="1400" b="1" dirty="0" smtClean="0">
                  <a:solidFill>
                    <a:schemeClr val="bg1"/>
                  </a:solidFill>
                </a:rPr>
                <a:t>Subsystem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331968" y="2938585"/>
            <a:ext cx="1939756" cy="721568"/>
            <a:chOff x="5331968" y="2938585"/>
            <a:chExt cx="1939756" cy="721568"/>
          </a:xfrm>
        </p:grpSpPr>
        <p:grpSp>
          <p:nvGrpSpPr>
            <p:cNvPr id="122" name="Group 121"/>
            <p:cNvGrpSpPr/>
            <p:nvPr/>
          </p:nvGrpSpPr>
          <p:grpSpPr>
            <a:xfrm rot="16200000">
              <a:off x="5403232" y="2867321"/>
              <a:ext cx="721568" cy="864096"/>
              <a:chOff x="394049" y="3075806"/>
              <a:chExt cx="721568" cy="864096"/>
            </a:xfrm>
          </p:grpSpPr>
          <p:grpSp>
            <p:nvGrpSpPr>
              <p:cNvPr id="124" name="Group 123"/>
              <p:cNvGrpSpPr/>
              <p:nvPr/>
            </p:nvGrpSpPr>
            <p:grpSpPr>
              <a:xfrm>
                <a:off x="394049" y="3507854"/>
                <a:ext cx="721568" cy="432048"/>
                <a:chOff x="394049" y="3435846"/>
                <a:chExt cx="721568" cy="432048"/>
              </a:xfrm>
            </p:grpSpPr>
            <p:sp>
              <p:nvSpPr>
                <p:cNvPr id="126" name="Rectangle 125"/>
                <p:cNvSpPr/>
                <p:nvPr/>
              </p:nvSpPr>
              <p:spPr>
                <a:xfrm>
                  <a:off x="394049" y="3435846"/>
                  <a:ext cx="721568" cy="4320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Google Shape;405;p15"/>
                <p:cNvSpPr txBox="1">
                  <a:spLocks/>
                </p:cNvSpPr>
                <p:nvPr/>
              </p:nvSpPr>
              <p:spPr>
                <a:xfrm>
                  <a:off x="441808" y="3507854"/>
                  <a:ext cx="657963" cy="26205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b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1pPr>
                  <a:lvl2pPr marR="0" lvl="1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2pPr>
                  <a:lvl3pPr marR="0" lvl="2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3pPr>
                  <a:lvl4pPr marR="0" lvl="3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4pPr>
                  <a:lvl5pPr marR="0" lvl="4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5pPr>
                  <a:lvl6pPr marR="0" lvl="5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6pPr>
                  <a:lvl7pPr marR="0" lvl="6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7pPr>
                  <a:lvl8pPr marR="0" lvl="7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8pPr>
                  <a:lvl9pPr marR="0" lvl="8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9pPr>
                </a:lstStyle>
                <a:p>
                  <a:pPr algn="ctr"/>
                  <a:r>
                    <a:rPr lang="en-US" sz="1400" b="1" dirty="0" smtClean="0">
                      <a:solidFill>
                        <a:schemeClr val="tx1"/>
                      </a:solidFill>
                    </a:rPr>
                    <a:t>Driver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</p:grpSp>
          <p:pic>
            <p:nvPicPr>
              <p:cNvPr id="125" name="Picture 22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8623" y="3075806"/>
                <a:ext cx="312420" cy="533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145" name="Straight Arrow Connector 144"/>
            <p:cNvCxnSpPr/>
            <p:nvPr/>
          </p:nvCxnSpPr>
          <p:spPr>
            <a:xfrm>
              <a:off x="6234700" y="3224299"/>
              <a:ext cx="1037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/>
            <p:nvPr/>
          </p:nvCxnSpPr>
          <p:spPr>
            <a:xfrm flipH="1">
              <a:off x="6234700" y="3455579"/>
              <a:ext cx="1037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/>
          <p:cNvGrpSpPr/>
          <p:nvPr/>
        </p:nvGrpSpPr>
        <p:grpSpPr>
          <a:xfrm>
            <a:off x="5331968" y="3871311"/>
            <a:ext cx="1939756" cy="721568"/>
            <a:chOff x="5331968" y="2938585"/>
            <a:chExt cx="1939756" cy="721568"/>
          </a:xfrm>
        </p:grpSpPr>
        <p:grpSp>
          <p:nvGrpSpPr>
            <p:cNvPr id="156" name="Group 155"/>
            <p:cNvGrpSpPr/>
            <p:nvPr/>
          </p:nvGrpSpPr>
          <p:grpSpPr>
            <a:xfrm rot="16200000">
              <a:off x="5403232" y="2867321"/>
              <a:ext cx="721568" cy="864096"/>
              <a:chOff x="394049" y="3075806"/>
              <a:chExt cx="721568" cy="864096"/>
            </a:xfrm>
          </p:grpSpPr>
          <p:grpSp>
            <p:nvGrpSpPr>
              <p:cNvPr id="159" name="Group 158"/>
              <p:cNvGrpSpPr/>
              <p:nvPr/>
            </p:nvGrpSpPr>
            <p:grpSpPr>
              <a:xfrm>
                <a:off x="394049" y="3507854"/>
                <a:ext cx="721568" cy="432048"/>
                <a:chOff x="394049" y="3435846"/>
                <a:chExt cx="721568" cy="432048"/>
              </a:xfrm>
            </p:grpSpPr>
            <p:sp>
              <p:nvSpPr>
                <p:cNvPr id="161" name="Rectangle 160"/>
                <p:cNvSpPr/>
                <p:nvPr/>
              </p:nvSpPr>
              <p:spPr>
                <a:xfrm>
                  <a:off x="394049" y="3435846"/>
                  <a:ext cx="721568" cy="4320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Google Shape;405;p15"/>
                <p:cNvSpPr txBox="1">
                  <a:spLocks/>
                </p:cNvSpPr>
                <p:nvPr/>
              </p:nvSpPr>
              <p:spPr>
                <a:xfrm>
                  <a:off x="441808" y="3507854"/>
                  <a:ext cx="657963" cy="26205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b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1pPr>
                  <a:lvl2pPr marR="0" lvl="1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2pPr>
                  <a:lvl3pPr marR="0" lvl="2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3pPr>
                  <a:lvl4pPr marR="0" lvl="3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4pPr>
                  <a:lvl5pPr marR="0" lvl="4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5pPr>
                  <a:lvl6pPr marR="0" lvl="5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6pPr>
                  <a:lvl7pPr marR="0" lvl="6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7pPr>
                  <a:lvl8pPr marR="0" lvl="7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8pPr>
                  <a:lvl9pPr marR="0" lvl="8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9pPr>
                </a:lstStyle>
                <a:p>
                  <a:pPr algn="ctr"/>
                  <a:r>
                    <a:rPr lang="en-US" sz="1400" b="1" dirty="0" smtClean="0">
                      <a:solidFill>
                        <a:schemeClr val="tx1"/>
                      </a:solidFill>
                    </a:rPr>
                    <a:t>Driver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</p:grpSp>
          <p:pic>
            <p:nvPicPr>
              <p:cNvPr id="160" name="Picture 22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8623" y="3075806"/>
                <a:ext cx="312420" cy="533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157" name="Straight Arrow Connector 156"/>
            <p:cNvCxnSpPr/>
            <p:nvPr/>
          </p:nvCxnSpPr>
          <p:spPr>
            <a:xfrm>
              <a:off x="6234700" y="3224299"/>
              <a:ext cx="1037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/>
            <p:nvPr/>
          </p:nvCxnSpPr>
          <p:spPr>
            <a:xfrm flipH="1">
              <a:off x="6234700" y="3455579"/>
              <a:ext cx="1037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3" name="Picture 1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019" y="3082008"/>
            <a:ext cx="416052" cy="5200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4" name="Picture 1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883" y="4051464"/>
            <a:ext cx="471488" cy="4500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400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63" name="Google Shape;1170;p27"/>
          <p:cNvSpPr txBox="1">
            <a:spLocks/>
          </p:cNvSpPr>
          <p:nvPr/>
        </p:nvSpPr>
        <p:spPr>
          <a:xfrm>
            <a:off x="352518" y="195485"/>
            <a:ext cx="1915226" cy="542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r>
              <a:rPr lang="en" dirty="0" smtClean="0">
                <a:solidFill>
                  <a:schemeClr val="lt1"/>
                </a:solidFill>
                <a:highlight>
                  <a:schemeClr val="accent1"/>
                </a:highlight>
                <a:latin typeface="Raleway SemiBold" charset="0"/>
                <a:ea typeface="Barlow SemiBold"/>
                <a:cs typeface="Barlow SemiBold"/>
                <a:sym typeface="Barlow SemiBold"/>
              </a:rPr>
              <a:t>Kernel</a:t>
            </a:r>
            <a:endParaRPr lang="en" dirty="0">
              <a:solidFill>
                <a:schemeClr val="lt1"/>
              </a:solidFill>
              <a:highlight>
                <a:schemeClr val="accent1"/>
              </a:highlight>
              <a:latin typeface="Raleway SemiBold" charset="0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92" name="Google Shape;405;p15"/>
          <p:cNvSpPr txBox="1">
            <a:spLocks/>
          </p:cNvSpPr>
          <p:nvPr/>
        </p:nvSpPr>
        <p:spPr>
          <a:xfrm>
            <a:off x="7048760" y="2624684"/>
            <a:ext cx="951135" cy="294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Memory Manager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749724" y="922361"/>
            <a:ext cx="1656184" cy="4032448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2627784" y="915566"/>
            <a:ext cx="3312368" cy="4032448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Google Shape;405;p15"/>
          <p:cNvSpPr txBox="1">
            <a:spLocks/>
          </p:cNvSpPr>
          <p:nvPr/>
        </p:nvSpPr>
        <p:spPr>
          <a:xfrm>
            <a:off x="3706336" y="987574"/>
            <a:ext cx="1153696" cy="33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algn="ctr"/>
            <a:r>
              <a:rPr lang="en-US" sz="2000" b="1" dirty="0">
                <a:solidFill>
                  <a:schemeClr val="tx1"/>
                </a:solidFill>
              </a:rPr>
              <a:t>K</a:t>
            </a:r>
            <a:r>
              <a:rPr lang="en-US" sz="2000" b="1" dirty="0" smtClean="0">
                <a:solidFill>
                  <a:schemeClr val="tx1"/>
                </a:solidFill>
              </a:rPr>
              <a:t>ernel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9" name="Google Shape;405;p15"/>
          <p:cNvSpPr txBox="1">
            <a:spLocks/>
          </p:cNvSpPr>
          <p:nvPr/>
        </p:nvSpPr>
        <p:spPr>
          <a:xfrm>
            <a:off x="6948264" y="915566"/>
            <a:ext cx="1296144" cy="359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r>
              <a:rPr lang="en-US" sz="2000" b="1" dirty="0" smtClean="0">
                <a:solidFill>
                  <a:schemeClr val="tx1"/>
                </a:solidFill>
              </a:rPr>
              <a:t>Hardware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635112" y="1511501"/>
            <a:ext cx="1296144" cy="44231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Google Shape;405;p15"/>
          <p:cNvSpPr txBox="1">
            <a:spLocks/>
          </p:cNvSpPr>
          <p:nvPr/>
        </p:nvSpPr>
        <p:spPr>
          <a:xfrm>
            <a:off x="3807616" y="1585382"/>
            <a:ext cx="951135" cy="294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algn="ctr"/>
            <a:r>
              <a:rPr lang="en-US" sz="1200" b="1" dirty="0">
                <a:solidFill>
                  <a:schemeClr val="bg1"/>
                </a:solidFill>
              </a:rPr>
              <a:t>Process</a:t>
            </a:r>
            <a:r>
              <a:rPr lang="en-US" sz="1200" b="1" dirty="0" smtClean="0">
                <a:solidFill>
                  <a:schemeClr val="bg1"/>
                </a:solidFill>
              </a:rPr>
              <a:t/>
            </a:r>
            <a:br>
              <a:rPr lang="en-US" sz="1200" b="1" dirty="0" smtClean="0">
                <a:solidFill>
                  <a:schemeClr val="bg1"/>
                </a:solidFill>
              </a:rPr>
            </a:br>
            <a:r>
              <a:rPr lang="en-US" sz="1200" b="1" dirty="0" smtClean="0">
                <a:solidFill>
                  <a:schemeClr val="bg1"/>
                </a:solidFill>
              </a:rPr>
              <a:t>Manager</a:t>
            </a:r>
            <a:endParaRPr lang="en-US" sz="1200" b="1" dirty="0">
              <a:solidFill>
                <a:schemeClr val="bg1"/>
              </a:solidFill>
            </a:endParaRPr>
          </a:p>
        </p:txBody>
      </p:sp>
      <p:pic>
        <p:nvPicPr>
          <p:cNvPr id="105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724" y="1537279"/>
            <a:ext cx="505206" cy="5126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7" name="Group 26"/>
          <p:cNvGrpSpPr/>
          <p:nvPr/>
        </p:nvGrpSpPr>
        <p:grpSpPr>
          <a:xfrm>
            <a:off x="3635896" y="2211102"/>
            <a:ext cx="1296144" cy="442316"/>
            <a:chOff x="3903007" y="266006"/>
            <a:chExt cx="1296144" cy="442316"/>
          </a:xfrm>
        </p:grpSpPr>
        <p:sp>
          <p:nvSpPr>
            <p:cNvPr id="138" name="Rectangle 137"/>
            <p:cNvSpPr/>
            <p:nvPr/>
          </p:nvSpPr>
          <p:spPr>
            <a:xfrm>
              <a:off x="3903007" y="266006"/>
              <a:ext cx="1296144" cy="44231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Google Shape;405;p15"/>
            <p:cNvSpPr txBox="1">
              <a:spLocks/>
            </p:cNvSpPr>
            <p:nvPr/>
          </p:nvSpPr>
          <p:spPr>
            <a:xfrm>
              <a:off x="4075511" y="342336"/>
              <a:ext cx="951135" cy="2945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1pPr>
              <a:lvl2pPr marR="0" lvl="1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2pPr>
              <a:lvl3pPr marR="0" lvl="2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3pPr>
              <a:lvl4pPr marR="0" lvl="3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4pPr>
              <a:lvl5pPr marR="0" lvl="4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5pPr>
              <a:lvl6pPr marR="0" lvl="5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6pPr>
              <a:lvl7pPr marR="0" lvl="6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7pPr>
              <a:lvl8pPr marR="0" lvl="7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8pPr>
              <a:lvl9pPr marR="0" lvl="8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9pPr>
            </a:lstStyle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Memory</a:t>
              </a:r>
              <a:br>
                <a:rPr lang="en-US" sz="1200" b="1" dirty="0" smtClean="0">
                  <a:solidFill>
                    <a:schemeClr val="bg1"/>
                  </a:solidFill>
                </a:rPr>
              </a:br>
              <a:r>
                <a:rPr lang="en-US" sz="1200" b="1" dirty="0" smtClean="0">
                  <a:solidFill>
                    <a:schemeClr val="bg1"/>
                  </a:solidFill>
                </a:rPr>
                <a:t>Manager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17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724" y="2211102"/>
            <a:ext cx="490347" cy="49034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6" name="Group 25"/>
          <p:cNvGrpSpPr/>
          <p:nvPr/>
        </p:nvGrpSpPr>
        <p:grpSpPr>
          <a:xfrm>
            <a:off x="3275856" y="2931790"/>
            <a:ext cx="2304256" cy="683501"/>
            <a:chOff x="3375404" y="63439"/>
            <a:chExt cx="2304256" cy="683501"/>
          </a:xfrm>
        </p:grpSpPr>
        <p:sp>
          <p:nvSpPr>
            <p:cNvPr id="136" name="Rectangle 135"/>
            <p:cNvSpPr/>
            <p:nvPr/>
          </p:nvSpPr>
          <p:spPr>
            <a:xfrm>
              <a:off x="3375404" y="63439"/>
              <a:ext cx="2304256" cy="683501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3" name="Picture 2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4967396" y="134012"/>
              <a:ext cx="505206" cy="542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7" name="Google Shape;405;p15"/>
            <p:cNvSpPr txBox="1">
              <a:spLocks/>
            </p:cNvSpPr>
            <p:nvPr/>
          </p:nvSpPr>
          <p:spPr>
            <a:xfrm>
              <a:off x="3652678" y="229946"/>
              <a:ext cx="951135" cy="2945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1pPr>
              <a:lvl2pPr marR="0" lvl="1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2pPr>
              <a:lvl3pPr marR="0" lvl="2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3pPr>
              <a:lvl4pPr marR="0" lvl="3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4pPr>
              <a:lvl5pPr marR="0" lvl="4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5pPr>
              <a:lvl6pPr marR="0" lvl="5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6pPr>
              <a:lvl7pPr marR="0" lvl="6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7pPr>
              <a:lvl8pPr marR="0" lvl="7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8pPr>
              <a:lvl9pPr marR="0" lvl="8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9pPr>
            </a:lstStyle>
            <a:p>
              <a:pPr algn="ctr"/>
              <a:r>
                <a:rPr lang="en-US" sz="1400" b="1" dirty="0" smtClean="0">
                  <a:solidFill>
                    <a:schemeClr val="bg1"/>
                  </a:solidFill>
                </a:rPr>
                <a:t>File</a:t>
              </a:r>
              <a:br>
                <a:rPr lang="en-US" sz="1400" b="1" dirty="0" smtClean="0">
                  <a:solidFill>
                    <a:schemeClr val="bg1"/>
                  </a:solidFill>
                </a:rPr>
              </a:br>
              <a:r>
                <a:rPr lang="en-US" sz="1400" b="1" dirty="0" smtClean="0">
                  <a:solidFill>
                    <a:schemeClr val="bg1"/>
                  </a:solidFill>
                </a:rPr>
                <a:t>Subsystem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3275856" y="3867894"/>
            <a:ext cx="2304256" cy="683501"/>
            <a:chOff x="3375404" y="63439"/>
            <a:chExt cx="2304256" cy="683501"/>
          </a:xfrm>
        </p:grpSpPr>
        <p:sp>
          <p:nvSpPr>
            <p:cNvPr id="140" name="Rectangle 139"/>
            <p:cNvSpPr/>
            <p:nvPr/>
          </p:nvSpPr>
          <p:spPr>
            <a:xfrm>
              <a:off x="3375404" y="63439"/>
              <a:ext cx="2304256" cy="683501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3" name="Picture 2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4967396" y="134012"/>
              <a:ext cx="505206" cy="542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4" name="Google Shape;405;p15"/>
            <p:cNvSpPr txBox="1">
              <a:spLocks/>
            </p:cNvSpPr>
            <p:nvPr/>
          </p:nvSpPr>
          <p:spPr>
            <a:xfrm>
              <a:off x="3652678" y="229946"/>
              <a:ext cx="951135" cy="2945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1pPr>
              <a:lvl2pPr marR="0" lvl="1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2pPr>
              <a:lvl3pPr marR="0" lvl="2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3pPr>
              <a:lvl4pPr marR="0" lvl="3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4pPr>
              <a:lvl5pPr marR="0" lvl="4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5pPr>
              <a:lvl6pPr marR="0" lvl="5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6pPr>
              <a:lvl7pPr marR="0" lvl="6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7pPr>
              <a:lvl8pPr marR="0" lvl="7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8pPr>
              <a:lvl9pPr marR="0" lvl="8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9pPr>
            </a:lstStyle>
            <a:p>
              <a:pPr algn="ctr"/>
              <a:r>
                <a:rPr lang="en-US" sz="1400" b="1" dirty="0" smtClean="0">
                  <a:solidFill>
                    <a:schemeClr val="bg1"/>
                  </a:solidFill>
                </a:rPr>
                <a:t>Network</a:t>
              </a:r>
              <a:br>
                <a:rPr lang="en-US" sz="1400" b="1" dirty="0" smtClean="0">
                  <a:solidFill>
                    <a:schemeClr val="bg1"/>
                  </a:solidFill>
                </a:rPr>
              </a:br>
              <a:r>
                <a:rPr lang="en-US" sz="1400" b="1" dirty="0" smtClean="0">
                  <a:solidFill>
                    <a:schemeClr val="bg1"/>
                  </a:solidFill>
                </a:rPr>
                <a:t>Subsystem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331968" y="2938585"/>
            <a:ext cx="1939756" cy="721568"/>
            <a:chOff x="5331968" y="2938585"/>
            <a:chExt cx="1939756" cy="721568"/>
          </a:xfrm>
        </p:grpSpPr>
        <p:grpSp>
          <p:nvGrpSpPr>
            <p:cNvPr id="122" name="Group 121"/>
            <p:cNvGrpSpPr/>
            <p:nvPr/>
          </p:nvGrpSpPr>
          <p:grpSpPr>
            <a:xfrm rot="16200000">
              <a:off x="5403232" y="2867321"/>
              <a:ext cx="721568" cy="864096"/>
              <a:chOff x="394049" y="3075806"/>
              <a:chExt cx="721568" cy="864096"/>
            </a:xfrm>
          </p:grpSpPr>
          <p:grpSp>
            <p:nvGrpSpPr>
              <p:cNvPr id="124" name="Group 123"/>
              <p:cNvGrpSpPr/>
              <p:nvPr/>
            </p:nvGrpSpPr>
            <p:grpSpPr>
              <a:xfrm>
                <a:off x="394049" y="3507854"/>
                <a:ext cx="721568" cy="432048"/>
                <a:chOff x="394049" y="3435846"/>
                <a:chExt cx="721568" cy="432048"/>
              </a:xfrm>
            </p:grpSpPr>
            <p:sp>
              <p:nvSpPr>
                <p:cNvPr id="126" name="Rectangle 125"/>
                <p:cNvSpPr/>
                <p:nvPr/>
              </p:nvSpPr>
              <p:spPr>
                <a:xfrm>
                  <a:off x="394049" y="3435846"/>
                  <a:ext cx="721568" cy="4320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Google Shape;405;p15"/>
                <p:cNvSpPr txBox="1">
                  <a:spLocks/>
                </p:cNvSpPr>
                <p:nvPr/>
              </p:nvSpPr>
              <p:spPr>
                <a:xfrm>
                  <a:off x="441808" y="3507854"/>
                  <a:ext cx="657963" cy="26205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b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1pPr>
                  <a:lvl2pPr marR="0" lvl="1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2pPr>
                  <a:lvl3pPr marR="0" lvl="2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3pPr>
                  <a:lvl4pPr marR="0" lvl="3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4pPr>
                  <a:lvl5pPr marR="0" lvl="4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5pPr>
                  <a:lvl6pPr marR="0" lvl="5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6pPr>
                  <a:lvl7pPr marR="0" lvl="6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7pPr>
                  <a:lvl8pPr marR="0" lvl="7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8pPr>
                  <a:lvl9pPr marR="0" lvl="8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9pPr>
                </a:lstStyle>
                <a:p>
                  <a:pPr algn="ctr"/>
                  <a:r>
                    <a:rPr lang="en-US" sz="1400" b="1" dirty="0" smtClean="0">
                      <a:solidFill>
                        <a:schemeClr val="tx1"/>
                      </a:solidFill>
                    </a:rPr>
                    <a:t>Driver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</p:grpSp>
          <p:pic>
            <p:nvPicPr>
              <p:cNvPr id="125" name="Picture 22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8623" y="3075806"/>
                <a:ext cx="312420" cy="533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145" name="Straight Arrow Connector 144"/>
            <p:cNvCxnSpPr/>
            <p:nvPr/>
          </p:nvCxnSpPr>
          <p:spPr>
            <a:xfrm>
              <a:off x="6234700" y="3224299"/>
              <a:ext cx="1037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/>
            <p:nvPr/>
          </p:nvCxnSpPr>
          <p:spPr>
            <a:xfrm flipH="1">
              <a:off x="6234700" y="3455579"/>
              <a:ext cx="1037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/>
          <p:cNvGrpSpPr/>
          <p:nvPr/>
        </p:nvGrpSpPr>
        <p:grpSpPr>
          <a:xfrm>
            <a:off x="5331968" y="3871311"/>
            <a:ext cx="1939756" cy="721568"/>
            <a:chOff x="5331968" y="2938585"/>
            <a:chExt cx="1939756" cy="721568"/>
          </a:xfrm>
        </p:grpSpPr>
        <p:grpSp>
          <p:nvGrpSpPr>
            <p:cNvPr id="156" name="Group 155"/>
            <p:cNvGrpSpPr/>
            <p:nvPr/>
          </p:nvGrpSpPr>
          <p:grpSpPr>
            <a:xfrm rot="16200000">
              <a:off x="5403232" y="2867321"/>
              <a:ext cx="721568" cy="864096"/>
              <a:chOff x="394049" y="3075806"/>
              <a:chExt cx="721568" cy="864096"/>
            </a:xfrm>
          </p:grpSpPr>
          <p:grpSp>
            <p:nvGrpSpPr>
              <p:cNvPr id="159" name="Group 158"/>
              <p:cNvGrpSpPr/>
              <p:nvPr/>
            </p:nvGrpSpPr>
            <p:grpSpPr>
              <a:xfrm>
                <a:off x="394049" y="3507854"/>
                <a:ext cx="721568" cy="432048"/>
                <a:chOff x="394049" y="3435846"/>
                <a:chExt cx="721568" cy="432048"/>
              </a:xfrm>
            </p:grpSpPr>
            <p:sp>
              <p:nvSpPr>
                <p:cNvPr id="161" name="Rectangle 160"/>
                <p:cNvSpPr/>
                <p:nvPr/>
              </p:nvSpPr>
              <p:spPr>
                <a:xfrm>
                  <a:off x="394049" y="3435846"/>
                  <a:ext cx="721568" cy="4320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Google Shape;405;p15"/>
                <p:cNvSpPr txBox="1">
                  <a:spLocks/>
                </p:cNvSpPr>
                <p:nvPr/>
              </p:nvSpPr>
              <p:spPr>
                <a:xfrm>
                  <a:off x="441808" y="3507854"/>
                  <a:ext cx="657963" cy="26205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b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1pPr>
                  <a:lvl2pPr marR="0" lvl="1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2pPr>
                  <a:lvl3pPr marR="0" lvl="2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3pPr>
                  <a:lvl4pPr marR="0" lvl="3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4pPr>
                  <a:lvl5pPr marR="0" lvl="4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5pPr>
                  <a:lvl6pPr marR="0" lvl="5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6pPr>
                  <a:lvl7pPr marR="0" lvl="6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7pPr>
                  <a:lvl8pPr marR="0" lvl="7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8pPr>
                  <a:lvl9pPr marR="0" lvl="8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9pPr>
                </a:lstStyle>
                <a:p>
                  <a:pPr algn="ctr"/>
                  <a:r>
                    <a:rPr lang="en-US" sz="1400" b="1" dirty="0" smtClean="0">
                      <a:solidFill>
                        <a:schemeClr val="tx1"/>
                      </a:solidFill>
                    </a:rPr>
                    <a:t>Driver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</p:grpSp>
          <p:pic>
            <p:nvPicPr>
              <p:cNvPr id="160" name="Picture 22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8623" y="3075806"/>
                <a:ext cx="312420" cy="533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157" name="Straight Arrow Connector 156"/>
            <p:cNvCxnSpPr/>
            <p:nvPr/>
          </p:nvCxnSpPr>
          <p:spPr>
            <a:xfrm>
              <a:off x="6234700" y="3224299"/>
              <a:ext cx="1037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/>
            <p:nvPr/>
          </p:nvCxnSpPr>
          <p:spPr>
            <a:xfrm flipH="1">
              <a:off x="6234700" y="3455579"/>
              <a:ext cx="1037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3" name="Picture 1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019" y="3082008"/>
            <a:ext cx="416052" cy="5200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4" name="Picture 1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883" y="4051464"/>
            <a:ext cx="471488" cy="4500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2" name="Group 41"/>
          <p:cNvGrpSpPr/>
          <p:nvPr/>
        </p:nvGrpSpPr>
        <p:grpSpPr>
          <a:xfrm>
            <a:off x="486044" y="1923678"/>
            <a:ext cx="1421660" cy="432048"/>
            <a:chOff x="345002" y="2269401"/>
            <a:chExt cx="1492262" cy="432048"/>
          </a:xfrm>
        </p:grpSpPr>
        <p:sp>
          <p:nvSpPr>
            <p:cNvPr id="43" name="Rectangle 42"/>
            <p:cNvSpPr/>
            <p:nvPr/>
          </p:nvSpPr>
          <p:spPr>
            <a:xfrm>
              <a:off x="345002" y="2269401"/>
              <a:ext cx="141868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Google Shape;405;p15"/>
            <p:cNvSpPr txBox="1">
              <a:spLocks/>
            </p:cNvSpPr>
            <p:nvPr/>
          </p:nvSpPr>
          <p:spPr>
            <a:xfrm>
              <a:off x="683568" y="2312690"/>
              <a:ext cx="1153696" cy="3340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1pPr>
              <a:lvl2pPr marR="0" lvl="1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2pPr>
              <a:lvl3pPr marR="0" lvl="2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3pPr>
              <a:lvl4pPr marR="0" lvl="3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4pPr>
              <a:lvl5pPr marR="0" lvl="4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5pPr>
              <a:lvl6pPr marR="0" lvl="5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6pPr>
              <a:lvl7pPr marR="0" lvl="6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7pPr>
              <a:lvl8pPr marR="0" lvl="7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8pPr>
              <a:lvl9pPr marR="0" lvl="8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9pPr>
            </a:lstStyle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Running application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pic>
          <p:nvPicPr>
            <p:cNvPr id="45" name="Picture 2" descr="Google Chrome - Wikipedia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67544" y="2347031"/>
              <a:ext cx="277653" cy="2776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1" name="Straight Arrow Connector 60"/>
          <p:cNvCxnSpPr/>
          <p:nvPr/>
        </p:nvCxnSpPr>
        <p:spPr>
          <a:xfrm>
            <a:off x="2267744" y="1684947"/>
            <a:ext cx="1307039" cy="221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267744" y="1684947"/>
            <a:ext cx="0" cy="26440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2267744" y="2434458"/>
            <a:ext cx="1307039" cy="25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2267744" y="3241631"/>
            <a:ext cx="864096" cy="3942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265288" y="4330904"/>
            <a:ext cx="864096" cy="3942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4995842" y="1732658"/>
            <a:ext cx="2240454" cy="1277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995842" y="2452790"/>
            <a:ext cx="2240454" cy="1277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1837609" y="2211102"/>
            <a:ext cx="4301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60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63" name="Google Shape;1170;p27"/>
          <p:cNvSpPr txBox="1">
            <a:spLocks/>
          </p:cNvSpPr>
          <p:nvPr/>
        </p:nvSpPr>
        <p:spPr>
          <a:xfrm>
            <a:off x="352518" y="195485"/>
            <a:ext cx="1915226" cy="542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r>
              <a:rPr lang="en" dirty="0" smtClean="0">
                <a:solidFill>
                  <a:schemeClr val="lt1"/>
                </a:solidFill>
                <a:highlight>
                  <a:schemeClr val="accent1"/>
                </a:highlight>
                <a:latin typeface="Raleway SemiBold" charset="0"/>
                <a:ea typeface="Barlow SemiBold"/>
                <a:cs typeface="Barlow SemiBold"/>
                <a:sym typeface="Barlow SemiBold"/>
              </a:rPr>
              <a:t>Kernel</a:t>
            </a:r>
            <a:endParaRPr lang="en" dirty="0">
              <a:solidFill>
                <a:schemeClr val="lt1"/>
              </a:solidFill>
              <a:highlight>
                <a:schemeClr val="accent1"/>
              </a:highlight>
              <a:latin typeface="Raleway SemiBold" charset="0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92" name="Google Shape;405;p15"/>
          <p:cNvSpPr txBox="1">
            <a:spLocks/>
          </p:cNvSpPr>
          <p:nvPr/>
        </p:nvSpPr>
        <p:spPr>
          <a:xfrm>
            <a:off x="7048760" y="2624684"/>
            <a:ext cx="951135" cy="294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Memory Manager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749724" y="922361"/>
            <a:ext cx="1656184" cy="4032448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2627784" y="915566"/>
            <a:ext cx="3312368" cy="4032448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Google Shape;405;p15"/>
          <p:cNvSpPr txBox="1">
            <a:spLocks/>
          </p:cNvSpPr>
          <p:nvPr/>
        </p:nvSpPr>
        <p:spPr>
          <a:xfrm>
            <a:off x="3706336" y="987574"/>
            <a:ext cx="1153696" cy="33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algn="ctr"/>
            <a:r>
              <a:rPr lang="en-US" sz="2000" b="1" dirty="0">
                <a:solidFill>
                  <a:schemeClr val="tx1"/>
                </a:solidFill>
              </a:rPr>
              <a:t>K</a:t>
            </a:r>
            <a:r>
              <a:rPr lang="en-US" sz="2000" b="1" dirty="0" smtClean="0">
                <a:solidFill>
                  <a:schemeClr val="tx1"/>
                </a:solidFill>
              </a:rPr>
              <a:t>ernel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9" name="Google Shape;405;p15"/>
          <p:cNvSpPr txBox="1">
            <a:spLocks/>
          </p:cNvSpPr>
          <p:nvPr/>
        </p:nvSpPr>
        <p:spPr>
          <a:xfrm>
            <a:off x="6948264" y="915566"/>
            <a:ext cx="1296144" cy="359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r>
              <a:rPr lang="en-US" sz="2000" b="1" dirty="0" smtClean="0">
                <a:solidFill>
                  <a:schemeClr val="tx1"/>
                </a:solidFill>
              </a:rPr>
              <a:t>Hardware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635112" y="1511501"/>
            <a:ext cx="1296144" cy="44231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Google Shape;405;p15"/>
          <p:cNvSpPr txBox="1">
            <a:spLocks/>
          </p:cNvSpPr>
          <p:nvPr/>
        </p:nvSpPr>
        <p:spPr>
          <a:xfrm>
            <a:off x="3807616" y="1585382"/>
            <a:ext cx="951135" cy="294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algn="ctr"/>
            <a:r>
              <a:rPr lang="en-US" sz="1200" b="1" dirty="0">
                <a:solidFill>
                  <a:schemeClr val="bg1"/>
                </a:solidFill>
              </a:rPr>
              <a:t>Process</a:t>
            </a:r>
            <a:r>
              <a:rPr lang="en-US" sz="1200" b="1" dirty="0" smtClean="0">
                <a:solidFill>
                  <a:schemeClr val="bg1"/>
                </a:solidFill>
              </a:rPr>
              <a:t/>
            </a:r>
            <a:br>
              <a:rPr lang="en-US" sz="1200" b="1" dirty="0" smtClean="0">
                <a:solidFill>
                  <a:schemeClr val="bg1"/>
                </a:solidFill>
              </a:rPr>
            </a:br>
            <a:r>
              <a:rPr lang="en-US" sz="1200" b="1" dirty="0" smtClean="0">
                <a:solidFill>
                  <a:schemeClr val="bg1"/>
                </a:solidFill>
              </a:rPr>
              <a:t>Manager</a:t>
            </a:r>
            <a:endParaRPr lang="en-US" sz="1200" b="1" dirty="0">
              <a:solidFill>
                <a:schemeClr val="bg1"/>
              </a:solidFill>
            </a:endParaRPr>
          </a:p>
        </p:txBody>
      </p:sp>
      <p:pic>
        <p:nvPicPr>
          <p:cNvPr id="105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724" y="1537279"/>
            <a:ext cx="505206" cy="5126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7" name="Group 26"/>
          <p:cNvGrpSpPr/>
          <p:nvPr/>
        </p:nvGrpSpPr>
        <p:grpSpPr>
          <a:xfrm>
            <a:off x="3635896" y="2211102"/>
            <a:ext cx="1296144" cy="442316"/>
            <a:chOff x="3903007" y="266006"/>
            <a:chExt cx="1296144" cy="442316"/>
          </a:xfrm>
        </p:grpSpPr>
        <p:sp>
          <p:nvSpPr>
            <p:cNvPr id="138" name="Rectangle 137"/>
            <p:cNvSpPr/>
            <p:nvPr/>
          </p:nvSpPr>
          <p:spPr>
            <a:xfrm>
              <a:off x="3903007" y="266006"/>
              <a:ext cx="1296144" cy="44231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Google Shape;405;p15"/>
            <p:cNvSpPr txBox="1">
              <a:spLocks/>
            </p:cNvSpPr>
            <p:nvPr/>
          </p:nvSpPr>
          <p:spPr>
            <a:xfrm>
              <a:off x="4075511" y="342336"/>
              <a:ext cx="951135" cy="2945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1pPr>
              <a:lvl2pPr marR="0" lvl="1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2pPr>
              <a:lvl3pPr marR="0" lvl="2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3pPr>
              <a:lvl4pPr marR="0" lvl="3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4pPr>
              <a:lvl5pPr marR="0" lvl="4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5pPr>
              <a:lvl6pPr marR="0" lvl="5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6pPr>
              <a:lvl7pPr marR="0" lvl="6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7pPr>
              <a:lvl8pPr marR="0" lvl="7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8pPr>
              <a:lvl9pPr marR="0" lvl="8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9pPr>
            </a:lstStyle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Memory</a:t>
              </a:r>
              <a:br>
                <a:rPr lang="en-US" sz="1200" b="1" dirty="0" smtClean="0">
                  <a:solidFill>
                    <a:schemeClr val="bg1"/>
                  </a:solidFill>
                </a:rPr>
              </a:br>
              <a:r>
                <a:rPr lang="en-US" sz="1200" b="1" dirty="0" smtClean="0">
                  <a:solidFill>
                    <a:schemeClr val="bg1"/>
                  </a:solidFill>
                </a:rPr>
                <a:t>Manager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17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724" y="2211102"/>
            <a:ext cx="490347" cy="49034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6" name="Group 25"/>
          <p:cNvGrpSpPr/>
          <p:nvPr/>
        </p:nvGrpSpPr>
        <p:grpSpPr>
          <a:xfrm>
            <a:off x="3275856" y="2931790"/>
            <a:ext cx="2304256" cy="683501"/>
            <a:chOff x="3375404" y="63439"/>
            <a:chExt cx="2304256" cy="683501"/>
          </a:xfrm>
        </p:grpSpPr>
        <p:sp>
          <p:nvSpPr>
            <p:cNvPr id="136" name="Rectangle 135"/>
            <p:cNvSpPr/>
            <p:nvPr/>
          </p:nvSpPr>
          <p:spPr>
            <a:xfrm>
              <a:off x="3375404" y="63439"/>
              <a:ext cx="2304256" cy="683501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3" name="Picture 2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4967396" y="134012"/>
              <a:ext cx="505206" cy="542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7" name="Google Shape;405;p15"/>
            <p:cNvSpPr txBox="1">
              <a:spLocks/>
            </p:cNvSpPr>
            <p:nvPr/>
          </p:nvSpPr>
          <p:spPr>
            <a:xfrm>
              <a:off x="3652678" y="229946"/>
              <a:ext cx="951135" cy="2945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1pPr>
              <a:lvl2pPr marR="0" lvl="1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2pPr>
              <a:lvl3pPr marR="0" lvl="2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3pPr>
              <a:lvl4pPr marR="0" lvl="3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4pPr>
              <a:lvl5pPr marR="0" lvl="4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5pPr>
              <a:lvl6pPr marR="0" lvl="5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6pPr>
              <a:lvl7pPr marR="0" lvl="6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7pPr>
              <a:lvl8pPr marR="0" lvl="7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8pPr>
              <a:lvl9pPr marR="0" lvl="8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9pPr>
            </a:lstStyle>
            <a:p>
              <a:pPr algn="ctr"/>
              <a:r>
                <a:rPr lang="en-US" sz="1400" b="1" dirty="0" smtClean="0">
                  <a:solidFill>
                    <a:schemeClr val="bg1"/>
                  </a:solidFill>
                </a:rPr>
                <a:t>File</a:t>
              </a:r>
              <a:br>
                <a:rPr lang="en-US" sz="1400" b="1" dirty="0" smtClean="0">
                  <a:solidFill>
                    <a:schemeClr val="bg1"/>
                  </a:solidFill>
                </a:rPr>
              </a:br>
              <a:r>
                <a:rPr lang="en-US" sz="1400" b="1" dirty="0" smtClean="0">
                  <a:solidFill>
                    <a:schemeClr val="bg1"/>
                  </a:solidFill>
                </a:rPr>
                <a:t>Subsystem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3275856" y="3867894"/>
            <a:ext cx="2304256" cy="683501"/>
            <a:chOff x="3375404" y="63439"/>
            <a:chExt cx="2304256" cy="683501"/>
          </a:xfrm>
        </p:grpSpPr>
        <p:sp>
          <p:nvSpPr>
            <p:cNvPr id="140" name="Rectangle 139"/>
            <p:cNvSpPr/>
            <p:nvPr/>
          </p:nvSpPr>
          <p:spPr>
            <a:xfrm>
              <a:off x="3375404" y="63439"/>
              <a:ext cx="2304256" cy="683501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3" name="Picture 2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4967396" y="134012"/>
              <a:ext cx="505206" cy="542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4" name="Google Shape;405;p15"/>
            <p:cNvSpPr txBox="1">
              <a:spLocks/>
            </p:cNvSpPr>
            <p:nvPr/>
          </p:nvSpPr>
          <p:spPr>
            <a:xfrm>
              <a:off x="3652678" y="229946"/>
              <a:ext cx="951135" cy="2945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1pPr>
              <a:lvl2pPr marR="0" lvl="1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2pPr>
              <a:lvl3pPr marR="0" lvl="2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3pPr>
              <a:lvl4pPr marR="0" lvl="3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4pPr>
              <a:lvl5pPr marR="0" lvl="4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5pPr>
              <a:lvl6pPr marR="0" lvl="5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6pPr>
              <a:lvl7pPr marR="0" lvl="6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7pPr>
              <a:lvl8pPr marR="0" lvl="7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8pPr>
              <a:lvl9pPr marR="0" lvl="8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9pPr>
            </a:lstStyle>
            <a:p>
              <a:pPr algn="ctr"/>
              <a:r>
                <a:rPr lang="en-US" sz="1400" b="1" dirty="0" smtClean="0">
                  <a:solidFill>
                    <a:schemeClr val="bg1"/>
                  </a:solidFill>
                </a:rPr>
                <a:t>Network</a:t>
              </a:r>
              <a:br>
                <a:rPr lang="en-US" sz="1400" b="1" dirty="0" smtClean="0">
                  <a:solidFill>
                    <a:schemeClr val="bg1"/>
                  </a:solidFill>
                </a:rPr>
              </a:br>
              <a:r>
                <a:rPr lang="en-US" sz="1400" b="1" dirty="0" smtClean="0">
                  <a:solidFill>
                    <a:schemeClr val="bg1"/>
                  </a:solidFill>
                </a:rPr>
                <a:t>Subsystem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331968" y="2938585"/>
            <a:ext cx="1939756" cy="721568"/>
            <a:chOff x="5331968" y="2938585"/>
            <a:chExt cx="1939756" cy="721568"/>
          </a:xfrm>
        </p:grpSpPr>
        <p:grpSp>
          <p:nvGrpSpPr>
            <p:cNvPr id="122" name="Group 121"/>
            <p:cNvGrpSpPr/>
            <p:nvPr/>
          </p:nvGrpSpPr>
          <p:grpSpPr>
            <a:xfrm rot="16200000">
              <a:off x="5403232" y="2867321"/>
              <a:ext cx="721568" cy="864096"/>
              <a:chOff x="394049" y="3075806"/>
              <a:chExt cx="721568" cy="864096"/>
            </a:xfrm>
          </p:grpSpPr>
          <p:grpSp>
            <p:nvGrpSpPr>
              <p:cNvPr id="124" name="Group 123"/>
              <p:cNvGrpSpPr/>
              <p:nvPr/>
            </p:nvGrpSpPr>
            <p:grpSpPr>
              <a:xfrm>
                <a:off x="394049" y="3507854"/>
                <a:ext cx="721568" cy="432048"/>
                <a:chOff x="394049" y="3435846"/>
                <a:chExt cx="721568" cy="432048"/>
              </a:xfrm>
            </p:grpSpPr>
            <p:sp>
              <p:nvSpPr>
                <p:cNvPr id="126" name="Rectangle 125"/>
                <p:cNvSpPr/>
                <p:nvPr/>
              </p:nvSpPr>
              <p:spPr>
                <a:xfrm>
                  <a:off x="394049" y="3435846"/>
                  <a:ext cx="721568" cy="4320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Google Shape;405;p15"/>
                <p:cNvSpPr txBox="1">
                  <a:spLocks/>
                </p:cNvSpPr>
                <p:nvPr/>
              </p:nvSpPr>
              <p:spPr>
                <a:xfrm>
                  <a:off x="441808" y="3507854"/>
                  <a:ext cx="657963" cy="26205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b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1pPr>
                  <a:lvl2pPr marR="0" lvl="1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2pPr>
                  <a:lvl3pPr marR="0" lvl="2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3pPr>
                  <a:lvl4pPr marR="0" lvl="3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4pPr>
                  <a:lvl5pPr marR="0" lvl="4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5pPr>
                  <a:lvl6pPr marR="0" lvl="5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6pPr>
                  <a:lvl7pPr marR="0" lvl="6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7pPr>
                  <a:lvl8pPr marR="0" lvl="7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8pPr>
                  <a:lvl9pPr marR="0" lvl="8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9pPr>
                </a:lstStyle>
                <a:p>
                  <a:pPr algn="ctr"/>
                  <a:r>
                    <a:rPr lang="en-US" sz="1400" b="1" dirty="0" smtClean="0">
                      <a:solidFill>
                        <a:schemeClr val="tx1"/>
                      </a:solidFill>
                    </a:rPr>
                    <a:t>Driver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</p:grpSp>
          <p:pic>
            <p:nvPicPr>
              <p:cNvPr id="125" name="Picture 22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8623" y="3075806"/>
                <a:ext cx="312420" cy="533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145" name="Straight Arrow Connector 144"/>
            <p:cNvCxnSpPr/>
            <p:nvPr/>
          </p:nvCxnSpPr>
          <p:spPr>
            <a:xfrm>
              <a:off x="6234700" y="3224299"/>
              <a:ext cx="1037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/>
            <p:nvPr/>
          </p:nvCxnSpPr>
          <p:spPr>
            <a:xfrm flipH="1">
              <a:off x="6234700" y="3455579"/>
              <a:ext cx="1037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/>
          <p:cNvGrpSpPr/>
          <p:nvPr/>
        </p:nvGrpSpPr>
        <p:grpSpPr>
          <a:xfrm>
            <a:off x="5331968" y="3871311"/>
            <a:ext cx="1939756" cy="721568"/>
            <a:chOff x="5331968" y="2938585"/>
            <a:chExt cx="1939756" cy="721568"/>
          </a:xfrm>
        </p:grpSpPr>
        <p:grpSp>
          <p:nvGrpSpPr>
            <p:cNvPr id="156" name="Group 155"/>
            <p:cNvGrpSpPr/>
            <p:nvPr/>
          </p:nvGrpSpPr>
          <p:grpSpPr>
            <a:xfrm rot="16200000">
              <a:off x="5403232" y="2867321"/>
              <a:ext cx="721568" cy="864096"/>
              <a:chOff x="394049" y="3075806"/>
              <a:chExt cx="721568" cy="864096"/>
            </a:xfrm>
          </p:grpSpPr>
          <p:grpSp>
            <p:nvGrpSpPr>
              <p:cNvPr id="159" name="Group 158"/>
              <p:cNvGrpSpPr/>
              <p:nvPr/>
            </p:nvGrpSpPr>
            <p:grpSpPr>
              <a:xfrm>
                <a:off x="394049" y="3507854"/>
                <a:ext cx="721568" cy="432048"/>
                <a:chOff x="394049" y="3435846"/>
                <a:chExt cx="721568" cy="432048"/>
              </a:xfrm>
            </p:grpSpPr>
            <p:sp>
              <p:nvSpPr>
                <p:cNvPr id="161" name="Rectangle 160"/>
                <p:cNvSpPr/>
                <p:nvPr/>
              </p:nvSpPr>
              <p:spPr>
                <a:xfrm>
                  <a:off x="394049" y="3435846"/>
                  <a:ext cx="721568" cy="4320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Google Shape;405;p15"/>
                <p:cNvSpPr txBox="1">
                  <a:spLocks/>
                </p:cNvSpPr>
                <p:nvPr/>
              </p:nvSpPr>
              <p:spPr>
                <a:xfrm>
                  <a:off x="441808" y="3507854"/>
                  <a:ext cx="657963" cy="26205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b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1pPr>
                  <a:lvl2pPr marR="0" lvl="1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2pPr>
                  <a:lvl3pPr marR="0" lvl="2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3pPr>
                  <a:lvl4pPr marR="0" lvl="3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4pPr>
                  <a:lvl5pPr marR="0" lvl="4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5pPr>
                  <a:lvl6pPr marR="0" lvl="5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6pPr>
                  <a:lvl7pPr marR="0" lvl="6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7pPr>
                  <a:lvl8pPr marR="0" lvl="7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8pPr>
                  <a:lvl9pPr marR="0" lvl="8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9pPr>
                </a:lstStyle>
                <a:p>
                  <a:pPr algn="ctr"/>
                  <a:r>
                    <a:rPr lang="en-US" sz="1400" b="1" dirty="0" smtClean="0">
                      <a:solidFill>
                        <a:schemeClr val="tx1"/>
                      </a:solidFill>
                    </a:rPr>
                    <a:t>Driver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</p:grpSp>
          <p:pic>
            <p:nvPicPr>
              <p:cNvPr id="160" name="Picture 22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8623" y="3075806"/>
                <a:ext cx="312420" cy="533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157" name="Straight Arrow Connector 156"/>
            <p:cNvCxnSpPr/>
            <p:nvPr/>
          </p:nvCxnSpPr>
          <p:spPr>
            <a:xfrm>
              <a:off x="6234700" y="3224299"/>
              <a:ext cx="1037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/>
            <p:nvPr/>
          </p:nvCxnSpPr>
          <p:spPr>
            <a:xfrm flipH="1">
              <a:off x="6234700" y="3455579"/>
              <a:ext cx="1037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3" name="Picture 1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019" y="3082008"/>
            <a:ext cx="416052" cy="5200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4" name="Picture 1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883" y="4051464"/>
            <a:ext cx="471488" cy="4500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2" name="Group 41"/>
          <p:cNvGrpSpPr/>
          <p:nvPr/>
        </p:nvGrpSpPr>
        <p:grpSpPr>
          <a:xfrm>
            <a:off x="486044" y="1923678"/>
            <a:ext cx="1421660" cy="432048"/>
            <a:chOff x="345002" y="2269401"/>
            <a:chExt cx="1492262" cy="432048"/>
          </a:xfrm>
        </p:grpSpPr>
        <p:sp>
          <p:nvSpPr>
            <p:cNvPr id="43" name="Rectangle 42"/>
            <p:cNvSpPr/>
            <p:nvPr/>
          </p:nvSpPr>
          <p:spPr>
            <a:xfrm>
              <a:off x="345002" y="2269401"/>
              <a:ext cx="141868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Google Shape;405;p15"/>
            <p:cNvSpPr txBox="1">
              <a:spLocks/>
            </p:cNvSpPr>
            <p:nvPr/>
          </p:nvSpPr>
          <p:spPr>
            <a:xfrm>
              <a:off x="683568" y="2312690"/>
              <a:ext cx="1153696" cy="3340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1pPr>
              <a:lvl2pPr marR="0" lvl="1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2pPr>
              <a:lvl3pPr marR="0" lvl="2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3pPr>
              <a:lvl4pPr marR="0" lvl="3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4pPr>
              <a:lvl5pPr marR="0" lvl="4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5pPr>
              <a:lvl6pPr marR="0" lvl="5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6pPr>
              <a:lvl7pPr marR="0" lvl="6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7pPr>
              <a:lvl8pPr marR="0" lvl="7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8pPr>
              <a:lvl9pPr marR="0" lvl="8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9pPr>
            </a:lstStyle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Running application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pic>
          <p:nvPicPr>
            <p:cNvPr id="45" name="Picture 2" descr="Google Chrome - Wikipedia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67544" y="2347031"/>
              <a:ext cx="277653" cy="2776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1" name="Straight Arrow Connector 60"/>
          <p:cNvCxnSpPr/>
          <p:nvPr/>
        </p:nvCxnSpPr>
        <p:spPr>
          <a:xfrm>
            <a:off x="2267744" y="1684947"/>
            <a:ext cx="1307039" cy="221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267744" y="1684947"/>
            <a:ext cx="0" cy="26440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2267744" y="2434458"/>
            <a:ext cx="1307039" cy="25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2267744" y="3241631"/>
            <a:ext cx="864096" cy="3942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265288" y="4330904"/>
            <a:ext cx="864096" cy="3942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4995842" y="1732658"/>
            <a:ext cx="2240454" cy="1277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995842" y="2452790"/>
            <a:ext cx="2240454" cy="1277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490424" y="2643758"/>
            <a:ext cx="1492262" cy="432048"/>
            <a:chOff x="490424" y="2351538"/>
            <a:chExt cx="1492262" cy="432048"/>
          </a:xfrm>
        </p:grpSpPr>
        <p:sp>
          <p:nvSpPr>
            <p:cNvPr id="54" name="Rectangle 53"/>
            <p:cNvSpPr/>
            <p:nvPr/>
          </p:nvSpPr>
          <p:spPr>
            <a:xfrm>
              <a:off x="490424" y="2351538"/>
              <a:ext cx="141868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Google Shape;405;p15"/>
            <p:cNvSpPr txBox="1">
              <a:spLocks/>
            </p:cNvSpPr>
            <p:nvPr/>
          </p:nvSpPr>
          <p:spPr>
            <a:xfrm>
              <a:off x="828990" y="2394827"/>
              <a:ext cx="1153696" cy="3340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1pPr>
              <a:lvl2pPr marR="0" lvl="1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2pPr>
              <a:lvl3pPr marR="0" lvl="2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3pPr>
              <a:lvl4pPr marR="0" lvl="3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4pPr>
              <a:lvl5pPr marR="0" lvl="4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5pPr>
              <a:lvl6pPr marR="0" lvl="5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6pPr>
              <a:lvl7pPr marR="0" lvl="6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7pPr>
              <a:lvl8pPr marR="0" lvl="7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8pPr>
              <a:lvl9pPr marR="0" lvl="8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9pPr>
            </a:lstStyle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Running application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pic>
          <p:nvPicPr>
            <p:cNvPr id="56" name="Picture 4" descr="Logo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90297" y="2394827"/>
              <a:ext cx="277653" cy="3145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7" name="Straight Connector 56"/>
          <p:cNvCxnSpPr/>
          <p:nvPr/>
        </p:nvCxnSpPr>
        <p:spPr>
          <a:xfrm>
            <a:off x="1906136" y="2864308"/>
            <a:ext cx="3707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1837609" y="2211102"/>
            <a:ext cx="4301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83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63" name="Google Shape;1170;p27"/>
          <p:cNvSpPr txBox="1">
            <a:spLocks/>
          </p:cNvSpPr>
          <p:nvPr/>
        </p:nvSpPr>
        <p:spPr>
          <a:xfrm>
            <a:off x="352518" y="195485"/>
            <a:ext cx="1915226" cy="542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r>
              <a:rPr lang="en" dirty="0" smtClean="0">
                <a:solidFill>
                  <a:schemeClr val="lt1"/>
                </a:solidFill>
                <a:highlight>
                  <a:schemeClr val="accent1"/>
                </a:highlight>
                <a:latin typeface="Raleway SemiBold" charset="0"/>
                <a:ea typeface="Barlow SemiBold"/>
                <a:cs typeface="Barlow SemiBold"/>
                <a:sym typeface="Barlow SemiBold"/>
              </a:rPr>
              <a:t>Kernel</a:t>
            </a:r>
            <a:endParaRPr lang="en" dirty="0">
              <a:solidFill>
                <a:schemeClr val="lt1"/>
              </a:solidFill>
              <a:highlight>
                <a:schemeClr val="accent1"/>
              </a:highlight>
              <a:latin typeface="Raleway SemiBold" charset="0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92" name="Google Shape;405;p15"/>
          <p:cNvSpPr txBox="1">
            <a:spLocks/>
          </p:cNvSpPr>
          <p:nvPr/>
        </p:nvSpPr>
        <p:spPr>
          <a:xfrm>
            <a:off x="7048760" y="2624684"/>
            <a:ext cx="951135" cy="294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Memory Manager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749724" y="922361"/>
            <a:ext cx="1656184" cy="4032448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2627784" y="915566"/>
            <a:ext cx="3312368" cy="4032448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Google Shape;405;p15"/>
          <p:cNvSpPr txBox="1">
            <a:spLocks/>
          </p:cNvSpPr>
          <p:nvPr/>
        </p:nvSpPr>
        <p:spPr>
          <a:xfrm>
            <a:off x="3706336" y="987574"/>
            <a:ext cx="1153696" cy="33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algn="ctr"/>
            <a:r>
              <a:rPr lang="en-US" sz="2000" b="1" dirty="0">
                <a:solidFill>
                  <a:schemeClr val="tx1"/>
                </a:solidFill>
              </a:rPr>
              <a:t>K</a:t>
            </a:r>
            <a:r>
              <a:rPr lang="en-US" sz="2000" b="1" dirty="0" smtClean="0">
                <a:solidFill>
                  <a:schemeClr val="tx1"/>
                </a:solidFill>
              </a:rPr>
              <a:t>ernel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9" name="Google Shape;405;p15"/>
          <p:cNvSpPr txBox="1">
            <a:spLocks/>
          </p:cNvSpPr>
          <p:nvPr/>
        </p:nvSpPr>
        <p:spPr>
          <a:xfrm>
            <a:off x="6948264" y="915566"/>
            <a:ext cx="1296144" cy="359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r>
              <a:rPr lang="en-US" sz="2000" b="1" dirty="0" smtClean="0">
                <a:solidFill>
                  <a:schemeClr val="tx1"/>
                </a:solidFill>
              </a:rPr>
              <a:t>Hardware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635112" y="1511501"/>
            <a:ext cx="1296144" cy="44231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Google Shape;405;p15"/>
          <p:cNvSpPr txBox="1">
            <a:spLocks/>
          </p:cNvSpPr>
          <p:nvPr/>
        </p:nvSpPr>
        <p:spPr>
          <a:xfrm>
            <a:off x="3807616" y="1585382"/>
            <a:ext cx="951135" cy="294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algn="ctr"/>
            <a:r>
              <a:rPr lang="en-US" sz="1200" b="1" dirty="0">
                <a:solidFill>
                  <a:schemeClr val="bg1"/>
                </a:solidFill>
              </a:rPr>
              <a:t>Process</a:t>
            </a:r>
            <a:r>
              <a:rPr lang="en-US" sz="1200" b="1" dirty="0" smtClean="0">
                <a:solidFill>
                  <a:schemeClr val="bg1"/>
                </a:solidFill>
              </a:rPr>
              <a:t/>
            </a:r>
            <a:br>
              <a:rPr lang="en-US" sz="1200" b="1" dirty="0" smtClean="0">
                <a:solidFill>
                  <a:schemeClr val="bg1"/>
                </a:solidFill>
              </a:rPr>
            </a:br>
            <a:r>
              <a:rPr lang="en-US" sz="1200" b="1" dirty="0" smtClean="0">
                <a:solidFill>
                  <a:schemeClr val="bg1"/>
                </a:solidFill>
              </a:rPr>
              <a:t>Manager</a:t>
            </a:r>
            <a:endParaRPr lang="en-US" sz="1200" b="1" dirty="0">
              <a:solidFill>
                <a:schemeClr val="bg1"/>
              </a:solidFill>
            </a:endParaRPr>
          </a:p>
        </p:txBody>
      </p:sp>
      <p:pic>
        <p:nvPicPr>
          <p:cNvPr id="105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724" y="1537279"/>
            <a:ext cx="505206" cy="5126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7" name="Group 26"/>
          <p:cNvGrpSpPr/>
          <p:nvPr/>
        </p:nvGrpSpPr>
        <p:grpSpPr>
          <a:xfrm>
            <a:off x="3635896" y="2211102"/>
            <a:ext cx="1296144" cy="442316"/>
            <a:chOff x="3903007" y="266006"/>
            <a:chExt cx="1296144" cy="442316"/>
          </a:xfrm>
        </p:grpSpPr>
        <p:sp>
          <p:nvSpPr>
            <p:cNvPr id="138" name="Rectangle 137"/>
            <p:cNvSpPr/>
            <p:nvPr/>
          </p:nvSpPr>
          <p:spPr>
            <a:xfrm>
              <a:off x="3903007" y="266006"/>
              <a:ext cx="1296144" cy="44231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Google Shape;405;p15"/>
            <p:cNvSpPr txBox="1">
              <a:spLocks/>
            </p:cNvSpPr>
            <p:nvPr/>
          </p:nvSpPr>
          <p:spPr>
            <a:xfrm>
              <a:off x="4075511" y="342336"/>
              <a:ext cx="951135" cy="2945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1pPr>
              <a:lvl2pPr marR="0" lvl="1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2pPr>
              <a:lvl3pPr marR="0" lvl="2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3pPr>
              <a:lvl4pPr marR="0" lvl="3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4pPr>
              <a:lvl5pPr marR="0" lvl="4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5pPr>
              <a:lvl6pPr marR="0" lvl="5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6pPr>
              <a:lvl7pPr marR="0" lvl="6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7pPr>
              <a:lvl8pPr marR="0" lvl="7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8pPr>
              <a:lvl9pPr marR="0" lvl="8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9pPr>
            </a:lstStyle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Memory</a:t>
              </a:r>
              <a:br>
                <a:rPr lang="en-US" sz="1200" b="1" dirty="0" smtClean="0">
                  <a:solidFill>
                    <a:schemeClr val="bg1"/>
                  </a:solidFill>
                </a:rPr>
              </a:br>
              <a:r>
                <a:rPr lang="en-US" sz="1200" b="1" dirty="0" smtClean="0">
                  <a:solidFill>
                    <a:schemeClr val="bg1"/>
                  </a:solidFill>
                </a:rPr>
                <a:t>Manager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17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724" y="2211102"/>
            <a:ext cx="490347" cy="49034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6" name="Group 25"/>
          <p:cNvGrpSpPr/>
          <p:nvPr/>
        </p:nvGrpSpPr>
        <p:grpSpPr>
          <a:xfrm>
            <a:off x="3275856" y="2931790"/>
            <a:ext cx="2304256" cy="683501"/>
            <a:chOff x="3375404" y="63439"/>
            <a:chExt cx="2304256" cy="683501"/>
          </a:xfrm>
        </p:grpSpPr>
        <p:sp>
          <p:nvSpPr>
            <p:cNvPr id="136" name="Rectangle 135"/>
            <p:cNvSpPr/>
            <p:nvPr/>
          </p:nvSpPr>
          <p:spPr>
            <a:xfrm>
              <a:off x="3375404" y="63439"/>
              <a:ext cx="2304256" cy="683501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3" name="Picture 2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4967396" y="134012"/>
              <a:ext cx="505206" cy="542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7" name="Google Shape;405;p15"/>
            <p:cNvSpPr txBox="1">
              <a:spLocks/>
            </p:cNvSpPr>
            <p:nvPr/>
          </p:nvSpPr>
          <p:spPr>
            <a:xfrm>
              <a:off x="3652678" y="229946"/>
              <a:ext cx="951135" cy="2945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1pPr>
              <a:lvl2pPr marR="0" lvl="1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2pPr>
              <a:lvl3pPr marR="0" lvl="2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3pPr>
              <a:lvl4pPr marR="0" lvl="3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4pPr>
              <a:lvl5pPr marR="0" lvl="4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5pPr>
              <a:lvl6pPr marR="0" lvl="5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6pPr>
              <a:lvl7pPr marR="0" lvl="6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7pPr>
              <a:lvl8pPr marR="0" lvl="7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8pPr>
              <a:lvl9pPr marR="0" lvl="8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9pPr>
            </a:lstStyle>
            <a:p>
              <a:pPr algn="ctr"/>
              <a:r>
                <a:rPr lang="en-US" sz="1400" b="1" dirty="0" smtClean="0">
                  <a:solidFill>
                    <a:schemeClr val="bg1"/>
                  </a:solidFill>
                </a:rPr>
                <a:t>File</a:t>
              </a:r>
              <a:br>
                <a:rPr lang="en-US" sz="1400" b="1" dirty="0" smtClean="0">
                  <a:solidFill>
                    <a:schemeClr val="bg1"/>
                  </a:solidFill>
                </a:rPr>
              </a:br>
              <a:r>
                <a:rPr lang="en-US" sz="1400" b="1" dirty="0" smtClean="0">
                  <a:solidFill>
                    <a:schemeClr val="bg1"/>
                  </a:solidFill>
                </a:rPr>
                <a:t>Subsystem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3275856" y="3867894"/>
            <a:ext cx="2304256" cy="683501"/>
            <a:chOff x="3375404" y="63439"/>
            <a:chExt cx="2304256" cy="683501"/>
          </a:xfrm>
        </p:grpSpPr>
        <p:sp>
          <p:nvSpPr>
            <p:cNvPr id="140" name="Rectangle 139"/>
            <p:cNvSpPr/>
            <p:nvPr/>
          </p:nvSpPr>
          <p:spPr>
            <a:xfrm>
              <a:off x="3375404" y="63439"/>
              <a:ext cx="2304256" cy="683501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3" name="Picture 2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4967396" y="134012"/>
              <a:ext cx="505206" cy="542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4" name="Google Shape;405;p15"/>
            <p:cNvSpPr txBox="1">
              <a:spLocks/>
            </p:cNvSpPr>
            <p:nvPr/>
          </p:nvSpPr>
          <p:spPr>
            <a:xfrm>
              <a:off x="3652678" y="229946"/>
              <a:ext cx="951135" cy="2945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1pPr>
              <a:lvl2pPr marR="0" lvl="1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2pPr>
              <a:lvl3pPr marR="0" lvl="2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3pPr>
              <a:lvl4pPr marR="0" lvl="3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4pPr>
              <a:lvl5pPr marR="0" lvl="4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5pPr>
              <a:lvl6pPr marR="0" lvl="5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6pPr>
              <a:lvl7pPr marR="0" lvl="6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7pPr>
              <a:lvl8pPr marR="0" lvl="7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8pPr>
              <a:lvl9pPr marR="0" lvl="8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9pPr>
            </a:lstStyle>
            <a:p>
              <a:pPr algn="ctr"/>
              <a:r>
                <a:rPr lang="en-US" sz="1400" b="1" dirty="0" smtClean="0">
                  <a:solidFill>
                    <a:schemeClr val="bg1"/>
                  </a:solidFill>
                </a:rPr>
                <a:t>Network</a:t>
              </a:r>
              <a:br>
                <a:rPr lang="en-US" sz="1400" b="1" dirty="0" smtClean="0">
                  <a:solidFill>
                    <a:schemeClr val="bg1"/>
                  </a:solidFill>
                </a:rPr>
              </a:br>
              <a:r>
                <a:rPr lang="en-US" sz="1400" b="1" dirty="0" smtClean="0">
                  <a:solidFill>
                    <a:schemeClr val="bg1"/>
                  </a:solidFill>
                </a:rPr>
                <a:t>Subsystem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331968" y="2938585"/>
            <a:ext cx="1939756" cy="721568"/>
            <a:chOff x="5331968" y="2938585"/>
            <a:chExt cx="1939756" cy="721568"/>
          </a:xfrm>
        </p:grpSpPr>
        <p:grpSp>
          <p:nvGrpSpPr>
            <p:cNvPr id="122" name="Group 121"/>
            <p:cNvGrpSpPr/>
            <p:nvPr/>
          </p:nvGrpSpPr>
          <p:grpSpPr>
            <a:xfrm rot="16200000">
              <a:off x="5403232" y="2867321"/>
              <a:ext cx="721568" cy="864096"/>
              <a:chOff x="394049" y="3075806"/>
              <a:chExt cx="721568" cy="864096"/>
            </a:xfrm>
          </p:grpSpPr>
          <p:grpSp>
            <p:nvGrpSpPr>
              <p:cNvPr id="124" name="Group 123"/>
              <p:cNvGrpSpPr/>
              <p:nvPr/>
            </p:nvGrpSpPr>
            <p:grpSpPr>
              <a:xfrm>
                <a:off x="394049" y="3507854"/>
                <a:ext cx="721568" cy="432048"/>
                <a:chOff x="394049" y="3435846"/>
                <a:chExt cx="721568" cy="432048"/>
              </a:xfrm>
            </p:grpSpPr>
            <p:sp>
              <p:nvSpPr>
                <p:cNvPr id="126" name="Rectangle 125"/>
                <p:cNvSpPr/>
                <p:nvPr/>
              </p:nvSpPr>
              <p:spPr>
                <a:xfrm>
                  <a:off x="394049" y="3435846"/>
                  <a:ext cx="721568" cy="4320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Google Shape;405;p15"/>
                <p:cNvSpPr txBox="1">
                  <a:spLocks/>
                </p:cNvSpPr>
                <p:nvPr/>
              </p:nvSpPr>
              <p:spPr>
                <a:xfrm>
                  <a:off x="441808" y="3507854"/>
                  <a:ext cx="657963" cy="26205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b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1pPr>
                  <a:lvl2pPr marR="0" lvl="1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2pPr>
                  <a:lvl3pPr marR="0" lvl="2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3pPr>
                  <a:lvl4pPr marR="0" lvl="3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4pPr>
                  <a:lvl5pPr marR="0" lvl="4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5pPr>
                  <a:lvl6pPr marR="0" lvl="5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6pPr>
                  <a:lvl7pPr marR="0" lvl="6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7pPr>
                  <a:lvl8pPr marR="0" lvl="7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8pPr>
                  <a:lvl9pPr marR="0" lvl="8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9pPr>
                </a:lstStyle>
                <a:p>
                  <a:pPr algn="ctr"/>
                  <a:r>
                    <a:rPr lang="en-US" sz="1400" b="1" dirty="0" smtClean="0">
                      <a:solidFill>
                        <a:schemeClr val="tx1"/>
                      </a:solidFill>
                    </a:rPr>
                    <a:t>Driver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</p:grpSp>
          <p:pic>
            <p:nvPicPr>
              <p:cNvPr id="125" name="Picture 22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8623" y="3075806"/>
                <a:ext cx="312420" cy="533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145" name="Straight Arrow Connector 144"/>
            <p:cNvCxnSpPr/>
            <p:nvPr/>
          </p:nvCxnSpPr>
          <p:spPr>
            <a:xfrm>
              <a:off x="6234700" y="3224299"/>
              <a:ext cx="1037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/>
            <p:nvPr/>
          </p:nvCxnSpPr>
          <p:spPr>
            <a:xfrm flipH="1">
              <a:off x="6234700" y="3455579"/>
              <a:ext cx="1037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/>
          <p:cNvGrpSpPr/>
          <p:nvPr/>
        </p:nvGrpSpPr>
        <p:grpSpPr>
          <a:xfrm>
            <a:off x="5331968" y="3871311"/>
            <a:ext cx="1939756" cy="721568"/>
            <a:chOff x="5331968" y="2938585"/>
            <a:chExt cx="1939756" cy="721568"/>
          </a:xfrm>
        </p:grpSpPr>
        <p:grpSp>
          <p:nvGrpSpPr>
            <p:cNvPr id="156" name="Group 155"/>
            <p:cNvGrpSpPr/>
            <p:nvPr/>
          </p:nvGrpSpPr>
          <p:grpSpPr>
            <a:xfrm rot="16200000">
              <a:off x="5403232" y="2867321"/>
              <a:ext cx="721568" cy="864096"/>
              <a:chOff x="394049" y="3075806"/>
              <a:chExt cx="721568" cy="864096"/>
            </a:xfrm>
          </p:grpSpPr>
          <p:grpSp>
            <p:nvGrpSpPr>
              <p:cNvPr id="159" name="Group 158"/>
              <p:cNvGrpSpPr/>
              <p:nvPr/>
            </p:nvGrpSpPr>
            <p:grpSpPr>
              <a:xfrm>
                <a:off x="394049" y="3507854"/>
                <a:ext cx="721568" cy="432048"/>
                <a:chOff x="394049" y="3435846"/>
                <a:chExt cx="721568" cy="432048"/>
              </a:xfrm>
            </p:grpSpPr>
            <p:sp>
              <p:nvSpPr>
                <p:cNvPr id="161" name="Rectangle 160"/>
                <p:cNvSpPr/>
                <p:nvPr/>
              </p:nvSpPr>
              <p:spPr>
                <a:xfrm>
                  <a:off x="394049" y="3435846"/>
                  <a:ext cx="721568" cy="4320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Google Shape;405;p15"/>
                <p:cNvSpPr txBox="1">
                  <a:spLocks/>
                </p:cNvSpPr>
                <p:nvPr/>
              </p:nvSpPr>
              <p:spPr>
                <a:xfrm>
                  <a:off x="441808" y="3507854"/>
                  <a:ext cx="657963" cy="26205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b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1pPr>
                  <a:lvl2pPr marR="0" lvl="1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2pPr>
                  <a:lvl3pPr marR="0" lvl="2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3pPr>
                  <a:lvl4pPr marR="0" lvl="3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4pPr>
                  <a:lvl5pPr marR="0" lvl="4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5pPr>
                  <a:lvl6pPr marR="0" lvl="5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6pPr>
                  <a:lvl7pPr marR="0" lvl="6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7pPr>
                  <a:lvl8pPr marR="0" lvl="7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8pPr>
                  <a:lvl9pPr marR="0" lvl="8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9pPr>
                </a:lstStyle>
                <a:p>
                  <a:pPr algn="ctr"/>
                  <a:r>
                    <a:rPr lang="en-US" sz="1400" b="1" dirty="0" smtClean="0">
                      <a:solidFill>
                        <a:schemeClr val="tx1"/>
                      </a:solidFill>
                    </a:rPr>
                    <a:t>Driver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</p:grpSp>
          <p:pic>
            <p:nvPicPr>
              <p:cNvPr id="160" name="Picture 22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8623" y="3075806"/>
                <a:ext cx="312420" cy="533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157" name="Straight Arrow Connector 156"/>
            <p:cNvCxnSpPr/>
            <p:nvPr/>
          </p:nvCxnSpPr>
          <p:spPr>
            <a:xfrm>
              <a:off x="6234700" y="3224299"/>
              <a:ext cx="1037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/>
            <p:nvPr/>
          </p:nvCxnSpPr>
          <p:spPr>
            <a:xfrm flipH="1">
              <a:off x="6234700" y="3455579"/>
              <a:ext cx="1037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3" name="Picture 1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019" y="3082008"/>
            <a:ext cx="416052" cy="5200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4" name="Picture 1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883" y="4051464"/>
            <a:ext cx="471488" cy="4500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2" name="Group 41"/>
          <p:cNvGrpSpPr/>
          <p:nvPr/>
        </p:nvGrpSpPr>
        <p:grpSpPr>
          <a:xfrm>
            <a:off x="486044" y="1923678"/>
            <a:ext cx="1421660" cy="432048"/>
            <a:chOff x="345002" y="2269401"/>
            <a:chExt cx="1492262" cy="432048"/>
          </a:xfrm>
        </p:grpSpPr>
        <p:sp>
          <p:nvSpPr>
            <p:cNvPr id="43" name="Rectangle 42"/>
            <p:cNvSpPr/>
            <p:nvPr/>
          </p:nvSpPr>
          <p:spPr>
            <a:xfrm>
              <a:off x="345002" y="2269401"/>
              <a:ext cx="141868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Google Shape;405;p15"/>
            <p:cNvSpPr txBox="1">
              <a:spLocks/>
            </p:cNvSpPr>
            <p:nvPr/>
          </p:nvSpPr>
          <p:spPr>
            <a:xfrm>
              <a:off x="683568" y="2312690"/>
              <a:ext cx="1153696" cy="3340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1pPr>
              <a:lvl2pPr marR="0" lvl="1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2pPr>
              <a:lvl3pPr marR="0" lvl="2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3pPr>
              <a:lvl4pPr marR="0" lvl="3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4pPr>
              <a:lvl5pPr marR="0" lvl="4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5pPr>
              <a:lvl6pPr marR="0" lvl="5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6pPr>
              <a:lvl7pPr marR="0" lvl="6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7pPr>
              <a:lvl8pPr marR="0" lvl="7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8pPr>
              <a:lvl9pPr marR="0" lvl="8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9pPr>
            </a:lstStyle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Running application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pic>
          <p:nvPicPr>
            <p:cNvPr id="45" name="Picture 2" descr="Google Chrome - Wikipedia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67544" y="2347031"/>
              <a:ext cx="277653" cy="2776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1" name="Straight Arrow Connector 60"/>
          <p:cNvCxnSpPr/>
          <p:nvPr/>
        </p:nvCxnSpPr>
        <p:spPr>
          <a:xfrm>
            <a:off x="2267744" y="1684947"/>
            <a:ext cx="1307039" cy="221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267744" y="1684947"/>
            <a:ext cx="0" cy="26440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2267744" y="2434458"/>
            <a:ext cx="1307039" cy="25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2267744" y="3241631"/>
            <a:ext cx="864096" cy="3942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265288" y="4330904"/>
            <a:ext cx="864096" cy="3942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4995842" y="1732658"/>
            <a:ext cx="2240454" cy="1277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995842" y="2452790"/>
            <a:ext cx="2240454" cy="1277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490424" y="2643758"/>
            <a:ext cx="1492262" cy="432048"/>
            <a:chOff x="490424" y="2351538"/>
            <a:chExt cx="1492262" cy="432048"/>
          </a:xfrm>
        </p:grpSpPr>
        <p:sp>
          <p:nvSpPr>
            <p:cNvPr id="54" name="Rectangle 53"/>
            <p:cNvSpPr/>
            <p:nvPr/>
          </p:nvSpPr>
          <p:spPr>
            <a:xfrm>
              <a:off x="490424" y="2351538"/>
              <a:ext cx="141868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Google Shape;405;p15"/>
            <p:cNvSpPr txBox="1">
              <a:spLocks/>
            </p:cNvSpPr>
            <p:nvPr/>
          </p:nvSpPr>
          <p:spPr>
            <a:xfrm>
              <a:off x="828990" y="2394827"/>
              <a:ext cx="1153696" cy="3340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1pPr>
              <a:lvl2pPr marR="0" lvl="1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2pPr>
              <a:lvl3pPr marR="0" lvl="2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3pPr>
              <a:lvl4pPr marR="0" lvl="3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4pPr>
              <a:lvl5pPr marR="0" lvl="4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5pPr>
              <a:lvl6pPr marR="0" lvl="5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6pPr>
              <a:lvl7pPr marR="0" lvl="6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7pPr>
              <a:lvl8pPr marR="0" lvl="7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8pPr>
              <a:lvl9pPr marR="0" lvl="8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9pPr>
            </a:lstStyle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Running application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pic>
          <p:nvPicPr>
            <p:cNvPr id="56" name="Picture 4" descr="Logo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90297" y="2394827"/>
              <a:ext cx="277653" cy="3145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7" name="Straight Connector 56"/>
          <p:cNvCxnSpPr/>
          <p:nvPr/>
        </p:nvCxnSpPr>
        <p:spPr>
          <a:xfrm>
            <a:off x="1906136" y="2864308"/>
            <a:ext cx="3707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1837609" y="2211102"/>
            <a:ext cx="4301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487450" y="3291830"/>
            <a:ext cx="1492262" cy="432048"/>
            <a:chOff x="487450" y="2938584"/>
            <a:chExt cx="1492262" cy="432048"/>
          </a:xfrm>
        </p:grpSpPr>
        <p:grpSp>
          <p:nvGrpSpPr>
            <p:cNvPr id="60" name="Group 59"/>
            <p:cNvGrpSpPr/>
            <p:nvPr/>
          </p:nvGrpSpPr>
          <p:grpSpPr>
            <a:xfrm>
              <a:off x="487450" y="2938584"/>
              <a:ext cx="1492262" cy="432048"/>
              <a:chOff x="490424" y="2351538"/>
              <a:chExt cx="1492262" cy="432048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490424" y="2351538"/>
                <a:ext cx="1418686" cy="4320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Google Shape;405;p15"/>
              <p:cNvSpPr txBox="1">
                <a:spLocks/>
              </p:cNvSpPr>
              <p:nvPr/>
            </p:nvSpPr>
            <p:spPr>
              <a:xfrm>
                <a:off x="828990" y="2394827"/>
                <a:ext cx="1153696" cy="3340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b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4800"/>
                  <a:buFont typeface="Raleway SemiBold"/>
                  <a:buNone/>
                  <a:defRPr sz="4800" b="0" i="0" u="none" strike="noStrike" cap="none">
                    <a:solidFill>
                      <a:schemeClr val="accent2"/>
                    </a:solidFill>
                    <a:latin typeface="Raleway SemiBold"/>
                    <a:ea typeface="Raleway SemiBold"/>
                    <a:cs typeface="Raleway SemiBold"/>
                    <a:sym typeface="Raleway SemiBold"/>
                  </a:defRPr>
                </a:lvl1pPr>
                <a:lvl2pPr marR="0" lvl="1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4800"/>
                  <a:buFont typeface="Raleway SemiBold"/>
                  <a:buNone/>
                  <a:defRPr sz="4800" b="0" i="0" u="none" strike="noStrike" cap="none">
                    <a:solidFill>
                      <a:schemeClr val="accent2"/>
                    </a:solidFill>
                    <a:latin typeface="Raleway SemiBold"/>
                    <a:ea typeface="Raleway SemiBold"/>
                    <a:cs typeface="Raleway SemiBold"/>
                    <a:sym typeface="Raleway SemiBold"/>
                  </a:defRPr>
                </a:lvl2pPr>
                <a:lvl3pPr marR="0" lvl="2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4800"/>
                  <a:buFont typeface="Raleway SemiBold"/>
                  <a:buNone/>
                  <a:defRPr sz="4800" b="0" i="0" u="none" strike="noStrike" cap="none">
                    <a:solidFill>
                      <a:schemeClr val="accent2"/>
                    </a:solidFill>
                    <a:latin typeface="Raleway SemiBold"/>
                    <a:ea typeface="Raleway SemiBold"/>
                    <a:cs typeface="Raleway SemiBold"/>
                    <a:sym typeface="Raleway SemiBold"/>
                  </a:defRPr>
                </a:lvl3pPr>
                <a:lvl4pPr marR="0" lvl="3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4800"/>
                  <a:buFont typeface="Raleway SemiBold"/>
                  <a:buNone/>
                  <a:defRPr sz="4800" b="0" i="0" u="none" strike="noStrike" cap="none">
                    <a:solidFill>
                      <a:schemeClr val="accent2"/>
                    </a:solidFill>
                    <a:latin typeface="Raleway SemiBold"/>
                    <a:ea typeface="Raleway SemiBold"/>
                    <a:cs typeface="Raleway SemiBold"/>
                    <a:sym typeface="Raleway SemiBold"/>
                  </a:defRPr>
                </a:lvl4pPr>
                <a:lvl5pPr marR="0" lvl="4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4800"/>
                  <a:buFont typeface="Raleway SemiBold"/>
                  <a:buNone/>
                  <a:defRPr sz="4800" b="0" i="0" u="none" strike="noStrike" cap="none">
                    <a:solidFill>
                      <a:schemeClr val="accent2"/>
                    </a:solidFill>
                    <a:latin typeface="Raleway SemiBold"/>
                    <a:ea typeface="Raleway SemiBold"/>
                    <a:cs typeface="Raleway SemiBold"/>
                    <a:sym typeface="Raleway SemiBold"/>
                  </a:defRPr>
                </a:lvl5pPr>
                <a:lvl6pPr marR="0" lvl="5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4800"/>
                  <a:buFont typeface="Raleway SemiBold"/>
                  <a:buNone/>
                  <a:defRPr sz="4800" b="0" i="0" u="none" strike="noStrike" cap="none">
                    <a:solidFill>
                      <a:schemeClr val="accent2"/>
                    </a:solidFill>
                    <a:latin typeface="Raleway SemiBold"/>
                    <a:ea typeface="Raleway SemiBold"/>
                    <a:cs typeface="Raleway SemiBold"/>
                    <a:sym typeface="Raleway SemiBold"/>
                  </a:defRPr>
                </a:lvl6pPr>
                <a:lvl7pPr marR="0" lvl="6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4800"/>
                  <a:buFont typeface="Raleway SemiBold"/>
                  <a:buNone/>
                  <a:defRPr sz="4800" b="0" i="0" u="none" strike="noStrike" cap="none">
                    <a:solidFill>
                      <a:schemeClr val="accent2"/>
                    </a:solidFill>
                    <a:latin typeface="Raleway SemiBold"/>
                    <a:ea typeface="Raleway SemiBold"/>
                    <a:cs typeface="Raleway SemiBold"/>
                    <a:sym typeface="Raleway SemiBold"/>
                  </a:defRPr>
                </a:lvl7pPr>
                <a:lvl8pPr marR="0" lvl="7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4800"/>
                  <a:buFont typeface="Raleway SemiBold"/>
                  <a:buNone/>
                  <a:defRPr sz="4800" b="0" i="0" u="none" strike="noStrike" cap="none">
                    <a:solidFill>
                      <a:schemeClr val="accent2"/>
                    </a:solidFill>
                    <a:latin typeface="Raleway SemiBold"/>
                    <a:ea typeface="Raleway SemiBold"/>
                    <a:cs typeface="Raleway SemiBold"/>
                    <a:sym typeface="Raleway SemiBold"/>
                  </a:defRPr>
                </a:lvl8pPr>
                <a:lvl9pPr marR="0" lvl="8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4800"/>
                  <a:buFont typeface="Raleway SemiBold"/>
                  <a:buNone/>
                  <a:defRPr sz="4800" b="0" i="0" u="none" strike="noStrike" cap="none">
                    <a:solidFill>
                      <a:schemeClr val="accent2"/>
                    </a:solidFill>
                    <a:latin typeface="Raleway SemiBold"/>
                    <a:ea typeface="Raleway SemiBold"/>
                    <a:cs typeface="Raleway SemiBold"/>
                    <a:sym typeface="Raleway SemiBold"/>
                  </a:defRPr>
                </a:lvl9pPr>
              </a:lstStyle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Running application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64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689" y="2986764"/>
              <a:ext cx="322261" cy="3356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73" name="Straight Connector 72"/>
          <p:cNvCxnSpPr/>
          <p:nvPr/>
        </p:nvCxnSpPr>
        <p:spPr>
          <a:xfrm>
            <a:off x="1907704" y="3507854"/>
            <a:ext cx="3707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55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63" name="Google Shape;1170;p27"/>
          <p:cNvSpPr txBox="1">
            <a:spLocks/>
          </p:cNvSpPr>
          <p:nvPr/>
        </p:nvSpPr>
        <p:spPr>
          <a:xfrm>
            <a:off x="352518" y="195485"/>
            <a:ext cx="1915226" cy="542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r>
              <a:rPr lang="en" dirty="0" smtClean="0">
                <a:solidFill>
                  <a:schemeClr val="lt1"/>
                </a:solidFill>
                <a:highlight>
                  <a:schemeClr val="accent1"/>
                </a:highlight>
                <a:latin typeface="Raleway SemiBold" charset="0"/>
                <a:ea typeface="Barlow SemiBold"/>
                <a:cs typeface="Barlow SemiBold"/>
                <a:sym typeface="Barlow SemiBold"/>
              </a:rPr>
              <a:t>Kernel</a:t>
            </a:r>
            <a:endParaRPr lang="en" dirty="0">
              <a:solidFill>
                <a:schemeClr val="lt1"/>
              </a:solidFill>
              <a:highlight>
                <a:schemeClr val="accent1"/>
              </a:highlight>
              <a:latin typeface="Raleway SemiBold" charset="0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92" name="Google Shape;405;p15"/>
          <p:cNvSpPr txBox="1">
            <a:spLocks/>
          </p:cNvSpPr>
          <p:nvPr/>
        </p:nvSpPr>
        <p:spPr>
          <a:xfrm>
            <a:off x="7048760" y="2624684"/>
            <a:ext cx="951135" cy="294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Memory Manager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749724" y="922361"/>
            <a:ext cx="1656184" cy="4032448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2627784" y="915566"/>
            <a:ext cx="3312368" cy="4032448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Google Shape;405;p15"/>
          <p:cNvSpPr txBox="1">
            <a:spLocks/>
          </p:cNvSpPr>
          <p:nvPr/>
        </p:nvSpPr>
        <p:spPr>
          <a:xfrm>
            <a:off x="3706336" y="987574"/>
            <a:ext cx="1153696" cy="33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algn="ctr"/>
            <a:r>
              <a:rPr lang="en-US" sz="2000" b="1" dirty="0">
                <a:solidFill>
                  <a:schemeClr val="tx1"/>
                </a:solidFill>
              </a:rPr>
              <a:t>K</a:t>
            </a:r>
            <a:r>
              <a:rPr lang="en-US" sz="2000" b="1" dirty="0" smtClean="0">
                <a:solidFill>
                  <a:schemeClr val="tx1"/>
                </a:solidFill>
              </a:rPr>
              <a:t>ernel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9" name="Google Shape;405;p15"/>
          <p:cNvSpPr txBox="1">
            <a:spLocks/>
          </p:cNvSpPr>
          <p:nvPr/>
        </p:nvSpPr>
        <p:spPr>
          <a:xfrm>
            <a:off x="6948264" y="915566"/>
            <a:ext cx="1296144" cy="359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r>
              <a:rPr lang="en-US" sz="2000" b="1" dirty="0" smtClean="0">
                <a:solidFill>
                  <a:schemeClr val="tx1"/>
                </a:solidFill>
              </a:rPr>
              <a:t>Hardware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635112" y="1511501"/>
            <a:ext cx="1296144" cy="44231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Google Shape;405;p15"/>
          <p:cNvSpPr txBox="1">
            <a:spLocks/>
          </p:cNvSpPr>
          <p:nvPr/>
        </p:nvSpPr>
        <p:spPr>
          <a:xfrm>
            <a:off x="3807616" y="1585382"/>
            <a:ext cx="951135" cy="294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algn="ctr"/>
            <a:r>
              <a:rPr lang="en-US" sz="1200" b="1" dirty="0">
                <a:solidFill>
                  <a:schemeClr val="bg1"/>
                </a:solidFill>
              </a:rPr>
              <a:t>Process</a:t>
            </a:r>
            <a:r>
              <a:rPr lang="en-US" sz="1200" b="1" dirty="0" smtClean="0">
                <a:solidFill>
                  <a:schemeClr val="bg1"/>
                </a:solidFill>
              </a:rPr>
              <a:t/>
            </a:r>
            <a:br>
              <a:rPr lang="en-US" sz="1200" b="1" dirty="0" smtClean="0">
                <a:solidFill>
                  <a:schemeClr val="bg1"/>
                </a:solidFill>
              </a:rPr>
            </a:br>
            <a:r>
              <a:rPr lang="en-US" sz="1200" b="1" dirty="0" smtClean="0">
                <a:solidFill>
                  <a:schemeClr val="bg1"/>
                </a:solidFill>
              </a:rPr>
              <a:t>Manager</a:t>
            </a:r>
            <a:endParaRPr lang="en-US" sz="1200" b="1" dirty="0">
              <a:solidFill>
                <a:schemeClr val="bg1"/>
              </a:solidFill>
            </a:endParaRPr>
          </a:p>
        </p:txBody>
      </p:sp>
      <p:pic>
        <p:nvPicPr>
          <p:cNvPr id="105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724" y="1537279"/>
            <a:ext cx="505206" cy="5126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7" name="Group 26"/>
          <p:cNvGrpSpPr/>
          <p:nvPr/>
        </p:nvGrpSpPr>
        <p:grpSpPr>
          <a:xfrm>
            <a:off x="3635896" y="2211102"/>
            <a:ext cx="1296144" cy="442316"/>
            <a:chOff x="3903007" y="266006"/>
            <a:chExt cx="1296144" cy="442316"/>
          </a:xfrm>
        </p:grpSpPr>
        <p:sp>
          <p:nvSpPr>
            <p:cNvPr id="138" name="Rectangle 137"/>
            <p:cNvSpPr/>
            <p:nvPr/>
          </p:nvSpPr>
          <p:spPr>
            <a:xfrm>
              <a:off x="3903007" y="266006"/>
              <a:ext cx="1296144" cy="44231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Google Shape;405;p15"/>
            <p:cNvSpPr txBox="1">
              <a:spLocks/>
            </p:cNvSpPr>
            <p:nvPr/>
          </p:nvSpPr>
          <p:spPr>
            <a:xfrm>
              <a:off x="4075511" y="342336"/>
              <a:ext cx="951135" cy="2945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1pPr>
              <a:lvl2pPr marR="0" lvl="1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2pPr>
              <a:lvl3pPr marR="0" lvl="2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3pPr>
              <a:lvl4pPr marR="0" lvl="3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4pPr>
              <a:lvl5pPr marR="0" lvl="4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5pPr>
              <a:lvl6pPr marR="0" lvl="5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6pPr>
              <a:lvl7pPr marR="0" lvl="6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7pPr>
              <a:lvl8pPr marR="0" lvl="7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8pPr>
              <a:lvl9pPr marR="0" lvl="8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9pPr>
            </a:lstStyle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Memory</a:t>
              </a:r>
              <a:br>
                <a:rPr lang="en-US" sz="1200" b="1" dirty="0" smtClean="0">
                  <a:solidFill>
                    <a:schemeClr val="bg1"/>
                  </a:solidFill>
                </a:rPr>
              </a:br>
              <a:r>
                <a:rPr lang="en-US" sz="1200" b="1" dirty="0" smtClean="0">
                  <a:solidFill>
                    <a:schemeClr val="bg1"/>
                  </a:solidFill>
                </a:rPr>
                <a:t>Manager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17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724" y="2211102"/>
            <a:ext cx="490347" cy="49034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6" name="Group 25"/>
          <p:cNvGrpSpPr/>
          <p:nvPr/>
        </p:nvGrpSpPr>
        <p:grpSpPr>
          <a:xfrm>
            <a:off x="3275856" y="2931790"/>
            <a:ext cx="2304256" cy="683501"/>
            <a:chOff x="3375404" y="63439"/>
            <a:chExt cx="2304256" cy="683501"/>
          </a:xfrm>
        </p:grpSpPr>
        <p:sp>
          <p:nvSpPr>
            <p:cNvPr id="136" name="Rectangle 135"/>
            <p:cNvSpPr/>
            <p:nvPr/>
          </p:nvSpPr>
          <p:spPr>
            <a:xfrm>
              <a:off x="3375404" y="63439"/>
              <a:ext cx="2304256" cy="683501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3" name="Picture 2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4967396" y="134012"/>
              <a:ext cx="505206" cy="542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7" name="Google Shape;405;p15"/>
            <p:cNvSpPr txBox="1">
              <a:spLocks/>
            </p:cNvSpPr>
            <p:nvPr/>
          </p:nvSpPr>
          <p:spPr>
            <a:xfrm>
              <a:off x="3652678" y="229946"/>
              <a:ext cx="951135" cy="2945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1pPr>
              <a:lvl2pPr marR="0" lvl="1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2pPr>
              <a:lvl3pPr marR="0" lvl="2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3pPr>
              <a:lvl4pPr marR="0" lvl="3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4pPr>
              <a:lvl5pPr marR="0" lvl="4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5pPr>
              <a:lvl6pPr marR="0" lvl="5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6pPr>
              <a:lvl7pPr marR="0" lvl="6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7pPr>
              <a:lvl8pPr marR="0" lvl="7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8pPr>
              <a:lvl9pPr marR="0" lvl="8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9pPr>
            </a:lstStyle>
            <a:p>
              <a:pPr algn="ctr"/>
              <a:r>
                <a:rPr lang="en-US" sz="1400" b="1" dirty="0" smtClean="0">
                  <a:solidFill>
                    <a:schemeClr val="bg1"/>
                  </a:solidFill>
                </a:rPr>
                <a:t>File</a:t>
              </a:r>
              <a:br>
                <a:rPr lang="en-US" sz="1400" b="1" dirty="0" smtClean="0">
                  <a:solidFill>
                    <a:schemeClr val="bg1"/>
                  </a:solidFill>
                </a:rPr>
              </a:br>
              <a:r>
                <a:rPr lang="en-US" sz="1400" b="1" dirty="0" smtClean="0">
                  <a:solidFill>
                    <a:schemeClr val="bg1"/>
                  </a:solidFill>
                </a:rPr>
                <a:t>Subsystem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3275856" y="3867894"/>
            <a:ext cx="2304256" cy="683501"/>
            <a:chOff x="3375404" y="63439"/>
            <a:chExt cx="2304256" cy="683501"/>
          </a:xfrm>
        </p:grpSpPr>
        <p:sp>
          <p:nvSpPr>
            <p:cNvPr id="140" name="Rectangle 139"/>
            <p:cNvSpPr/>
            <p:nvPr/>
          </p:nvSpPr>
          <p:spPr>
            <a:xfrm>
              <a:off x="3375404" y="63439"/>
              <a:ext cx="2304256" cy="683501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3" name="Picture 2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4967396" y="134012"/>
              <a:ext cx="505206" cy="542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4" name="Google Shape;405;p15"/>
            <p:cNvSpPr txBox="1">
              <a:spLocks/>
            </p:cNvSpPr>
            <p:nvPr/>
          </p:nvSpPr>
          <p:spPr>
            <a:xfrm>
              <a:off x="3652678" y="229946"/>
              <a:ext cx="951135" cy="2945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1pPr>
              <a:lvl2pPr marR="0" lvl="1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2pPr>
              <a:lvl3pPr marR="0" lvl="2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3pPr>
              <a:lvl4pPr marR="0" lvl="3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4pPr>
              <a:lvl5pPr marR="0" lvl="4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5pPr>
              <a:lvl6pPr marR="0" lvl="5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6pPr>
              <a:lvl7pPr marR="0" lvl="6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7pPr>
              <a:lvl8pPr marR="0" lvl="7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8pPr>
              <a:lvl9pPr marR="0" lvl="8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9pPr>
            </a:lstStyle>
            <a:p>
              <a:pPr algn="ctr"/>
              <a:r>
                <a:rPr lang="en-US" sz="1400" b="1" dirty="0" smtClean="0">
                  <a:solidFill>
                    <a:schemeClr val="bg1"/>
                  </a:solidFill>
                </a:rPr>
                <a:t>Network</a:t>
              </a:r>
              <a:br>
                <a:rPr lang="en-US" sz="1400" b="1" dirty="0" smtClean="0">
                  <a:solidFill>
                    <a:schemeClr val="bg1"/>
                  </a:solidFill>
                </a:rPr>
              </a:br>
              <a:r>
                <a:rPr lang="en-US" sz="1400" b="1" dirty="0" smtClean="0">
                  <a:solidFill>
                    <a:schemeClr val="bg1"/>
                  </a:solidFill>
                </a:rPr>
                <a:t>Subsystem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331968" y="2938585"/>
            <a:ext cx="1939756" cy="721568"/>
            <a:chOff x="5331968" y="2938585"/>
            <a:chExt cx="1939756" cy="721568"/>
          </a:xfrm>
        </p:grpSpPr>
        <p:grpSp>
          <p:nvGrpSpPr>
            <p:cNvPr id="122" name="Group 121"/>
            <p:cNvGrpSpPr/>
            <p:nvPr/>
          </p:nvGrpSpPr>
          <p:grpSpPr>
            <a:xfrm rot="16200000">
              <a:off x="5403232" y="2867321"/>
              <a:ext cx="721568" cy="864096"/>
              <a:chOff x="394049" y="3075806"/>
              <a:chExt cx="721568" cy="864096"/>
            </a:xfrm>
          </p:grpSpPr>
          <p:grpSp>
            <p:nvGrpSpPr>
              <p:cNvPr id="124" name="Group 123"/>
              <p:cNvGrpSpPr/>
              <p:nvPr/>
            </p:nvGrpSpPr>
            <p:grpSpPr>
              <a:xfrm>
                <a:off x="394049" y="3507854"/>
                <a:ext cx="721568" cy="432048"/>
                <a:chOff x="394049" y="3435846"/>
                <a:chExt cx="721568" cy="432048"/>
              </a:xfrm>
            </p:grpSpPr>
            <p:sp>
              <p:nvSpPr>
                <p:cNvPr id="126" name="Rectangle 125"/>
                <p:cNvSpPr/>
                <p:nvPr/>
              </p:nvSpPr>
              <p:spPr>
                <a:xfrm>
                  <a:off x="394049" y="3435846"/>
                  <a:ext cx="721568" cy="4320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Google Shape;405;p15"/>
                <p:cNvSpPr txBox="1">
                  <a:spLocks/>
                </p:cNvSpPr>
                <p:nvPr/>
              </p:nvSpPr>
              <p:spPr>
                <a:xfrm>
                  <a:off x="441808" y="3507854"/>
                  <a:ext cx="657963" cy="26205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b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1pPr>
                  <a:lvl2pPr marR="0" lvl="1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2pPr>
                  <a:lvl3pPr marR="0" lvl="2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3pPr>
                  <a:lvl4pPr marR="0" lvl="3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4pPr>
                  <a:lvl5pPr marR="0" lvl="4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5pPr>
                  <a:lvl6pPr marR="0" lvl="5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6pPr>
                  <a:lvl7pPr marR="0" lvl="6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7pPr>
                  <a:lvl8pPr marR="0" lvl="7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8pPr>
                  <a:lvl9pPr marR="0" lvl="8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9pPr>
                </a:lstStyle>
                <a:p>
                  <a:pPr algn="ctr"/>
                  <a:r>
                    <a:rPr lang="en-US" sz="1400" b="1" dirty="0" smtClean="0">
                      <a:solidFill>
                        <a:schemeClr val="tx1"/>
                      </a:solidFill>
                    </a:rPr>
                    <a:t>Driver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</p:grpSp>
          <p:pic>
            <p:nvPicPr>
              <p:cNvPr id="125" name="Picture 22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8623" y="3075806"/>
                <a:ext cx="312420" cy="533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145" name="Straight Arrow Connector 144"/>
            <p:cNvCxnSpPr/>
            <p:nvPr/>
          </p:nvCxnSpPr>
          <p:spPr>
            <a:xfrm>
              <a:off x="6234700" y="3224299"/>
              <a:ext cx="1037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/>
            <p:nvPr/>
          </p:nvCxnSpPr>
          <p:spPr>
            <a:xfrm flipH="1">
              <a:off x="6234700" y="3455579"/>
              <a:ext cx="1037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/>
          <p:cNvGrpSpPr/>
          <p:nvPr/>
        </p:nvGrpSpPr>
        <p:grpSpPr>
          <a:xfrm>
            <a:off x="5331968" y="3871311"/>
            <a:ext cx="1939756" cy="721568"/>
            <a:chOff x="5331968" y="2938585"/>
            <a:chExt cx="1939756" cy="721568"/>
          </a:xfrm>
        </p:grpSpPr>
        <p:grpSp>
          <p:nvGrpSpPr>
            <p:cNvPr id="156" name="Group 155"/>
            <p:cNvGrpSpPr/>
            <p:nvPr/>
          </p:nvGrpSpPr>
          <p:grpSpPr>
            <a:xfrm rot="16200000">
              <a:off x="5403232" y="2867321"/>
              <a:ext cx="721568" cy="864096"/>
              <a:chOff x="394049" y="3075806"/>
              <a:chExt cx="721568" cy="864096"/>
            </a:xfrm>
          </p:grpSpPr>
          <p:grpSp>
            <p:nvGrpSpPr>
              <p:cNvPr id="159" name="Group 158"/>
              <p:cNvGrpSpPr/>
              <p:nvPr/>
            </p:nvGrpSpPr>
            <p:grpSpPr>
              <a:xfrm>
                <a:off x="394049" y="3507854"/>
                <a:ext cx="721568" cy="432048"/>
                <a:chOff x="394049" y="3435846"/>
                <a:chExt cx="721568" cy="432048"/>
              </a:xfrm>
            </p:grpSpPr>
            <p:sp>
              <p:nvSpPr>
                <p:cNvPr id="161" name="Rectangle 160"/>
                <p:cNvSpPr/>
                <p:nvPr/>
              </p:nvSpPr>
              <p:spPr>
                <a:xfrm>
                  <a:off x="394049" y="3435846"/>
                  <a:ext cx="721568" cy="4320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Google Shape;405;p15"/>
                <p:cNvSpPr txBox="1">
                  <a:spLocks/>
                </p:cNvSpPr>
                <p:nvPr/>
              </p:nvSpPr>
              <p:spPr>
                <a:xfrm>
                  <a:off x="441808" y="3507854"/>
                  <a:ext cx="657963" cy="26205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b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1pPr>
                  <a:lvl2pPr marR="0" lvl="1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2pPr>
                  <a:lvl3pPr marR="0" lvl="2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3pPr>
                  <a:lvl4pPr marR="0" lvl="3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4pPr>
                  <a:lvl5pPr marR="0" lvl="4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5pPr>
                  <a:lvl6pPr marR="0" lvl="5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6pPr>
                  <a:lvl7pPr marR="0" lvl="6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7pPr>
                  <a:lvl8pPr marR="0" lvl="7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8pPr>
                  <a:lvl9pPr marR="0" lvl="8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9pPr>
                </a:lstStyle>
                <a:p>
                  <a:pPr algn="ctr"/>
                  <a:r>
                    <a:rPr lang="en-US" sz="1400" b="1" dirty="0" smtClean="0">
                      <a:solidFill>
                        <a:schemeClr val="tx1"/>
                      </a:solidFill>
                    </a:rPr>
                    <a:t>Driver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</p:grpSp>
          <p:pic>
            <p:nvPicPr>
              <p:cNvPr id="160" name="Picture 22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8623" y="3075806"/>
                <a:ext cx="312420" cy="533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157" name="Straight Arrow Connector 156"/>
            <p:cNvCxnSpPr/>
            <p:nvPr/>
          </p:nvCxnSpPr>
          <p:spPr>
            <a:xfrm>
              <a:off x="6234700" y="3224299"/>
              <a:ext cx="1037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/>
            <p:nvPr/>
          </p:nvCxnSpPr>
          <p:spPr>
            <a:xfrm flipH="1">
              <a:off x="6234700" y="3455579"/>
              <a:ext cx="1037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3" name="Picture 1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019" y="3082008"/>
            <a:ext cx="416052" cy="5200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4" name="Picture 1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883" y="4051464"/>
            <a:ext cx="471488" cy="4500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2" name="Group 41"/>
          <p:cNvGrpSpPr/>
          <p:nvPr/>
        </p:nvGrpSpPr>
        <p:grpSpPr>
          <a:xfrm>
            <a:off x="486044" y="1923678"/>
            <a:ext cx="1421660" cy="432048"/>
            <a:chOff x="345002" y="2269401"/>
            <a:chExt cx="1492262" cy="432048"/>
          </a:xfrm>
        </p:grpSpPr>
        <p:sp>
          <p:nvSpPr>
            <p:cNvPr id="43" name="Rectangle 42"/>
            <p:cNvSpPr/>
            <p:nvPr/>
          </p:nvSpPr>
          <p:spPr>
            <a:xfrm>
              <a:off x="345002" y="2269401"/>
              <a:ext cx="141868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Google Shape;405;p15"/>
            <p:cNvSpPr txBox="1">
              <a:spLocks/>
            </p:cNvSpPr>
            <p:nvPr/>
          </p:nvSpPr>
          <p:spPr>
            <a:xfrm>
              <a:off x="683568" y="2312690"/>
              <a:ext cx="1153696" cy="3340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1pPr>
              <a:lvl2pPr marR="0" lvl="1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2pPr>
              <a:lvl3pPr marR="0" lvl="2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3pPr>
              <a:lvl4pPr marR="0" lvl="3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4pPr>
              <a:lvl5pPr marR="0" lvl="4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5pPr>
              <a:lvl6pPr marR="0" lvl="5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6pPr>
              <a:lvl7pPr marR="0" lvl="6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7pPr>
              <a:lvl8pPr marR="0" lvl="7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8pPr>
              <a:lvl9pPr marR="0" lvl="8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9pPr>
            </a:lstStyle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Running application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pic>
          <p:nvPicPr>
            <p:cNvPr id="45" name="Picture 2" descr="Google Chrome - Wikipedia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67544" y="2347031"/>
              <a:ext cx="277653" cy="2776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1" name="Straight Arrow Connector 60"/>
          <p:cNvCxnSpPr/>
          <p:nvPr/>
        </p:nvCxnSpPr>
        <p:spPr>
          <a:xfrm>
            <a:off x="2267744" y="1684947"/>
            <a:ext cx="1307039" cy="221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267744" y="1684947"/>
            <a:ext cx="0" cy="26440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2267744" y="2434458"/>
            <a:ext cx="1307039" cy="25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2267744" y="3241631"/>
            <a:ext cx="864096" cy="3942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265288" y="4330904"/>
            <a:ext cx="864096" cy="3942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4995842" y="1732658"/>
            <a:ext cx="2240454" cy="1277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995842" y="2452790"/>
            <a:ext cx="2240454" cy="1277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490424" y="2643758"/>
            <a:ext cx="1492262" cy="432048"/>
            <a:chOff x="490424" y="2351538"/>
            <a:chExt cx="1492262" cy="432048"/>
          </a:xfrm>
        </p:grpSpPr>
        <p:sp>
          <p:nvSpPr>
            <p:cNvPr id="54" name="Rectangle 53"/>
            <p:cNvSpPr/>
            <p:nvPr/>
          </p:nvSpPr>
          <p:spPr>
            <a:xfrm>
              <a:off x="490424" y="2351538"/>
              <a:ext cx="141868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Google Shape;405;p15"/>
            <p:cNvSpPr txBox="1">
              <a:spLocks/>
            </p:cNvSpPr>
            <p:nvPr/>
          </p:nvSpPr>
          <p:spPr>
            <a:xfrm>
              <a:off x="828990" y="2394827"/>
              <a:ext cx="1153696" cy="3340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1pPr>
              <a:lvl2pPr marR="0" lvl="1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2pPr>
              <a:lvl3pPr marR="0" lvl="2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3pPr>
              <a:lvl4pPr marR="0" lvl="3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4pPr>
              <a:lvl5pPr marR="0" lvl="4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5pPr>
              <a:lvl6pPr marR="0" lvl="5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6pPr>
              <a:lvl7pPr marR="0" lvl="6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7pPr>
              <a:lvl8pPr marR="0" lvl="7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8pPr>
              <a:lvl9pPr marR="0" lvl="8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9pPr>
            </a:lstStyle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Running application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pic>
          <p:nvPicPr>
            <p:cNvPr id="56" name="Picture 4" descr="Logo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90297" y="2394827"/>
              <a:ext cx="277653" cy="3145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7" name="Straight Connector 56"/>
          <p:cNvCxnSpPr/>
          <p:nvPr/>
        </p:nvCxnSpPr>
        <p:spPr>
          <a:xfrm>
            <a:off x="1906136" y="2864308"/>
            <a:ext cx="3707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1837609" y="2211102"/>
            <a:ext cx="4301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487450" y="3291830"/>
            <a:ext cx="1492262" cy="432048"/>
            <a:chOff x="487450" y="2938584"/>
            <a:chExt cx="1492262" cy="432048"/>
          </a:xfrm>
        </p:grpSpPr>
        <p:grpSp>
          <p:nvGrpSpPr>
            <p:cNvPr id="60" name="Group 59"/>
            <p:cNvGrpSpPr/>
            <p:nvPr/>
          </p:nvGrpSpPr>
          <p:grpSpPr>
            <a:xfrm>
              <a:off x="487450" y="2938584"/>
              <a:ext cx="1492262" cy="432048"/>
              <a:chOff x="490424" y="2351538"/>
              <a:chExt cx="1492262" cy="432048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490424" y="2351538"/>
                <a:ext cx="1418686" cy="4320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Google Shape;405;p15"/>
              <p:cNvSpPr txBox="1">
                <a:spLocks/>
              </p:cNvSpPr>
              <p:nvPr/>
            </p:nvSpPr>
            <p:spPr>
              <a:xfrm>
                <a:off x="828990" y="2394827"/>
                <a:ext cx="1153696" cy="3340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b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4800"/>
                  <a:buFont typeface="Raleway SemiBold"/>
                  <a:buNone/>
                  <a:defRPr sz="4800" b="0" i="0" u="none" strike="noStrike" cap="none">
                    <a:solidFill>
                      <a:schemeClr val="accent2"/>
                    </a:solidFill>
                    <a:latin typeface="Raleway SemiBold"/>
                    <a:ea typeface="Raleway SemiBold"/>
                    <a:cs typeface="Raleway SemiBold"/>
                    <a:sym typeface="Raleway SemiBold"/>
                  </a:defRPr>
                </a:lvl1pPr>
                <a:lvl2pPr marR="0" lvl="1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4800"/>
                  <a:buFont typeface="Raleway SemiBold"/>
                  <a:buNone/>
                  <a:defRPr sz="4800" b="0" i="0" u="none" strike="noStrike" cap="none">
                    <a:solidFill>
                      <a:schemeClr val="accent2"/>
                    </a:solidFill>
                    <a:latin typeface="Raleway SemiBold"/>
                    <a:ea typeface="Raleway SemiBold"/>
                    <a:cs typeface="Raleway SemiBold"/>
                    <a:sym typeface="Raleway SemiBold"/>
                  </a:defRPr>
                </a:lvl2pPr>
                <a:lvl3pPr marR="0" lvl="2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4800"/>
                  <a:buFont typeface="Raleway SemiBold"/>
                  <a:buNone/>
                  <a:defRPr sz="4800" b="0" i="0" u="none" strike="noStrike" cap="none">
                    <a:solidFill>
                      <a:schemeClr val="accent2"/>
                    </a:solidFill>
                    <a:latin typeface="Raleway SemiBold"/>
                    <a:ea typeface="Raleway SemiBold"/>
                    <a:cs typeface="Raleway SemiBold"/>
                    <a:sym typeface="Raleway SemiBold"/>
                  </a:defRPr>
                </a:lvl3pPr>
                <a:lvl4pPr marR="0" lvl="3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4800"/>
                  <a:buFont typeface="Raleway SemiBold"/>
                  <a:buNone/>
                  <a:defRPr sz="4800" b="0" i="0" u="none" strike="noStrike" cap="none">
                    <a:solidFill>
                      <a:schemeClr val="accent2"/>
                    </a:solidFill>
                    <a:latin typeface="Raleway SemiBold"/>
                    <a:ea typeface="Raleway SemiBold"/>
                    <a:cs typeface="Raleway SemiBold"/>
                    <a:sym typeface="Raleway SemiBold"/>
                  </a:defRPr>
                </a:lvl4pPr>
                <a:lvl5pPr marR="0" lvl="4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4800"/>
                  <a:buFont typeface="Raleway SemiBold"/>
                  <a:buNone/>
                  <a:defRPr sz="4800" b="0" i="0" u="none" strike="noStrike" cap="none">
                    <a:solidFill>
                      <a:schemeClr val="accent2"/>
                    </a:solidFill>
                    <a:latin typeface="Raleway SemiBold"/>
                    <a:ea typeface="Raleway SemiBold"/>
                    <a:cs typeface="Raleway SemiBold"/>
                    <a:sym typeface="Raleway SemiBold"/>
                  </a:defRPr>
                </a:lvl5pPr>
                <a:lvl6pPr marR="0" lvl="5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4800"/>
                  <a:buFont typeface="Raleway SemiBold"/>
                  <a:buNone/>
                  <a:defRPr sz="4800" b="0" i="0" u="none" strike="noStrike" cap="none">
                    <a:solidFill>
                      <a:schemeClr val="accent2"/>
                    </a:solidFill>
                    <a:latin typeface="Raleway SemiBold"/>
                    <a:ea typeface="Raleway SemiBold"/>
                    <a:cs typeface="Raleway SemiBold"/>
                    <a:sym typeface="Raleway SemiBold"/>
                  </a:defRPr>
                </a:lvl6pPr>
                <a:lvl7pPr marR="0" lvl="6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4800"/>
                  <a:buFont typeface="Raleway SemiBold"/>
                  <a:buNone/>
                  <a:defRPr sz="4800" b="0" i="0" u="none" strike="noStrike" cap="none">
                    <a:solidFill>
                      <a:schemeClr val="accent2"/>
                    </a:solidFill>
                    <a:latin typeface="Raleway SemiBold"/>
                    <a:ea typeface="Raleway SemiBold"/>
                    <a:cs typeface="Raleway SemiBold"/>
                    <a:sym typeface="Raleway SemiBold"/>
                  </a:defRPr>
                </a:lvl7pPr>
                <a:lvl8pPr marR="0" lvl="7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4800"/>
                  <a:buFont typeface="Raleway SemiBold"/>
                  <a:buNone/>
                  <a:defRPr sz="4800" b="0" i="0" u="none" strike="noStrike" cap="none">
                    <a:solidFill>
                      <a:schemeClr val="accent2"/>
                    </a:solidFill>
                    <a:latin typeface="Raleway SemiBold"/>
                    <a:ea typeface="Raleway SemiBold"/>
                    <a:cs typeface="Raleway SemiBold"/>
                    <a:sym typeface="Raleway SemiBold"/>
                  </a:defRPr>
                </a:lvl8pPr>
                <a:lvl9pPr marR="0" lvl="8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4800"/>
                  <a:buFont typeface="Raleway SemiBold"/>
                  <a:buNone/>
                  <a:defRPr sz="4800" b="0" i="0" u="none" strike="noStrike" cap="none">
                    <a:solidFill>
                      <a:schemeClr val="accent2"/>
                    </a:solidFill>
                    <a:latin typeface="Raleway SemiBold"/>
                    <a:ea typeface="Raleway SemiBold"/>
                    <a:cs typeface="Raleway SemiBold"/>
                    <a:sym typeface="Raleway SemiBold"/>
                  </a:defRPr>
                </a:lvl9pPr>
              </a:lstStyle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Running application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64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689" y="2986764"/>
              <a:ext cx="322261" cy="3356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73" name="Straight Connector 72"/>
          <p:cNvCxnSpPr/>
          <p:nvPr/>
        </p:nvCxnSpPr>
        <p:spPr>
          <a:xfrm>
            <a:off x="1907704" y="3507854"/>
            <a:ext cx="3707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467544" y="3939902"/>
            <a:ext cx="1492262" cy="432048"/>
            <a:chOff x="487450" y="2938584"/>
            <a:chExt cx="1492262" cy="432048"/>
          </a:xfrm>
        </p:grpSpPr>
        <p:grpSp>
          <p:nvGrpSpPr>
            <p:cNvPr id="75" name="Group 74"/>
            <p:cNvGrpSpPr/>
            <p:nvPr/>
          </p:nvGrpSpPr>
          <p:grpSpPr>
            <a:xfrm>
              <a:off x="487450" y="2938584"/>
              <a:ext cx="1492262" cy="432048"/>
              <a:chOff x="490424" y="2351538"/>
              <a:chExt cx="1492262" cy="432048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490424" y="2351538"/>
                <a:ext cx="1418686" cy="4320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Google Shape;405;p15"/>
              <p:cNvSpPr txBox="1">
                <a:spLocks/>
              </p:cNvSpPr>
              <p:nvPr/>
            </p:nvSpPr>
            <p:spPr>
              <a:xfrm>
                <a:off x="828990" y="2394827"/>
                <a:ext cx="1153696" cy="3340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b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4800"/>
                  <a:buFont typeface="Raleway SemiBold"/>
                  <a:buNone/>
                  <a:defRPr sz="4800" b="0" i="0" u="none" strike="noStrike" cap="none">
                    <a:solidFill>
                      <a:schemeClr val="accent2"/>
                    </a:solidFill>
                    <a:latin typeface="Raleway SemiBold"/>
                    <a:ea typeface="Raleway SemiBold"/>
                    <a:cs typeface="Raleway SemiBold"/>
                    <a:sym typeface="Raleway SemiBold"/>
                  </a:defRPr>
                </a:lvl1pPr>
                <a:lvl2pPr marR="0" lvl="1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4800"/>
                  <a:buFont typeface="Raleway SemiBold"/>
                  <a:buNone/>
                  <a:defRPr sz="4800" b="0" i="0" u="none" strike="noStrike" cap="none">
                    <a:solidFill>
                      <a:schemeClr val="accent2"/>
                    </a:solidFill>
                    <a:latin typeface="Raleway SemiBold"/>
                    <a:ea typeface="Raleway SemiBold"/>
                    <a:cs typeface="Raleway SemiBold"/>
                    <a:sym typeface="Raleway SemiBold"/>
                  </a:defRPr>
                </a:lvl2pPr>
                <a:lvl3pPr marR="0" lvl="2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4800"/>
                  <a:buFont typeface="Raleway SemiBold"/>
                  <a:buNone/>
                  <a:defRPr sz="4800" b="0" i="0" u="none" strike="noStrike" cap="none">
                    <a:solidFill>
                      <a:schemeClr val="accent2"/>
                    </a:solidFill>
                    <a:latin typeface="Raleway SemiBold"/>
                    <a:ea typeface="Raleway SemiBold"/>
                    <a:cs typeface="Raleway SemiBold"/>
                    <a:sym typeface="Raleway SemiBold"/>
                  </a:defRPr>
                </a:lvl3pPr>
                <a:lvl4pPr marR="0" lvl="3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4800"/>
                  <a:buFont typeface="Raleway SemiBold"/>
                  <a:buNone/>
                  <a:defRPr sz="4800" b="0" i="0" u="none" strike="noStrike" cap="none">
                    <a:solidFill>
                      <a:schemeClr val="accent2"/>
                    </a:solidFill>
                    <a:latin typeface="Raleway SemiBold"/>
                    <a:ea typeface="Raleway SemiBold"/>
                    <a:cs typeface="Raleway SemiBold"/>
                    <a:sym typeface="Raleway SemiBold"/>
                  </a:defRPr>
                </a:lvl4pPr>
                <a:lvl5pPr marR="0" lvl="4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4800"/>
                  <a:buFont typeface="Raleway SemiBold"/>
                  <a:buNone/>
                  <a:defRPr sz="4800" b="0" i="0" u="none" strike="noStrike" cap="none">
                    <a:solidFill>
                      <a:schemeClr val="accent2"/>
                    </a:solidFill>
                    <a:latin typeface="Raleway SemiBold"/>
                    <a:ea typeface="Raleway SemiBold"/>
                    <a:cs typeface="Raleway SemiBold"/>
                    <a:sym typeface="Raleway SemiBold"/>
                  </a:defRPr>
                </a:lvl5pPr>
                <a:lvl6pPr marR="0" lvl="5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4800"/>
                  <a:buFont typeface="Raleway SemiBold"/>
                  <a:buNone/>
                  <a:defRPr sz="4800" b="0" i="0" u="none" strike="noStrike" cap="none">
                    <a:solidFill>
                      <a:schemeClr val="accent2"/>
                    </a:solidFill>
                    <a:latin typeface="Raleway SemiBold"/>
                    <a:ea typeface="Raleway SemiBold"/>
                    <a:cs typeface="Raleway SemiBold"/>
                    <a:sym typeface="Raleway SemiBold"/>
                  </a:defRPr>
                </a:lvl6pPr>
                <a:lvl7pPr marR="0" lvl="6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4800"/>
                  <a:buFont typeface="Raleway SemiBold"/>
                  <a:buNone/>
                  <a:defRPr sz="4800" b="0" i="0" u="none" strike="noStrike" cap="none">
                    <a:solidFill>
                      <a:schemeClr val="accent2"/>
                    </a:solidFill>
                    <a:latin typeface="Raleway SemiBold"/>
                    <a:ea typeface="Raleway SemiBold"/>
                    <a:cs typeface="Raleway SemiBold"/>
                    <a:sym typeface="Raleway SemiBold"/>
                  </a:defRPr>
                </a:lvl7pPr>
                <a:lvl8pPr marR="0" lvl="7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4800"/>
                  <a:buFont typeface="Raleway SemiBold"/>
                  <a:buNone/>
                  <a:defRPr sz="4800" b="0" i="0" u="none" strike="noStrike" cap="none">
                    <a:solidFill>
                      <a:schemeClr val="accent2"/>
                    </a:solidFill>
                    <a:latin typeface="Raleway SemiBold"/>
                    <a:ea typeface="Raleway SemiBold"/>
                    <a:cs typeface="Raleway SemiBold"/>
                    <a:sym typeface="Raleway SemiBold"/>
                  </a:defRPr>
                </a:lvl8pPr>
                <a:lvl9pPr marR="0" lvl="8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4800"/>
                  <a:buFont typeface="Raleway SemiBold"/>
                  <a:buNone/>
                  <a:defRPr sz="4800" b="0" i="0" u="none" strike="noStrike" cap="none">
                    <a:solidFill>
                      <a:schemeClr val="accent2"/>
                    </a:solidFill>
                    <a:latin typeface="Raleway SemiBold"/>
                    <a:ea typeface="Raleway SemiBold"/>
                    <a:cs typeface="Raleway SemiBold"/>
                    <a:sym typeface="Raleway SemiBold"/>
                  </a:defRPr>
                </a:lvl9pPr>
              </a:lstStyle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Running application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76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689" y="2986764"/>
              <a:ext cx="322261" cy="3356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79" name="Straight Connector 78"/>
          <p:cNvCxnSpPr/>
          <p:nvPr/>
        </p:nvCxnSpPr>
        <p:spPr>
          <a:xfrm>
            <a:off x="1887798" y="4155926"/>
            <a:ext cx="3707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08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63" name="Google Shape;1170;p27"/>
          <p:cNvSpPr txBox="1">
            <a:spLocks/>
          </p:cNvSpPr>
          <p:nvPr/>
        </p:nvSpPr>
        <p:spPr>
          <a:xfrm>
            <a:off x="352518" y="195485"/>
            <a:ext cx="1915226" cy="542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r>
              <a:rPr lang="en" dirty="0" smtClean="0">
                <a:solidFill>
                  <a:schemeClr val="lt1"/>
                </a:solidFill>
                <a:highlight>
                  <a:schemeClr val="accent1"/>
                </a:highlight>
                <a:latin typeface="Raleway SemiBold" charset="0"/>
                <a:ea typeface="Barlow SemiBold"/>
                <a:cs typeface="Barlow SemiBold"/>
                <a:sym typeface="Barlow SemiBold"/>
              </a:rPr>
              <a:t>Kernel</a:t>
            </a:r>
            <a:endParaRPr lang="en" dirty="0">
              <a:solidFill>
                <a:schemeClr val="lt1"/>
              </a:solidFill>
              <a:highlight>
                <a:schemeClr val="accent1"/>
              </a:highlight>
              <a:latin typeface="Raleway SemiBold" charset="0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92" name="Google Shape;405;p15"/>
          <p:cNvSpPr txBox="1">
            <a:spLocks/>
          </p:cNvSpPr>
          <p:nvPr/>
        </p:nvSpPr>
        <p:spPr>
          <a:xfrm>
            <a:off x="7048760" y="2624684"/>
            <a:ext cx="951135" cy="294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Memory Manager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749724" y="922361"/>
            <a:ext cx="1656184" cy="4032448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2627784" y="915566"/>
            <a:ext cx="3312368" cy="4032448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Google Shape;405;p15"/>
          <p:cNvSpPr txBox="1">
            <a:spLocks/>
          </p:cNvSpPr>
          <p:nvPr/>
        </p:nvSpPr>
        <p:spPr>
          <a:xfrm>
            <a:off x="3706336" y="987574"/>
            <a:ext cx="1153696" cy="33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algn="ctr"/>
            <a:r>
              <a:rPr lang="en-US" sz="2000" b="1" dirty="0">
                <a:solidFill>
                  <a:schemeClr val="tx1"/>
                </a:solidFill>
              </a:rPr>
              <a:t>K</a:t>
            </a:r>
            <a:r>
              <a:rPr lang="en-US" sz="2000" b="1" dirty="0" smtClean="0">
                <a:solidFill>
                  <a:schemeClr val="tx1"/>
                </a:solidFill>
              </a:rPr>
              <a:t>ernel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9" name="Google Shape;405;p15"/>
          <p:cNvSpPr txBox="1">
            <a:spLocks/>
          </p:cNvSpPr>
          <p:nvPr/>
        </p:nvSpPr>
        <p:spPr>
          <a:xfrm>
            <a:off x="6948264" y="915566"/>
            <a:ext cx="1296144" cy="359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r>
              <a:rPr lang="en-US" sz="2000" b="1" dirty="0" smtClean="0">
                <a:solidFill>
                  <a:schemeClr val="tx1"/>
                </a:solidFill>
              </a:rPr>
              <a:t>Hardware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635112" y="1511501"/>
            <a:ext cx="1296144" cy="44231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Google Shape;405;p15"/>
          <p:cNvSpPr txBox="1">
            <a:spLocks/>
          </p:cNvSpPr>
          <p:nvPr/>
        </p:nvSpPr>
        <p:spPr>
          <a:xfrm>
            <a:off x="3807616" y="1585382"/>
            <a:ext cx="951135" cy="294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algn="ctr"/>
            <a:r>
              <a:rPr lang="en-US" sz="1200" b="1" dirty="0">
                <a:solidFill>
                  <a:schemeClr val="bg1"/>
                </a:solidFill>
              </a:rPr>
              <a:t>Process</a:t>
            </a:r>
            <a:r>
              <a:rPr lang="en-US" sz="1200" b="1" dirty="0" smtClean="0">
                <a:solidFill>
                  <a:schemeClr val="bg1"/>
                </a:solidFill>
              </a:rPr>
              <a:t/>
            </a:r>
            <a:br>
              <a:rPr lang="en-US" sz="1200" b="1" dirty="0" smtClean="0">
                <a:solidFill>
                  <a:schemeClr val="bg1"/>
                </a:solidFill>
              </a:rPr>
            </a:br>
            <a:r>
              <a:rPr lang="en-US" sz="1200" b="1" dirty="0" smtClean="0">
                <a:solidFill>
                  <a:schemeClr val="bg1"/>
                </a:solidFill>
              </a:rPr>
              <a:t>Manager</a:t>
            </a:r>
            <a:endParaRPr lang="en-US" sz="1200" b="1" dirty="0">
              <a:solidFill>
                <a:schemeClr val="bg1"/>
              </a:solidFill>
            </a:endParaRPr>
          </a:p>
        </p:txBody>
      </p:sp>
      <p:pic>
        <p:nvPicPr>
          <p:cNvPr id="105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724" y="1537279"/>
            <a:ext cx="505206" cy="5126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7" name="Group 26"/>
          <p:cNvGrpSpPr/>
          <p:nvPr/>
        </p:nvGrpSpPr>
        <p:grpSpPr>
          <a:xfrm>
            <a:off x="3635896" y="2211102"/>
            <a:ext cx="1296144" cy="442316"/>
            <a:chOff x="3903007" y="266006"/>
            <a:chExt cx="1296144" cy="442316"/>
          </a:xfrm>
        </p:grpSpPr>
        <p:sp>
          <p:nvSpPr>
            <p:cNvPr id="138" name="Rectangle 137"/>
            <p:cNvSpPr/>
            <p:nvPr/>
          </p:nvSpPr>
          <p:spPr>
            <a:xfrm>
              <a:off x="3903007" y="266006"/>
              <a:ext cx="1296144" cy="44231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Google Shape;405;p15"/>
            <p:cNvSpPr txBox="1">
              <a:spLocks/>
            </p:cNvSpPr>
            <p:nvPr/>
          </p:nvSpPr>
          <p:spPr>
            <a:xfrm>
              <a:off x="4075511" y="342336"/>
              <a:ext cx="951135" cy="2945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1pPr>
              <a:lvl2pPr marR="0" lvl="1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2pPr>
              <a:lvl3pPr marR="0" lvl="2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3pPr>
              <a:lvl4pPr marR="0" lvl="3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4pPr>
              <a:lvl5pPr marR="0" lvl="4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5pPr>
              <a:lvl6pPr marR="0" lvl="5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6pPr>
              <a:lvl7pPr marR="0" lvl="6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7pPr>
              <a:lvl8pPr marR="0" lvl="7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8pPr>
              <a:lvl9pPr marR="0" lvl="8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9pPr>
            </a:lstStyle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Memory</a:t>
              </a:r>
              <a:br>
                <a:rPr lang="en-US" sz="1200" b="1" dirty="0" smtClean="0">
                  <a:solidFill>
                    <a:schemeClr val="bg1"/>
                  </a:solidFill>
                </a:rPr>
              </a:br>
              <a:r>
                <a:rPr lang="en-US" sz="1200" b="1" dirty="0" smtClean="0">
                  <a:solidFill>
                    <a:schemeClr val="bg1"/>
                  </a:solidFill>
                </a:rPr>
                <a:t>Manager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17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724" y="2211102"/>
            <a:ext cx="490347" cy="49034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6" name="Group 25"/>
          <p:cNvGrpSpPr/>
          <p:nvPr/>
        </p:nvGrpSpPr>
        <p:grpSpPr>
          <a:xfrm>
            <a:off x="3275856" y="2931790"/>
            <a:ext cx="2304256" cy="683501"/>
            <a:chOff x="3375404" y="63439"/>
            <a:chExt cx="2304256" cy="683501"/>
          </a:xfrm>
        </p:grpSpPr>
        <p:sp>
          <p:nvSpPr>
            <p:cNvPr id="136" name="Rectangle 135"/>
            <p:cNvSpPr/>
            <p:nvPr/>
          </p:nvSpPr>
          <p:spPr>
            <a:xfrm>
              <a:off x="3375404" y="63439"/>
              <a:ext cx="2304256" cy="683501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3" name="Picture 2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4967396" y="134012"/>
              <a:ext cx="505206" cy="542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7" name="Google Shape;405;p15"/>
            <p:cNvSpPr txBox="1">
              <a:spLocks/>
            </p:cNvSpPr>
            <p:nvPr/>
          </p:nvSpPr>
          <p:spPr>
            <a:xfrm>
              <a:off x="3652678" y="229946"/>
              <a:ext cx="951135" cy="2945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1pPr>
              <a:lvl2pPr marR="0" lvl="1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2pPr>
              <a:lvl3pPr marR="0" lvl="2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3pPr>
              <a:lvl4pPr marR="0" lvl="3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4pPr>
              <a:lvl5pPr marR="0" lvl="4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5pPr>
              <a:lvl6pPr marR="0" lvl="5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6pPr>
              <a:lvl7pPr marR="0" lvl="6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7pPr>
              <a:lvl8pPr marR="0" lvl="7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8pPr>
              <a:lvl9pPr marR="0" lvl="8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9pPr>
            </a:lstStyle>
            <a:p>
              <a:pPr algn="ctr"/>
              <a:r>
                <a:rPr lang="en-US" sz="1400" b="1" dirty="0" smtClean="0">
                  <a:solidFill>
                    <a:schemeClr val="bg1"/>
                  </a:solidFill>
                </a:rPr>
                <a:t>File</a:t>
              </a:r>
              <a:br>
                <a:rPr lang="en-US" sz="1400" b="1" dirty="0" smtClean="0">
                  <a:solidFill>
                    <a:schemeClr val="bg1"/>
                  </a:solidFill>
                </a:rPr>
              </a:br>
              <a:r>
                <a:rPr lang="en-US" sz="1400" b="1" dirty="0" smtClean="0">
                  <a:solidFill>
                    <a:schemeClr val="bg1"/>
                  </a:solidFill>
                </a:rPr>
                <a:t>Subsystem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3275856" y="3867894"/>
            <a:ext cx="2304256" cy="683501"/>
            <a:chOff x="3375404" y="63439"/>
            <a:chExt cx="2304256" cy="683501"/>
          </a:xfrm>
        </p:grpSpPr>
        <p:sp>
          <p:nvSpPr>
            <p:cNvPr id="140" name="Rectangle 139"/>
            <p:cNvSpPr/>
            <p:nvPr/>
          </p:nvSpPr>
          <p:spPr>
            <a:xfrm>
              <a:off x="3375404" y="63439"/>
              <a:ext cx="2304256" cy="683501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3" name="Picture 2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4967396" y="134012"/>
              <a:ext cx="505206" cy="542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4" name="Google Shape;405;p15"/>
            <p:cNvSpPr txBox="1">
              <a:spLocks/>
            </p:cNvSpPr>
            <p:nvPr/>
          </p:nvSpPr>
          <p:spPr>
            <a:xfrm>
              <a:off x="3652678" y="229946"/>
              <a:ext cx="951135" cy="2945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1pPr>
              <a:lvl2pPr marR="0" lvl="1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2pPr>
              <a:lvl3pPr marR="0" lvl="2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3pPr>
              <a:lvl4pPr marR="0" lvl="3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4pPr>
              <a:lvl5pPr marR="0" lvl="4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5pPr>
              <a:lvl6pPr marR="0" lvl="5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6pPr>
              <a:lvl7pPr marR="0" lvl="6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7pPr>
              <a:lvl8pPr marR="0" lvl="7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8pPr>
              <a:lvl9pPr marR="0" lvl="8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9pPr>
            </a:lstStyle>
            <a:p>
              <a:pPr algn="ctr"/>
              <a:r>
                <a:rPr lang="en-US" sz="1400" b="1" dirty="0" smtClean="0">
                  <a:solidFill>
                    <a:schemeClr val="bg1"/>
                  </a:solidFill>
                </a:rPr>
                <a:t>Network</a:t>
              </a:r>
              <a:br>
                <a:rPr lang="en-US" sz="1400" b="1" dirty="0" smtClean="0">
                  <a:solidFill>
                    <a:schemeClr val="bg1"/>
                  </a:solidFill>
                </a:rPr>
              </a:br>
              <a:r>
                <a:rPr lang="en-US" sz="1400" b="1" dirty="0" smtClean="0">
                  <a:solidFill>
                    <a:schemeClr val="bg1"/>
                  </a:solidFill>
                </a:rPr>
                <a:t>Subsystem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331968" y="2938585"/>
            <a:ext cx="1939756" cy="721568"/>
            <a:chOff x="5331968" y="2938585"/>
            <a:chExt cx="1939756" cy="721568"/>
          </a:xfrm>
        </p:grpSpPr>
        <p:grpSp>
          <p:nvGrpSpPr>
            <p:cNvPr id="122" name="Group 121"/>
            <p:cNvGrpSpPr/>
            <p:nvPr/>
          </p:nvGrpSpPr>
          <p:grpSpPr>
            <a:xfrm rot="16200000">
              <a:off x="5403232" y="2867321"/>
              <a:ext cx="721568" cy="864096"/>
              <a:chOff x="394049" y="3075806"/>
              <a:chExt cx="721568" cy="864096"/>
            </a:xfrm>
          </p:grpSpPr>
          <p:grpSp>
            <p:nvGrpSpPr>
              <p:cNvPr id="124" name="Group 123"/>
              <p:cNvGrpSpPr/>
              <p:nvPr/>
            </p:nvGrpSpPr>
            <p:grpSpPr>
              <a:xfrm>
                <a:off x="394049" y="3507854"/>
                <a:ext cx="721568" cy="432048"/>
                <a:chOff x="394049" y="3435846"/>
                <a:chExt cx="721568" cy="432048"/>
              </a:xfrm>
            </p:grpSpPr>
            <p:sp>
              <p:nvSpPr>
                <p:cNvPr id="126" name="Rectangle 125"/>
                <p:cNvSpPr/>
                <p:nvPr/>
              </p:nvSpPr>
              <p:spPr>
                <a:xfrm>
                  <a:off x="394049" y="3435846"/>
                  <a:ext cx="721568" cy="4320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Google Shape;405;p15"/>
                <p:cNvSpPr txBox="1">
                  <a:spLocks/>
                </p:cNvSpPr>
                <p:nvPr/>
              </p:nvSpPr>
              <p:spPr>
                <a:xfrm>
                  <a:off x="441808" y="3507854"/>
                  <a:ext cx="657963" cy="26205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b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1pPr>
                  <a:lvl2pPr marR="0" lvl="1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2pPr>
                  <a:lvl3pPr marR="0" lvl="2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3pPr>
                  <a:lvl4pPr marR="0" lvl="3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4pPr>
                  <a:lvl5pPr marR="0" lvl="4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5pPr>
                  <a:lvl6pPr marR="0" lvl="5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6pPr>
                  <a:lvl7pPr marR="0" lvl="6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7pPr>
                  <a:lvl8pPr marR="0" lvl="7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8pPr>
                  <a:lvl9pPr marR="0" lvl="8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9pPr>
                </a:lstStyle>
                <a:p>
                  <a:pPr algn="ctr"/>
                  <a:r>
                    <a:rPr lang="en-US" sz="1400" b="1" dirty="0" smtClean="0">
                      <a:solidFill>
                        <a:schemeClr val="tx1"/>
                      </a:solidFill>
                    </a:rPr>
                    <a:t>Driver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</p:grpSp>
          <p:pic>
            <p:nvPicPr>
              <p:cNvPr id="125" name="Picture 22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8623" y="3075806"/>
                <a:ext cx="312420" cy="533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145" name="Straight Arrow Connector 144"/>
            <p:cNvCxnSpPr/>
            <p:nvPr/>
          </p:nvCxnSpPr>
          <p:spPr>
            <a:xfrm>
              <a:off x="6234700" y="3224299"/>
              <a:ext cx="1037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/>
            <p:nvPr/>
          </p:nvCxnSpPr>
          <p:spPr>
            <a:xfrm flipH="1">
              <a:off x="6234700" y="3455579"/>
              <a:ext cx="1037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/>
          <p:cNvGrpSpPr/>
          <p:nvPr/>
        </p:nvGrpSpPr>
        <p:grpSpPr>
          <a:xfrm>
            <a:off x="5331968" y="3871311"/>
            <a:ext cx="1939756" cy="721568"/>
            <a:chOff x="5331968" y="2938585"/>
            <a:chExt cx="1939756" cy="721568"/>
          </a:xfrm>
        </p:grpSpPr>
        <p:grpSp>
          <p:nvGrpSpPr>
            <p:cNvPr id="156" name="Group 155"/>
            <p:cNvGrpSpPr/>
            <p:nvPr/>
          </p:nvGrpSpPr>
          <p:grpSpPr>
            <a:xfrm rot="16200000">
              <a:off x="5403232" y="2867321"/>
              <a:ext cx="721568" cy="864096"/>
              <a:chOff x="394049" y="3075806"/>
              <a:chExt cx="721568" cy="864096"/>
            </a:xfrm>
          </p:grpSpPr>
          <p:grpSp>
            <p:nvGrpSpPr>
              <p:cNvPr id="159" name="Group 158"/>
              <p:cNvGrpSpPr/>
              <p:nvPr/>
            </p:nvGrpSpPr>
            <p:grpSpPr>
              <a:xfrm>
                <a:off x="394049" y="3507854"/>
                <a:ext cx="721568" cy="432048"/>
                <a:chOff x="394049" y="3435846"/>
                <a:chExt cx="721568" cy="432048"/>
              </a:xfrm>
            </p:grpSpPr>
            <p:sp>
              <p:nvSpPr>
                <p:cNvPr id="161" name="Rectangle 160"/>
                <p:cNvSpPr/>
                <p:nvPr/>
              </p:nvSpPr>
              <p:spPr>
                <a:xfrm>
                  <a:off x="394049" y="3435846"/>
                  <a:ext cx="721568" cy="4320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Google Shape;405;p15"/>
                <p:cNvSpPr txBox="1">
                  <a:spLocks/>
                </p:cNvSpPr>
                <p:nvPr/>
              </p:nvSpPr>
              <p:spPr>
                <a:xfrm>
                  <a:off x="441808" y="3507854"/>
                  <a:ext cx="657963" cy="26205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b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1pPr>
                  <a:lvl2pPr marR="0" lvl="1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2pPr>
                  <a:lvl3pPr marR="0" lvl="2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3pPr>
                  <a:lvl4pPr marR="0" lvl="3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4pPr>
                  <a:lvl5pPr marR="0" lvl="4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5pPr>
                  <a:lvl6pPr marR="0" lvl="5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6pPr>
                  <a:lvl7pPr marR="0" lvl="6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7pPr>
                  <a:lvl8pPr marR="0" lvl="7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8pPr>
                  <a:lvl9pPr marR="0" lvl="8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9pPr>
                </a:lstStyle>
                <a:p>
                  <a:pPr algn="ctr"/>
                  <a:r>
                    <a:rPr lang="en-US" sz="1400" b="1" dirty="0" smtClean="0">
                      <a:solidFill>
                        <a:schemeClr val="tx1"/>
                      </a:solidFill>
                    </a:rPr>
                    <a:t>Driver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</p:grpSp>
          <p:pic>
            <p:nvPicPr>
              <p:cNvPr id="160" name="Picture 22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8623" y="3075806"/>
                <a:ext cx="312420" cy="533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157" name="Straight Arrow Connector 156"/>
            <p:cNvCxnSpPr/>
            <p:nvPr/>
          </p:nvCxnSpPr>
          <p:spPr>
            <a:xfrm>
              <a:off x="6234700" y="3224299"/>
              <a:ext cx="1037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/>
            <p:nvPr/>
          </p:nvCxnSpPr>
          <p:spPr>
            <a:xfrm flipH="1">
              <a:off x="6234700" y="3455579"/>
              <a:ext cx="1037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3" name="Picture 1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019" y="3082008"/>
            <a:ext cx="416052" cy="5200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4" name="Picture 1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883" y="4051464"/>
            <a:ext cx="471488" cy="4500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2" name="Group 41"/>
          <p:cNvGrpSpPr/>
          <p:nvPr/>
        </p:nvGrpSpPr>
        <p:grpSpPr>
          <a:xfrm>
            <a:off x="486044" y="1923678"/>
            <a:ext cx="1421660" cy="432048"/>
            <a:chOff x="345002" y="2269401"/>
            <a:chExt cx="1492262" cy="432048"/>
          </a:xfrm>
        </p:grpSpPr>
        <p:sp>
          <p:nvSpPr>
            <p:cNvPr id="43" name="Rectangle 42"/>
            <p:cNvSpPr/>
            <p:nvPr/>
          </p:nvSpPr>
          <p:spPr>
            <a:xfrm>
              <a:off x="345002" y="2269401"/>
              <a:ext cx="141868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Google Shape;405;p15"/>
            <p:cNvSpPr txBox="1">
              <a:spLocks/>
            </p:cNvSpPr>
            <p:nvPr/>
          </p:nvSpPr>
          <p:spPr>
            <a:xfrm>
              <a:off x="683568" y="2312690"/>
              <a:ext cx="1153696" cy="3340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1pPr>
              <a:lvl2pPr marR="0" lvl="1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2pPr>
              <a:lvl3pPr marR="0" lvl="2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3pPr>
              <a:lvl4pPr marR="0" lvl="3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4pPr>
              <a:lvl5pPr marR="0" lvl="4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5pPr>
              <a:lvl6pPr marR="0" lvl="5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6pPr>
              <a:lvl7pPr marR="0" lvl="6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7pPr>
              <a:lvl8pPr marR="0" lvl="7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8pPr>
              <a:lvl9pPr marR="0" lvl="8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9pPr>
            </a:lstStyle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Running application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pic>
          <p:nvPicPr>
            <p:cNvPr id="45" name="Picture 2" descr="Google Chrome - Wikipedia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67544" y="2347031"/>
              <a:ext cx="277653" cy="2776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1" name="Straight Arrow Connector 60"/>
          <p:cNvCxnSpPr/>
          <p:nvPr/>
        </p:nvCxnSpPr>
        <p:spPr>
          <a:xfrm>
            <a:off x="2267744" y="1684947"/>
            <a:ext cx="1307039" cy="221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267744" y="1684947"/>
            <a:ext cx="0" cy="255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2267744" y="2434458"/>
            <a:ext cx="1307039" cy="25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2267744" y="3241631"/>
            <a:ext cx="864096" cy="3942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267744" y="4011910"/>
            <a:ext cx="936000" cy="3942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4995842" y="1732658"/>
            <a:ext cx="2240454" cy="1277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995842" y="2452790"/>
            <a:ext cx="2240454" cy="1277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490424" y="2643758"/>
            <a:ext cx="1492262" cy="432048"/>
            <a:chOff x="490424" y="2351538"/>
            <a:chExt cx="1492262" cy="432048"/>
          </a:xfrm>
        </p:grpSpPr>
        <p:sp>
          <p:nvSpPr>
            <p:cNvPr id="54" name="Rectangle 53"/>
            <p:cNvSpPr/>
            <p:nvPr/>
          </p:nvSpPr>
          <p:spPr>
            <a:xfrm>
              <a:off x="490424" y="2351538"/>
              <a:ext cx="141868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Google Shape;405;p15"/>
            <p:cNvSpPr txBox="1">
              <a:spLocks/>
            </p:cNvSpPr>
            <p:nvPr/>
          </p:nvSpPr>
          <p:spPr>
            <a:xfrm>
              <a:off x="828990" y="2394827"/>
              <a:ext cx="1153696" cy="3340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1pPr>
              <a:lvl2pPr marR="0" lvl="1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2pPr>
              <a:lvl3pPr marR="0" lvl="2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3pPr>
              <a:lvl4pPr marR="0" lvl="3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4pPr>
              <a:lvl5pPr marR="0" lvl="4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5pPr>
              <a:lvl6pPr marR="0" lvl="5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6pPr>
              <a:lvl7pPr marR="0" lvl="6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7pPr>
              <a:lvl8pPr marR="0" lvl="7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8pPr>
              <a:lvl9pPr marR="0" lvl="8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9pPr>
            </a:lstStyle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Running application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pic>
          <p:nvPicPr>
            <p:cNvPr id="56" name="Picture 4" descr="Logo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90297" y="2394827"/>
              <a:ext cx="277653" cy="3145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7" name="Straight Connector 56"/>
          <p:cNvCxnSpPr/>
          <p:nvPr/>
        </p:nvCxnSpPr>
        <p:spPr>
          <a:xfrm>
            <a:off x="1906136" y="2864308"/>
            <a:ext cx="3707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1837609" y="2211102"/>
            <a:ext cx="4301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487450" y="3291830"/>
            <a:ext cx="1492262" cy="432048"/>
            <a:chOff x="487450" y="2938584"/>
            <a:chExt cx="1492262" cy="432048"/>
          </a:xfrm>
        </p:grpSpPr>
        <p:grpSp>
          <p:nvGrpSpPr>
            <p:cNvPr id="60" name="Group 59"/>
            <p:cNvGrpSpPr/>
            <p:nvPr/>
          </p:nvGrpSpPr>
          <p:grpSpPr>
            <a:xfrm>
              <a:off x="487450" y="2938584"/>
              <a:ext cx="1492262" cy="432048"/>
              <a:chOff x="490424" y="2351538"/>
              <a:chExt cx="1492262" cy="432048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490424" y="2351538"/>
                <a:ext cx="1418686" cy="4320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Google Shape;405;p15"/>
              <p:cNvSpPr txBox="1">
                <a:spLocks/>
              </p:cNvSpPr>
              <p:nvPr/>
            </p:nvSpPr>
            <p:spPr>
              <a:xfrm>
                <a:off x="828990" y="2394827"/>
                <a:ext cx="1153696" cy="3340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b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4800"/>
                  <a:buFont typeface="Raleway SemiBold"/>
                  <a:buNone/>
                  <a:defRPr sz="4800" b="0" i="0" u="none" strike="noStrike" cap="none">
                    <a:solidFill>
                      <a:schemeClr val="accent2"/>
                    </a:solidFill>
                    <a:latin typeface="Raleway SemiBold"/>
                    <a:ea typeface="Raleway SemiBold"/>
                    <a:cs typeface="Raleway SemiBold"/>
                    <a:sym typeface="Raleway SemiBold"/>
                  </a:defRPr>
                </a:lvl1pPr>
                <a:lvl2pPr marR="0" lvl="1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4800"/>
                  <a:buFont typeface="Raleway SemiBold"/>
                  <a:buNone/>
                  <a:defRPr sz="4800" b="0" i="0" u="none" strike="noStrike" cap="none">
                    <a:solidFill>
                      <a:schemeClr val="accent2"/>
                    </a:solidFill>
                    <a:latin typeface="Raleway SemiBold"/>
                    <a:ea typeface="Raleway SemiBold"/>
                    <a:cs typeface="Raleway SemiBold"/>
                    <a:sym typeface="Raleway SemiBold"/>
                  </a:defRPr>
                </a:lvl2pPr>
                <a:lvl3pPr marR="0" lvl="2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4800"/>
                  <a:buFont typeface="Raleway SemiBold"/>
                  <a:buNone/>
                  <a:defRPr sz="4800" b="0" i="0" u="none" strike="noStrike" cap="none">
                    <a:solidFill>
                      <a:schemeClr val="accent2"/>
                    </a:solidFill>
                    <a:latin typeface="Raleway SemiBold"/>
                    <a:ea typeface="Raleway SemiBold"/>
                    <a:cs typeface="Raleway SemiBold"/>
                    <a:sym typeface="Raleway SemiBold"/>
                  </a:defRPr>
                </a:lvl3pPr>
                <a:lvl4pPr marR="0" lvl="3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4800"/>
                  <a:buFont typeface="Raleway SemiBold"/>
                  <a:buNone/>
                  <a:defRPr sz="4800" b="0" i="0" u="none" strike="noStrike" cap="none">
                    <a:solidFill>
                      <a:schemeClr val="accent2"/>
                    </a:solidFill>
                    <a:latin typeface="Raleway SemiBold"/>
                    <a:ea typeface="Raleway SemiBold"/>
                    <a:cs typeface="Raleway SemiBold"/>
                    <a:sym typeface="Raleway SemiBold"/>
                  </a:defRPr>
                </a:lvl4pPr>
                <a:lvl5pPr marR="0" lvl="4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4800"/>
                  <a:buFont typeface="Raleway SemiBold"/>
                  <a:buNone/>
                  <a:defRPr sz="4800" b="0" i="0" u="none" strike="noStrike" cap="none">
                    <a:solidFill>
                      <a:schemeClr val="accent2"/>
                    </a:solidFill>
                    <a:latin typeface="Raleway SemiBold"/>
                    <a:ea typeface="Raleway SemiBold"/>
                    <a:cs typeface="Raleway SemiBold"/>
                    <a:sym typeface="Raleway SemiBold"/>
                  </a:defRPr>
                </a:lvl5pPr>
                <a:lvl6pPr marR="0" lvl="5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4800"/>
                  <a:buFont typeface="Raleway SemiBold"/>
                  <a:buNone/>
                  <a:defRPr sz="4800" b="0" i="0" u="none" strike="noStrike" cap="none">
                    <a:solidFill>
                      <a:schemeClr val="accent2"/>
                    </a:solidFill>
                    <a:latin typeface="Raleway SemiBold"/>
                    <a:ea typeface="Raleway SemiBold"/>
                    <a:cs typeface="Raleway SemiBold"/>
                    <a:sym typeface="Raleway SemiBold"/>
                  </a:defRPr>
                </a:lvl6pPr>
                <a:lvl7pPr marR="0" lvl="6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4800"/>
                  <a:buFont typeface="Raleway SemiBold"/>
                  <a:buNone/>
                  <a:defRPr sz="4800" b="0" i="0" u="none" strike="noStrike" cap="none">
                    <a:solidFill>
                      <a:schemeClr val="accent2"/>
                    </a:solidFill>
                    <a:latin typeface="Raleway SemiBold"/>
                    <a:ea typeface="Raleway SemiBold"/>
                    <a:cs typeface="Raleway SemiBold"/>
                    <a:sym typeface="Raleway SemiBold"/>
                  </a:defRPr>
                </a:lvl7pPr>
                <a:lvl8pPr marR="0" lvl="7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4800"/>
                  <a:buFont typeface="Raleway SemiBold"/>
                  <a:buNone/>
                  <a:defRPr sz="4800" b="0" i="0" u="none" strike="noStrike" cap="none">
                    <a:solidFill>
                      <a:schemeClr val="accent2"/>
                    </a:solidFill>
                    <a:latin typeface="Raleway SemiBold"/>
                    <a:ea typeface="Raleway SemiBold"/>
                    <a:cs typeface="Raleway SemiBold"/>
                    <a:sym typeface="Raleway SemiBold"/>
                  </a:defRPr>
                </a:lvl8pPr>
                <a:lvl9pPr marR="0" lvl="8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4800"/>
                  <a:buFont typeface="Raleway SemiBold"/>
                  <a:buNone/>
                  <a:defRPr sz="4800" b="0" i="0" u="none" strike="noStrike" cap="none">
                    <a:solidFill>
                      <a:schemeClr val="accent2"/>
                    </a:solidFill>
                    <a:latin typeface="Raleway SemiBold"/>
                    <a:ea typeface="Raleway SemiBold"/>
                    <a:cs typeface="Raleway SemiBold"/>
                    <a:sym typeface="Raleway SemiBold"/>
                  </a:defRPr>
                </a:lvl9pPr>
              </a:lstStyle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Running application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64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689" y="2986764"/>
              <a:ext cx="322261" cy="3356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73" name="Straight Connector 72"/>
          <p:cNvCxnSpPr/>
          <p:nvPr/>
        </p:nvCxnSpPr>
        <p:spPr>
          <a:xfrm>
            <a:off x="1907704" y="3507854"/>
            <a:ext cx="3707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467544" y="3939902"/>
            <a:ext cx="1492262" cy="432048"/>
            <a:chOff x="487450" y="2938584"/>
            <a:chExt cx="1492262" cy="432048"/>
          </a:xfrm>
        </p:grpSpPr>
        <p:grpSp>
          <p:nvGrpSpPr>
            <p:cNvPr id="75" name="Group 74"/>
            <p:cNvGrpSpPr/>
            <p:nvPr/>
          </p:nvGrpSpPr>
          <p:grpSpPr>
            <a:xfrm>
              <a:off x="487450" y="2938584"/>
              <a:ext cx="1492262" cy="432048"/>
              <a:chOff x="490424" y="2351538"/>
              <a:chExt cx="1492262" cy="432048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490424" y="2351538"/>
                <a:ext cx="1418686" cy="4320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Google Shape;405;p15"/>
              <p:cNvSpPr txBox="1">
                <a:spLocks/>
              </p:cNvSpPr>
              <p:nvPr/>
            </p:nvSpPr>
            <p:spPr>
              <a:xfrm>
                <a:off x="828990" y="2394827"/>
                <a:ext cx="1153696" cy="3340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b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4800"/>
                  <a:buFont typeface="Raleway SemiBold"/>
                  <a:buNone/>
                  <a:defRPr sz="4800" b="0" i="0" u="none" strike="noStrike" cap="none">
                    <a:solidFill>
                      <a:schemeClr val="accent2"/>
                    </a:solidFill>
                    <a:latin typeface="Raleway SemiBold"/>
                    <a:ea typeface="Raleway SemiBold"/>
                    <a:cs typeface="Raleway SemiBold"/>
                    <a:sym typeface="Raleway SemiBold"/>
                  </a:defRPr>
                </a:lvl1pPr>
                <a:lvl2pPr marR="0" lvl="1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4800"/>
                  <a:buFont typeface="Raleway SemiBold"/>
                  <a:buNone/>
                  <a:defRPr sz="4800" b="0" i="0" u="none" strike="noStrike" cap="none">
                    <a:solidFill>
                      <a:schemeClr val="accent2"/>
                    </a:solidFill>
                    <a:latin typeface="Raleway SemiBold"/>
                    <a:ea typeface="Raleway SemiBold"/>
                    <a:cs typeface="Raleway SemiBold"/>
                    <a:sym typeface="Raleway SemiBold"/>
                  </a:defRPr>
                </a:lvl2pPr>
                <a:lvl3pPr marR="0" lvl="2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4800"/>
                  <a:buFont typeface="Raleway SemiBold"/>
                  <a:buNone/>
                  <a:defRPr sz="4800" b="0" i="0" u="none" strike="noStrike" cap="none">
                    <a:solidFill>
                      <a:schemeClr val="accent2"/>
                    </a:solidFill>
                    <a:latin typeface="Raleway SemiBold"/>
                    <a:ea typeface="Raleway SemiBold"/>
                    <a:cs typeface="Raleway SemiBold"/>
                    <a:sym typeface="Raleway SemiBold"/>
                  </a:defRPr>
                </a:lvl3pPr>
                <a:lvl4pPr marR="0" lvl="3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4800"/>
                  <a:buFont typeface="Raleway SemiBold"/>
                  <a:buNone/>
                  <a:defRPr sz="4800" b="0" i="0" u="none" strike="noStrike" cap="none">
                    <a:solidFill>
                      <a:schemeClr val="accent2"/>
                    </a:solidFill>
                    <a:latin typeface="Raleway SemiBold"/>
                    <a:ea typeface="Raleway SemiBold"/>
                    <a:cs typeface="Raleway SemiBold"/>
                    <a:sym typeface="Raleway SemiBold"/>
                  </a:defRPr>
                </a:lvl4pPr>
                <a:lvl5pPr marR="0" lvl="4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4800"/>
                  <a:buFont typeface="Raleway SemiBold"/>
                  <a:buNone/>
                  <a:defRPr sz="4800" b="0" i="0" u="none" strike="noStrike" cap="none">
                    <a:solidFill>
                      <a:schemeClr val="accent2"/>
                    </a:solidFill>
                    <a:latin typeface="Raleway SemiBold"/>
                    <a:ea typeface="Raleway SemiBold"/>
                    <a:cs typeface="Raleway SemiBold"/>
                    <a:sym typeface="Raleway SemiBold"/>
                  </a:defRPr>
                </a:lvl5pPr>
                <a:lvl6pPr marR="0" lvl="5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4800"/>
                  <a:buFont typeface="Raleway SemiBold"/>
                  <a:buNone/>
                  <a:defRPr sz="4800" b="0" i="0" u="none" strike="noStrike" cap="none">
                    <a:solidFill>
                      <a:schemeClr val="accent2"/>
                    </a:solidFill>
                    <a:latin typeface="Raleway SemiBold"/>
                    <a:ea typeface="Raleway SemiBold"/>
                    <a:cs typeface="Raleway SemiBold"/>
                    <a:sym typeface="Raleway SemiBold"/>
                  </a:defRPr>
                </a:lvl6pPr>
                <a:lvl7pPr marR="0" lvl="6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4800"/>
                  <a:buFont typeface="Raleway SemiBold"/>
                  <a:buNone/>
                  <a:defRPr sz="4800" b="0" i="0" u="none" strike="noStrike" cap="none">
                    <a:solidFill>
                      <a:schemeClr val="accent2"/>
                    </a:solidFill>
                    <a:latin typeface="Raleway SemiBold"/>
                    <a:ea typeface="Raleway SemiBold"/>
                    <a:cs typeface="Raleway SemiBold"/>
                    <a:sym typeface="Raleway SemiBold"/>
                  </a:defRPr>
                </a:lvl7pPr>
                <a:lvl8pPr marR="0" lvl="7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4800"/>
                  <a:buFont typeface="Raleway SemiBold"/>
                  <a:buNone/>
                  <a:defRPr sz="4800" b="0" i="0" u="none" strike="noStrike" cap="none">
                    <a:solidFill>
                      <a:schemeClr val="accent2"/>
                    </a:solidFill>
                    <a:latin typeface="Raleway SemiBold"/>
                    <a:ea typeface="Raleway SemiBold"/>
                    <a:cs typeface="Raleway SemiBold"/>
                    <a:sym typeface="Raleway SemiBold"/>
                  </a:defRPr>
                </a:lvl8pPr>
                <a:lvl9pPr marR="0" lvl="8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4800"/>
                  <a:buFont typeface="Raleway SemiBold"/>
                  <a:buNone/>
                  <a:defRPr sz="4800" b="0" i="0" u="none" strike="noStrike" cap="none">
                    <a:solidFill>
                      <a:schemeClr val="accent2"/>
                    </a:solidFill>
                    <a:latin typeface="Raleway SemiBold"/>
                    <a:ea typeface="Raleway SemiBold"/>
                    <a:cs typeface="Raleway SemiBold"/>
                    <a:sym typeface="Raleway SemiBold"/>
                  </a:defRPr>
                </a:lvl9pPr>
              </a:lstStyle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Running application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76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689" y="2986764"/>
              <a:ext cx="322261" cy="3356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79" name="Straight Connector 78"/>
          <p:cNvCxnSpPr/>
          <p:nvPr/>
        </p:nvCxnSpPr>
        <p:spPr>
          <a:xfrm>
            <a:off x="1887798" y="4155926"/>
            <a:ext cx="3707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>
            <a:off x="2339595" y="1779662"/>
            <a:ext cx="1296301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2339595" y="2499742"/>
            <a:ext cx="1296301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 flipV="1">
            <a:off x="2303856" y="3392850"/>
            <a:ext cx="972000" cy="118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 flipV="1">
            <a:off x="2303856" y="4227934"/>
            <a:ext cx="972000" cy="118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51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63" name="Google Shape;1170;p27"/>
          <p:cNvSpPr txBox="1">
            <a:spLocks/>
          </p:cNvSpPr>
          <p:nvPr/>
        </p:nvSpPr>
        <p:spPr>
          <a:xfrm>
            <a:off x="352518" y="195485"/>
            <a:ext cx="1915226" cy="542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r>
              <a:rPr lang="en" dirty="0" smtClean="0">
                <a:solidFill>
                  <a:schemeClr val="lt1"/>
                </a:solidFill>
                <a:highlight>
                  <a:schemeClr val="accent1"/>
                </a:highlight>
                <a:latin typeface="Raleway SemiBold" charset="0"/>
                <a:ea typeface="Barlow SemiBold"/>
                <a:cs typeface="Barlow SemiBold"/>
                <a:sym typeface="Barlow SemiBold"/>
              </a:rPr>
              <a:t>Kernel</a:t>
            </a:r>
            <a:endParaRPr lang="en" dirty="0">
              <a:solidFill>
                <a:schemeClr val="lt1"/>
              </a:solidFill>
              <a:highlight>
                <a:schemeClr val="accent1"/>
              </a:highlight>
              <a:latin typeface="Raleway SemiBold" charset="0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92" name="Google Shape;405;p15"/>
          <p:cNvSpPr txBox="1">
            <a:spLocks/>
          </p:cNvSpPr>
          <p:nvPr/>
        </p:nvSpPr>
        <p:spPr>
          <a:xfrm>
            <a:off x="7048760" y="2624684"/>
            <a:ext cx="951135" cy="294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Memory Manager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749724" y="922361"/>
            <a:ext cx="1656184" cy="4032448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2627784" y="915566"/>
            <a:ext cx="3312368" cy="4032448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Google Shape;405;p15"/>
          <p:cNvSpPr txBox="1">
            <a:spLocks/>
          </p:cNvSpPr>
          <p:nvPr/>
        </p:nvSpPr>
        <p:spPr>
          <a:xfrm>
            <a:off x="3706336" y="987574"/>
            <a:ext cx="1153696" cy="33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algn="ctr"/>
            <a:r>
              <a:rPr lang="en-US" sz="2000" b="1" dirty="0">
                <a:solidFill>
                  <a:schemeClr val="tx1"/>
                </a:solidFill>
              </a:rPr>
              <a:t>K</a:t>
            </a:r>
            <a:r>
              <a:rPr lang="en-US" sz="2000" b="1" dirty="0" smtClean="0">
                <a:solidFill>
                  <a:schemeClr val="tx1"/>
                </a:solidFill>
              </a:rPr>
              <a:t>ernel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9" name="Google Shape;405;p15"/>
          <p:cNvSpPr txBox="1">
            <a:spLocks/>
          </p:cNvSpPr>
          <p:nvPr/>
        </p:nvSpPr>
        <p:spPr>
          <a:xfrm>
            <a:off x="6948264" y="915566"/>
            <a:ext cx="1296144" cy="359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r>
              <a:rPr lang="en-US" sz="2000" b="1" dirty="0" smtClean="0">
                <a:solidFill>
                  <a:schemeClr val="tx1"/>
                </a:solidFill>
              </a:rPr>
              <a:t>Hardware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635112" y="1511501"/>
            <a:ext cx="1296144" cy="44231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Google Shape;405;p15"/>
          <p:cNvSpPr txBox="1">
            <a:spLocks/>
          </p:cNvSpPr>
          <p:nvPr/>
        </p:nvSpPr>
        <p:spPr>
          <a:xfrm>
            <a:off x="3807616" y="1585382"/>
            <a:ext cx="951135" cy="294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algn="ctr"/>
            <a:r>
              <a:rPr lang="en-US" sz="1200" b="1" dirty="0">
                <a:solidFill>
                  <a:schemeClr val="bg1"/>
                </a:solidFill>
              </a:rPr>
              <a:t>Process</a:t>
            </a:r>
            <a:r>
              <a:rPr lang="en-US" sz="1200" b="1" dirty="0" smtClean="0">
                <a:solidFill>
                  <a:schemeClr val="bg1"/>
                </a:solidFill>
              </a:rPr>
              <a:t/>
            </a:r>
            <a:br>
              <a:rPr lang="en-US" sz="1200" b="1" dirty="0" smtClean="0">
                <a:solidFill>
                  <a:schemeClr val="bg1"/>
                </a:solidFill>
              </a:rPr>
            </a:br>
            <a:r>
              <a:rPr lang="en-US" sz="1200" b="1" dirty="0" smtClean="0">
                <a:solidFill>
                  <a:schemeClr val="bg1"/>
                </a:solidFill>
              </a:rPr>
              <a:t>Manager</a:t>
            </a:r>
            <a:endParaRPr lang="en-US" sz="1200" b="1" dirty="0">
              <a:solidFill>
                <a:schemeClr val="bg1"/>
              </a:solidFill>
            </a:endParaRPr>
          </a:p>
        </p:txBody>
      </p:sp>
      <p:pic>
        <p:nvPicPr>
          <p:cNvPr id="105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724" y="1537279"/>
            <a:ext cx="505206" cy="5126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7" name="Group 26"/>
          <p:cNvGrpSpPr/>
          <p:nvPr/>
        </p:nvGrpSpPr>
        <p:grpSpPr>
          <a:xfrm>
            <a:off x="3635896" y="2211102"/>
            <a:ext cx="1296144" cy="442316"/>
            <a:chOff x="3903007" y="266006"/>
            <a:chExt cx="1296144" cy="442316"/>
          </a:xfrm>
        </p:grpSpPr>
        <p:sp>
          <p:nvSpPr>
            <p:cNvPr id="138" name="Rectangle 137"/>
            <p:cNvSpPr/>
            <p:nvPr/>
          </p:nvSpPr>
          <p:spPr>
            <a:xfrm>
              <a:off x="3903007" y="266006"/>
              <a:ext cx="1296144" cy="44231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Google Shape;405;p15"/>
            <p:cNvSpPr txBox="1">
              <a:spLocks/>
            </p:cNvSpPr>
            <p:nvPr/>
          </p:nvSpPr>
          <p:spPr>
            <a:xfrm>
              <a:off x="4075511" y="342336"/>
              <a:ext cx="951135" cy="2945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1pPr>
              <a:lvl2pPr marR="0" lvl="1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2pPr>
              <a:lvl3pPr marR="0" lvl="2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3pPr>
              <a:lvl4pPr marR="0" lvl="3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4pPr>
              <a:lvl5pPr marR="0" lvl="4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5pPr>
              <a:lvl6pPr marR="0" lvl="5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6pPr>
              <a:lvl7pPr marR="0" lvl="6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7pPr>
              <a:lvl8pPr marR="0" lvl="7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8pPr>
              <a:lvl9pPr marR="0" lvl="8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9pPr>
            </a:lstStyle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Memory</a:t>
              </a:r>
              <a:br>
                <a:rPr lang="en-US" sz="1200" b="1" dirty="0" smtClean="0">
                  <a:solidFill>
                    <a:schemeClr val="bg1"/>
                  </a:solidFill>
                </a:rPr>
              </a:br>
              <a:r>
                <a:rPr lang="en-US" sz="1200" b="1" dirty="0" smtClean="0">
                  <a:solidFill>
                    <a:schemeClr val="bg1"/>
                  </a:solidFill>
                </a:rPr>
                <a:t>Manager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17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724" y="2211102"/>
            <a:ext cx="490347" cy="49034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6" name="Group 25"/>
          <p:cNvGrpSpPr/>
          <p:nvPr/>
        </p:nvGrpSpPr>
        <p:grpSpPr>
          <a:xfrm>
            <a:off x="3275856" y="2931790"/>
            <a:ext cx="2304256" cy="683501"/>
            <a:chOff x="3375404" y="63439"/>
            <a:chExt cx="2304256" cy="683501"/>
          </a:xfrm>
        </p:grpSpPr>
        <p:sp>
          <p:nvSpPr>
            <p:cNvPr id="136" name="Rectangle 135"/>
            <p:cNvSpPr/>
            <p:nvPr/>
          </p:nvSpPr>
          <p:spPr>
            <a:xfrm>
              <a:off x="3375404" y="63439"/>
              <a:ext cx="2304256" cy="683501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3" name="Picture 2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4967396" y="134012"/>
              <a:ext cx="505206" cy="542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7" name="Google Shape;405;p15"/>
            <p:cNvSpPr txBox="1">
              <a:spLocks/>
            </p:cNvSpPr>
            <p:nvPr/>
          </p:nvSpPr>
          <p:spPr>
            <a:xfrm>
              <a:off x="3652678" y="229946"/>
              <a:ext cx="951135" cy="2945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1pPr>
              <a:lvl2pPr marR="0" lvl="1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2pPr>
              <a:lvl3pPr marR="0" lvl="2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3pPr>
              <a:lvl4pPr marR="0" lvl="3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4pPr>
              <a:lvl5pPr marR="0" lvl="4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5pPr>
              <a:lvl6pPr marR="0" lvl="5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6pPr>
              <a:lvl7pPr marR="0" lvl="6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7pPr>
              <a:lvl8pPr marR="0" lvl="7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8pPr>
              <a:lvl9pPr marR="0" lvl="8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9pPr>
            </a:lstStyle>
            <a:p>
              <a:pPr algn="ctr"/>
              <a:r>
                <a:rPr lang="en-US" sz="1400" b="1" dirty="0" smtClean="0">
                  <a:solidFill>
                    <a:schemeClr val="bg1"/>
                  </a:solidFill>
                </a:rPr>
                <a:t>File</a:t>
              </a:r>
              <a:br>
                <a:rPr lang="en-US" sz="1400" b="1" dirty="0" smtClean="0">
                  <a:solidFill>
                    <a:schemeClr val="bg1"/>
                  </a:solidFill>
                </a:rPr>
              </a:br>
              <a:r>
                <a:rPr lang="en-US" sz="1400" b="1" dirty="0" smtClean="0">
                  <a:solidFill>
                    <a:schemeClr val="bg1"/>
                  </a:solidFill>
                </a:rPr>
                <a:t>Subsystem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3275856" y="3867894"/>
            <a:ext cx="2304256" cy="683501"/>
            <a:chOff x="3375404" y="63439"/>
            <a:chExt cx="2304256" cy="683501"/>
          </a:xfrm>
        </p:grpSpPr>
        <p:sp>
          <p:nvSpPr>
            <p:cNvPr id="140" name="Rectangle 139"/>
            <p:cNvSpPr/>
            <p:nvPr/>
          </p:nvSpPr>
          <p:spPr>
            <a:xfrm>
              <a:off x="3375404" y="63439"/>
              <a:ext cx="2304256" cy="683501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3" name="Picture 2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4967396" y="134012"/>
              <a:ext cx="505206" cy="542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4" name="Google Shape;405;p15"/>
            <p:cNvSpPr txBox="1">
              <a:spLocks/>
            </p:cNvSpPr>
            <p:nvPr/>
          </p:nvSpPr>
          <p:spPr>
            <a:xfrm>
              <a:off x="3652678" y="229946"/>
              <a:ext cx="951135" cy="2945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1pPr>
              <a:lvl2pPr marR="0" lvl="1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2pPr>
              <a:lvl3pPr marR="0" lvl="2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3pPr>
              <a:lvl4pPr marR="0" lvl="3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4pPr>
              <a:lvl5pPr marR="0" lvl="4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5pPr>
              <a:lvl6pPr marR="0" lvl="5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6pPr>
              <a:lvl7pPr marR="0" lvl="6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7pPr>
              <a:lvl8pPr marR="0" lvl="7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8pPr>
              <a:lvl9pPr marR="0" lvl="8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9pPr>
            </a:lstStyle>
            <a:p>
              <a:pPr algn="ctr"/>
              <a:r>
                <a:rPr lang="en-US" sz="1400" b="1" dirty="0" smtClean="0">
                  <a:solidFill>
                    <a:schemeClr val="bg1"/>
                  </a:solidFill>
                </a:rPr>
                <a:t>Network</a:t>
              </a:r>
              <a:br>
                <a:rPr lang="en-US" sz="1400" b="1" dirty="0" smtClean="0">
                  <a:solidFill>
                    <a:schemeClr val="bg1"/>
                  </a:solidFill>
                </a:rPr>
              </a:br>
              <a:r>
                <a:rPr lang="en-US" sz="1400" b="1" dirty="0" smtClean="0">
                  <a:solidFill>
                    <a:schemeClr val="bg1"/>
                  </a:solidFill>
                </a:rPr>
                <a:t>Subsystem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331968" y="2938585"/>
            <a:ext cx="1939756" cy="721568"/>
            <a:chOff x="5331968" y="2938585"/>
            <a:chExt cx="1939756" cy="721568"/>
          </a:xfrm>
        </p:grpSpPr>
        <p:grpSp>
          <p:nvGrpSpPr>
            <p:cNvPr id="122" name="Group 121"/>
            <p:cNvGrpSpPr/>
            <p:nvPr/>
          </p:nvGrpSpPr>
          <p:grpSpPr>
            <a:xfrm rot="16200000">
              <a:off x="5403232" y="2867321"/>
              <a:ext cx="721568" cy="864096"/>
              <a:chOff x="394049" y="3075806"/>
              <a:chExt cx="721568" cy="864096"/>
            </a:xfrm>
          </p:grpSpPr>
          <p:grpSp>
            <p:nvGrpSpPr>
              <p:cNvPr id="124" name="Group 123"/>
              <p:cNvGrpSpPr/>
              <p:nvPr/>
            </p:nvGrpSpPr>
            <p:grpSpPr>
              <a:xfrm>
                <a:off x="394049" y="3507854"/>
                <a:ext cx="721568" cy="432048"/>
                <a:chOff x="394049" y="3435846"/>
                <a:chExt cx="721568" cy="432048"/>
              </a:xfrm>
            </p:grpSpPr>
            <p:sp>
              <p:nvSpPr>
                <p:cNvPr id="126" name="Rectangle 125"/>
                <p:cNvSpPr/>
                <p:nvPr/>
              </p:nvSpPr>
              <p:spPr>
                <a:xfrm>
                  <a:off x="394049" y="3435846"/>
                  <a:ext cx="721568" cy="4320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Google Shape;405;p15"/>
                <p:cNvSpPr txBox="1">
                  <a:spLocks/>
                </p:cNvSpPr>
                <p:nvPr/>
              </p:nvSpPr>
              <p:spPr>
                <a:xfrm>
                  <a:off x="441808" y="3507854"/>
                  <a:ext cx="657963" cy="26205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b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1pPr>
                  <a:lvl2pPr marR="0" lvl="1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2pPr>
                  <a:lvl3pPr marR="0" lvl="2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3pPr>
                  <a:lvl4pPr marR="0" lvl="3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4pPr>
                  <a:lvl5pPr marR="0" lvl="4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5pPr>
                  <a:lvl6pPr marR="0" lvl="5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6pPr>
                  <a:lvl7pPr marR="0" lvl="6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7pPr>
                  <a:lvl8pPr marR="0" lvl="7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8pPr>
                  <a:lvl9pPr marR="0" lvl="8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9pPr>
                </a:lstStyle>
                <a:p>
                  <a:pPr algn="ctr"/>
                  <a:r>
                    <a:rPr lang="en-US" sz="1400" b="1" dirty="0" smtClean="0">
                      <a:solidFill>
                        <a:schemeClr val="tx1"/>
                      </a:solidFill>
                    </a:rPr>
                    <a:t>Driver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</p:grpSp>
          <p:pic>
            <p:nvPicPr>
              <p:cNvPr id="125" name="Picture 22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8623" y="3075806"/>
                <a:ext cx="312420" cy="533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145" name="Straight Arrow Connector 144"/>
            <p:cNvCxnSpPr/>
            <p:nvPr/>
          </p:nvCxnSpPr>
          <p:spPr>
            <a:xfrm>
              <a:off x="6234700" y="3224299"/>
              <a:ext cx="1037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/>
            <p:nvPr/>
          </p:nvCxnSpPr>
          <p:spPr>
            <a:xfrm flipH="1">
              <a:off x="6234700" y="3455579"/>
              <a:ext cx="1037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/>
          <p:cNvGrpSpPr/>
          <p:nvPr/>
        </p:nvGrpSpPr>
        <p:grpSpPr>
          <a:xfrm>
            <a:off x="5331968" y="3871311"/>
            <a:ext cx="1939756" cy="721568"/>
            <a:chOff x="5331968" y="2938585"/>
            <a:chExt cx="1939756" cy="721568"/>
          </a:xfrm>
        </p:grpSpPr>
        <p:grpSp>
          <p:nvGrpSpPr>
            <p:cNvPr id="156" name="Group 155"/>
            <p:cNvGrpSpPr/>
            <p:nvPr/>
          </p:nvGrpSpPr>
          <p:grpSpPr>
            <a:xfrm rot="16200000">
              <a:off x="5403232" y="2867321"/>
              <a:ext cx="721568" cy="864096"/>
              <a:chOff x="394049" y="3075806"/>
              <a:chExt cx="721568" cy="864096"/>
            </a:xfrm>
          </p:grpSpPr>
          <p:grpSp>
            <p:nvGrpSpPr>
              <p:cNvPr id="159" name="Group 158"/>
              <p:cNvGrpSpPr/>
              <p:nvPr/>
            </p:nvGrpSpPr>
            <p:grpSpPr>
              <a:xfrm>
                <a:off x="394049" y="3507854"/>
                <a:ext cx="721568" cy="432048"/>
                <a:chOff x="394049" y="3435846"/>
                <a:chExt cx="721568" cy="432048"/>
              </a:xfrm>
            </p:grpSpPr>
            <p:sp>
              <p:nvSpPr>
                <p:cNvPr id="161" name="Rectangle 160"/>
                <p:cNvSpPr/>
                <p:nvPr/>
              </p:nvSpPr>
              <p:spPr>
                <a:xfrm>
                  <a:off x="394049" y="3435846"/>
                  <a:ext cx="721568" cy="4320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Google Shape;405;p15"/>
                <p:cNvSpPr txBox="1">
                  <a:spLocks/>
                </p:cNvSpPr>
                <p:nvPr/>
              </p:nvSpPr>
              <p:spPr>
                <a:xfrm>
                  <a:off x="441808" y="3507854"/>
                  <a:ext cx="657963" cy="26205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b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1pPr>
                  <a:lvl2pPr marR="0" lvl="1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2pPr>
                  <a:lvl3pPr marR="0" lvl="2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3pPr>
                  <a:lvl4pPr marR="0" lvl="3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4pPr>
                  <a:lvl5pPr marR="0" lvl="4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5pPr>
                  <a:lvl6pPr marR="0" lvl="5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6pPr>
                  <a:lvl7pPr marR="0" lvl="6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7pPr>
                  <a:lvl8pPr marR="0" lvl="7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8pPr>
                  <a:lvl9pPr marR="0" lvl="8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9pPr>
                </a:lstStyle>
                <a:p>
                  <a:pPr algn="ctr"/>
                  <a:r>
                    <a:rPr lang="en-US" sz="1400" b="1" dirty="0" smtClean="0">
                      <a:solidFill>
                        <a:schemeClr val="tx1"/>
                      </a:solidFill>
                    </a:rPr>
                    <a:t>Driver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</p:grpSp>
          <p:pic>
            <p:nvPicPr>
              <p:cNvPr id="160" name="Picture 22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8623" y="3075806"/>
                <a:ext cx="312420" cy="533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157" name="Straight Arrow Connector 156"/>
            <p:cNvCxnSpPr/>
            <p:nvPr/>
          </p:nvCxnSpPr>
          <p:spPr>
            <a:xfrm>
              <a:off x="6234700" y="3224299"/>
              <a:ext cx="1037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/>
            <p:nvPr/>
          </p:nvCxnSpPr>
          <p:spPr>
            <a:xfrm flipH="1">
              <a:off x="6234700" y="3455579"/>
              <a:ext cx="1037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3" name="Picture 1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019" y="3082008"/>
            <a:ext cx="416052" cy="5200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4" name="Picture 1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883" y="4051464"/>
            <a:ext cx="471488" cy="4500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2" name="Group 41"/>
          <p:cNvGrpSpPr/>
          <p:nvPr/>
        </p:nvGrpSpPr>
        <p:grpSpPr>
          <a:xfrm>
            <a:off x="486044" y="1923678"/>
            <a:ext cx="1421660" cy="432048"/>
            <a:chOff x="345002" y="2269401"/>
            <a:chExt cx="1492262" cy="432048"/>
          </a:xfrm>
        </p:grpSpPr>
        <p:sp>
          <p:nvSpPr>
            <p:cNvPr id="43" name="Rectangle 42"/>
            <p:cNvSpPr/>
            <p:nvPr/>
          </p:nvSpPr>
          <p:spPr>
            <a:xfrm>
              <a:off x="345002" y="2269401"/>
              <a:ext cx="141868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Google Shape;405;p15"/>
            <p:cNvSpPr txBox="1">
              <a:spLocks/>
            </p:cNvSpPr>
            <p:nvPr/>
          </p:nvSpPr>
          <p:spPr>
            <a:xfrm>
              <a:off x="683568" y="2312690"/>
              <a:ext cx="1153696" cy="3340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1pPr>
              <a:lvl2pPr marR="0" lvl="1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2pPr>
              <a:lvl3pPr marR="0" lvl="2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3pPr>
              <a:lvl4pPr marR="0" lvl="3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4pPr>
              <a:lvl5pPr marR="0" lvl="4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5pPr>
              <a:lvl6pPr marR="0" lvl="5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6pPr>
              <a:lvl7pPr marR="0" lvl="6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7pPr>
              <a:lvl8pPr marR="0" lvl="7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8pPr>
              <a:lvl9pPr marR="0" lvl="8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9pPr>
            </a:lstStyle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Running application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pic>
          <p:nvPicPr>
            <p:cNvPr id="45" name="Picture 2" descr="Google Chrome - Wikipedia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67544" y="2347031"/>
              <a:ext cx="277653" cy="2776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1" name="Straight Arrow Connector 60"/>
          <p:cNvCxnSpPr/>
          <p:nvPr/>
        </p:nvCxnSpPr>
        <p:spPr>
          <a:xfrm>
            <a:off x="2267744" y="1684947"/>
            <a:ext cx="1307039" cy="221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267744" y="1684947"/>
            <a:ext cx="0" cy="255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2267744" y="2434458"/>
            <a:ext cx="1307039" cy="25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2267744" y="3241631"/>
            <a:ext cx="864096" cy="3942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267744" y="4011910"/>
            <a:ext cx="936000" cy="3942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4995842" y="1732658"/>
            <a:ext cx="2240454" cy="1277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995842" y="2452790"/>
            <a:ext cx="2240454" cy="1277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490424" y="2643758"/>
            <a:ext cx="1492262" cy="432048"/>
            <a:chOff x="490424" y="2351538"/>
            <a:chExt cx="1492262" cy="432048"/>
          </a:xfrm>
        </p:grpSpPr>
        <p:sp>
          <p:nvSpPr>
            <p:cNvPr id="54" name="Rectangle 53"/>
            <p:cNvSpPr/>
            <p:nvPr/>
          </p:nvSpPr>
          <p:spPr>
            <a:xfrm>
              <a:off x="490424" y="2351538"/>
              <a:ext cx="141868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Google Shape;405;p15"/>
            <p:cNvSpPr txBox="1">
              <a:spLocks/>
            </p:cNvSpPr>
            <p:nvPr/>
          </p:nvSpPr>
          <p:spPr>
            <a:xfrm>
              <a:off x="828990" y="2394827"/>
              <a:ext cx="1153696" cy="3340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1pPr>
              <a:lvl2pPr marR="0" lvl="1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2pPr>
              <a:lvl3pPr marR="0" lvl="2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3pPr>
              <a:lvl4pPr marR="0" lvl="3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4pPr>
              <a:lvl5pPr marR="0" lvl="4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5pPr>
              <a:lvl6pPr marR="0" lvl="5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6pPr>
              <a:lvl7pPr marR="0" lvl="6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7pPr>
              <a:lvl8pPr marR="0" lvl="7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8pPr>
              <a:lvl9pPr marR="0" lvl="8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9pPr>
            </a:lstStyle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Running application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pic>
          <p:nvPicPr>
            <p:cNvPr id="56" name="Picture 4" descr="Logo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90297" y="2394827"/>
              <a:ext cx="277653" cy="3145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7" name="Straight Connector 56"/>
          <p:cNvCxnSpPr/>
          <p:nvPr/>
        </p:nvCxnSpPr>
        <p:spPr>
          <a:xfrm>
            <a:off x="1906136" y="2864308"/>
            <a:ext cx="3707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1837609" y="2211102"/>
            <a:ext cx="4301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487450" y="3291830"/>
            <a:ext cx="1492262" cy="432048"/>
            <a:chOff x="487450" y="2938584"/>
            <a:chExt cx="1492262" cy="432048"/>
          </a:xfrm>
        </p:grpSpPr>
        <p:grpSp>
          <p:nvGrpSpPr>
            <p:cNvPr id="60" name="Group 59"/>
            <p:cNvGrpSpPr/>
            <p:nvPr/>
          </p:nvGrpSpPr>
          <p:grpSpPr>
            <a:xfrm>
              <a:off x="487450" y="2938584"/>
              <a:ext cx="1492262" cy="432048"/>
              <a:chOff x="490424" y="2351538"/>
              <a:chExt cx="1492262" cy="432048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490424" y="2351538"/>
                <a:ext cx="1418686" cy="4320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Google Shape;405;p15"/>
              <p:cNvSpPr txBox="1">
                <a:spLocks/>
              </p:cNvSpPr>
              <p:nvPr/>
            </p:nvSpPr>
            <p:spPr>
              <a:xfrm>
                <a:off x="828990" y="2394827"/>
                <a:ext cx="1153696" cy="3340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b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4800"/>
                  <a:buFont typeface="Raleway SemiBold"/>
                  <a:buNone/>
                  <a:defRPr sz="4800" b="0" i="0" u="none" strike="noStrike" cap="none">
                    <a:solidFill>
                      <a:schemeClr val="accent2"/>
                    </a:solidFill>
                    <a:latin typeface="Raleway SemiBold"/>
                    <a:ea typeface="Raleway SemiBold"/>
                    <a:cs typeface="Raleway SemiBold"/>
                    <a:sym typeface="Raleway SemiBold"/>
                  </a:defRPr>
                </a:lvl1pPr>
                <a:lvl2pPr marR="0" lvl="1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4800"/>
                  <a:buFont typeface="Raleway SemiBold"/>
                  <a:buNone/>
                  <a:defRPr sz="4800" b="0" i="0" u="none" strike="noStrike" cap="none">
                    <a:solidFill>
                      <a:schemeClr val="accent2"/>
                    </a:solidFill>
                    <a:latin typeface="Raleway SemiBold"/>
                    <a:ea typeface="Raleway SemiBold"/>
                    <a:cs typeface="Raleway SemiBold"/>
                    <a:sym typeface="Raleway SemiBold"/>
                  </a:defRPr>
                </a:lvl2pPr>
                <a:lvl3pPr marR="0" lvl="2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4800"/>
                  <a:buFont typeface="Raleway SemiBold"/>
                  <a:buNone/>
                  <a:defRPr sz="4800" b="0" i="0" u="none" strike="noStrike" cap="none">
                    <a:solidFill>
                      <a:schemeClr val="accent2"/>
                    </a:solidFill>
                    <a:latin typeface="Raleway SemiBold"/>
                    <a:ea typeface="Raleway SemiBold"/>
                    <a:cs typeface="Raleway SemiBold"/>
                    <a:sym typeface="Raleway SemiBold"/>
                  </a:defRPr>
                </a:lvl3pPr>
                <a:lvl4pPr marR="0" lvl="3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4800"/>
                  <a:buFont typeface="Raleway SemiBold"/>
                  <a:buNone/>
                  <a:defRPr sz="4800" b="0" i="0" u="none" strike="noStrike" cap="none">
                    <a:solidFill>
                      <a:schemeClr val="accent2"/>
                    </a:solidFill>
                    <a:latin typeface="Raleway SemiBold"/>
                    <a:ea typeface="Raleway SemiBold"/>
                    <a:cs typeface="Raleway SemiBold"/>
                    <a:sym typeface="Raleway SemiBold"/>
                  </a:defRPr>
                </a:lvl4pPr>
                <a:lvl5pPr marR="0" lvl="4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4800"/>
                  <a:buFont typeface="Raleway SemiBold"/>
                  <a:buNone/>
                  <a:defRPr sz="4800" b="0" i="0" u="none" strike="noStrike" cap="none">
                    <a:solidFill>
                      <a:schemeClr val="accent2"/>
                    </a:solidFill>
                    <a:latin typeface="Raleway SemiBold"/>
                    <a:ea typeface="Raleway SemiBold"/>
                    <a:cs typeface="Raleway SemiBold"/>
                    <a:sym typeface="Raleway SemiBold"/>
                  </a:defRPr>
                </a:lvl5pPr>
                <a:lvl6pPr marR="0" lvl="5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4800"/>
                  <a:buFont typeface="Raleway SemiBold"/>
                  <a:buNone/>
                  <a:defRPr sz="4800" b="0" i="0" u="none" strike="noStrike" cap="none">
                    <a:solidFill>
                      <a:schemeClr val="accent2"/>
                    </a:solidFill>
                    <a:latin typeface="Raleway SemiBold"/>
                    <a:ea typeface="Raleway SemiBold"/>
                    <a:cs typeface="Raleway SemiBold"/>
                    <a:sym typeface="Raleway SemiBold"/>
                  </a:defRPr>
                </a:lvl6pPr>
                <a:lvl7pPr marR="0" lvl="6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4800"/>
                  <a:buFont typeface="Raleway SemiBold"/>
                  <a:buNone/>
                  <a:defRPr sz="4800" b="0" i="0" u="none" strike="noStrike" cap="none">
                    <a:solidFill>
                      <a:schemeClr val="accent2"/>
                    </a:solidFill>
                    <a:latin typeface="Raleway SemiBold"/>
                    <a:ea typeface="Raleway SemiBold"/>
                    <a:cs typeface="Raleway SemiBold"/>
                    <a:sym typeface="Raleway SemiBold"/>
                  </a:defRPr>
                </a:lvl7pPr>
                <a:lvl8pPr marR="0" lvl="7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4800"/>
                  <a:buFont typeface="Raleway SemiBold"/>
                  <a:buNone/>
                  <a:defRPr sz="4800" b="0" i="0" u="none" strike="noStrike" cap="none">
                    <a:solidFill>
                      <a:schemeClr val="accent2"/>
                    </a:solidFill>
                    <a:latin typeface="Raleway SemiBold"/>
                    <a:ea typeface="Raleway SemiBold"/>
                    <a:cs typeface="Raleway SemiBold"/>
                    <a:sym typeface="Raleway SemiBold"/>
                  </a:defRPr>
                </a:lvl8pPr>
                <a:lvl9pPr marR="0" lvl="8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4800"/>
                  <a:buFont typeface="Raleway SemiBold"/>
                  <a:buNone/>
                  <a:defRPr sz="4800" b="0" i="0" u="none" strike="noStrike" cap="none">
                    <a:solidFill>
                      <a:schemeClr val="accent2"/>
                    </a:solidFill>
                    <a:latin typeface="Raleway SemiBold"/>
                    <a:ea typeface="Raleway SemiBold"/>
                    <a:cs typeface="Raleway SemiBold"/>
                    <a:sym typeface="Raleway SemiBold"/>
                  </a:defRPr>
                </a:lvl9pPr>
              </a:lstStyle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Running application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64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689" y="2986764"/>
              <a:ext cx="322261" cy="3356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73" name="Straight Connector 72"/>
          <p:cNvCxnSpPr/>
          <p:nvPr/>
        </p:nvCxnSpPr>
        <p:spPr>
          <a:xfrm>
            <a:off x="1907704" y="3507854"/>
            <a:ext cx="3707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467544" y="3939902"/>
            <a:ext cx="1492262" cy="432048"/>
            <a:chOff x="487450" y="2938584"/>
            <a:chExt cx="1492262" cy="432048"/>
          </a:xfrm>
        </p:grpSpPr>
        <p:grpSp>
          <p:nvGrpSpPr>
            <p:cNvPr id="75" name="Group 74"/>
            <p:cNvGrpSpPr/>
            <p:nvPr/>
          </p:nvGrpSpPr>
          <p:grpSpPr>
            <a:xfrm>
              <a:off x="487450" y="2938584"/>
              <a:ext cx="1492262" cy="432048"/>
              <a:chOff x="490424" y="2351538"/>
              <a:chExt cx="1492262" cy="432048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490424" y="2351538"/>
                <a:ext cx="1418686" cy="4320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Google Shape;405;p15"/>
              <p:cNvSpPr txBox="1">
                <a:spLocks/>
              </p:cNvSpPr>
              <p:nvPr/>
            </p:nvSpPr>
            <p:spPr>
              <a:xfrm>
                <a:off x="828990" y="2394827"/>
                <a:ext cx="1153696" cy="3340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b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4800"/>
                  <a:buFont typeface="Raleway SemiBold"/>
                  <a:buNone/>
                  <a:defRPr sz="4800" b="0" i="0" u="none" strike="noStrike" cap="none">
                    <a:solidFill>
                      <a:schemeClr val="accent2"/>
                    </a:solidFill>
                    <a:latin typeface="Raleway SemiBold"/>
                    <a:ea typeface="Raleway SemiBold"/>
                    <a:cs typeface="Raleway SemiBold"/>
                    <a:sym typeface="Raleway SemiBold"/>
                  </a:defRPr>
                </a:lvl1pPr>
                <a:lvl2pPr marR="0" lvl="1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4800"/>
                  <a:buFont typeface="Raleway SemiBold"/>
                  <a:buNone/>
                  <a:defRPr sz="4800" b="0" i="0" u="none" strike="noStrike" cap="none">
                    <a:solidFill>
                      <a:schemeClr val="accent2"/>
                    </a:solidFill>
                    <a:latin typeface="Raleway SemiBold"/>
                    <a:ea typeface="Raleway SemiBold"/>
                    <a:cs typeface="Raleway SemiBold"/>
                    <a:sym typeface="Raleway SemiBold"/>
                  </a:defRPr>
                </a:lvl2pPr>
                <a:lvl3pPr marR="0" lvl="2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4800"/>
                  <a:buFont typeface="Raleway SemiBold"/>
                  <a:buNone/>
                  <a:defRPr sz="4800" b="0" i="0" u="none" strike="noStrike" cap="none">
                    <a:solidFill>
                      <a:schemeClr val="accent2"/>
                    </a:solidFill>
                    <a:latin typeface="Raleway SemiBold"/>
                    <a:ea typeface="Raleway SemiBold"/>
                    <a:cs typeface="Raleway SemiBold"/>
                    <a:sym typeface="Raleway SemiBold"/>
                  </a:defRPr>
                </a:lvl3pPr>
                <a:lvl4pPr marR="0" lvl="3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4800"/>
                  <a:buFont typeface="Raleway SemiBold"/>
                  <a:buNone/>
                  <a:defRPr sz="4800" b="0" i="0" u="none" strike="noStrike" cap="none">
                    <a:solidFill>
                      <a:schemeClr val="accent2"/>
                    </a:solidFill>
                    <a:latin typeface="Raleway SemiBold"/>
                    <a:ea typeface="Raleway SemiBold"/>
                    <a:cs typeface="Raleway SemiBold"/>
                    <a:sym typeface="Raleway SemiBold"/>
                  </a:defRPr>
                </a:lvl4pPr>
                <a:lvl5pPr marR="0" lvl="4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4800"/>
                  <a:buFont typeface="Raleway SemiBold"/>
                  <a:buNone/>
                  <a:defRPr sz="4800" b="0" i="0" u="none" strike="noStrike" cap="none">
                    <a:solidFill>
                      <a:schemeClr val="accent2"/>
                    </a:solidFill>
                    <a:latin typeface="Raleway SemiBold"/>
                    <a:ea typeface="Raleway SemiBold"/>
                    <a:cs typeface="Raleway SemiBold"/>
                    <a:sym typeface="Raleway SemiBold"/>
                  </a:defRPr>
                </a:lvl5pPr>
                <a:lvl6pPr marR="0" lvl="5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4800"/>
                  <a:buFont typeface="Raleway SemiBold"/>
                  <a:buNone/>
                  <a:defRPr sz="4800" b="0" i="0" u="none" strike="noStrike" cap="none">
                    <a:solidFill>
                      <a:schemeClr val="accent2"/>
                    </a:solidFill>
                    <a:latin typeface="Raleway SemiBold"/>
                    <a:ea typeface="Raleway SemiBold"/>
                    <a:cs typeface="Raleway SemiBold"/>
                    <a:sym typeface="Raleway SemiBold"/>
                  </a:defRPr>
                </a:lvl6pPr>
                <a:lvl7pPr marR="0" lvl="6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4800"/>
                  <a:buFont typeface="Raleway SemiBold"/>
                  <a:buNone/>
                  <a:defRPr sz="4800" b="0" i="0" u="none" strike="noStrike" cap="none">
                    <a:solidFill>
                      <a:schemeClr val="accent2"/>
                    </a:solidFill>
                    <a:latin typeface="Raleway SemiBold"/>
                    <a:ea typeface="Raleway SemiBold"/>
                    <a:cs typeface="Raleway SemiBold"/>
                    <a:sym typeface="Raleway SemiBold"/>
                  </a:defRPr>
                </a:lvl7pPr>
                <a:lvl8pPr marR="0" lvl="7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4800"/>
                  <a:buFont typeface="Raleway SemiBold"/>
                  <a:buNone/>
                  <a:defRPr sz="4800" b="0" i="0" u="none" strike="noStrike" cap="none">
                    <a:solidFill>
                      <a:schemeClr val="accent2"/>
                    </a:solidFill>
                    <a:latin typeface="Raleway SemiBold"/>
                    <a:ea typeface="Raleway SemiBold"/>
                    <a:cs typeface="Raleway SemiBold"/>
                    <a:sym typeface="Raleway SemiBold"/>
                  </a:defRPr>
                </a:lvl8pPr>
                <a:lvl9pPr marR="0" lvl="8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4800"/>
                  <a:buFont typeface="Raleway SemiBold"/>
                  <a:buNone/>
                  <a:defRPr sz="4800" b="0" i="0" u="none" strike="noStrike" cap="none">
                    <a:solidFill>
                      <a:schemeClr val="accent2"/>
                    </a:solidFill>
                    <a:latin typeface="Raleway SemiBold"/>
                    <a:ea typeface="Raleway SemiBold"/>
                    <a:cs typeface="Raleway SemiBold"/>
                    <a:sym typeface="Raleway SemiBold"/>
                  </a:defRPr>
                </a:lvl9pPr>
              </a:lstStyle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Running application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76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689" y="2986764"/>
              <a:ext cx="322261" cy="3356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79" name="Straight Connector 78"/>
          <p:cNvCxnSpPr/>
          <p:nvPr/>
        </p:nvCxnSpPr>
        <p:spPr>
          <a:xfrm>
            <a:off x="1887798" y="4155926"/>
            <a:ext cx="3707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>
            <a:off x="2339595" y="1779662"/>
            <a:ext cx="1296301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2339595" y="2499742"/>
            <a:ext cx="1296301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 flipV="1">
            <a:off x="2303856" y="3392850"/>
            <a:ext cx="972000" cy="118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 flipV="1">
            <a:off x="2303856" y="4227934"/>
            <a:ext cx="972000" cy="118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94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63" name="Google Shape;1170;p27"/>
          <p:cNvSpPr txBox="1">
            <a:spLocks/>
          </p:cNvSpPr>
          <p:nvPr/>
        </p:nvSpPr>
        <p:spPr>
          <a:xfrm>
            <a:off x="352518" y="195485"/>
            <a:ext cx="1915226" cy="542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r>
              <a:rPr lang="en" dirty="0" smtClean="0">
                <a:solidFill>
                  <a:schemeClr val="lt1"/>
                </a:solidFill>
                <a:highlight>
                  <a:schemeClr val="accent1"/>
                </a:highlight>
                <a:latin typeface="Raleway SemiBold" charset="0"/>
                <a:ea typeface="Barlow SemiBold"/>
                <a:cs typeface="Barlow SemiBold"/>
                <a:sym typeface="Barlow SemiBold"/>
              </a:rPr>
              <a:t>Kernel</a:t>
            </a:r>
            <a:endParaRPr lang="en" dirty="0">
              <a:solidFill>
                <a:schemeClr val="lt1"/>
              </a:solidFill>
              <a:highlight>
                <a:schemeClr val="accent1"/>
              </a:highlight>
              <a:latin typeface="Raleway SemiBold" charset="0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92" name="Google Shape;405;p15"/>
          <p:cNvSpPr txBox="1">
            <a:spLocks/>
          </p:cNvSpPr>
          <p:nvPr/>
        </p:nvSpPr>
        <p:spPr>
          <a:xfrm>
            <a:off x="7048760" y="2624684"/>
            <a:ext cx="951135" cy="294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Memory Manager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749724" y="922361"/>
            <a:ext cx="1656184" cy="4032448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2627784" y="915566"/>
            <a:ext cx="3312368" cy="4032448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Google Shape;405;p15"/>
          <p:cNvSpPr txBox="1">
            <a:spLocks/>
          </p:cNvSpPr>
          <p:nvPr/>
        </p:nvSpPr>
        <p:spPr>
          <a:xfrm>
            <a:off x="3706336" y="987574"/>
            <a:ext cx="1153696" cy="33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algn="ctr"/>
            <a:r>
              <a:rPr lang="en-US" sz="2000" b="1" dirty="0">
                <a:solidFill>
                  <a:schemeClr val="tx1"/>
                </a:solidFill>
              </a:rPr>
              <a:t>K</a:t>
            </a:r>
            <a:r>
              <a:rPr lang="en-US" sz="2000" b="1" dirty="0" smtClean="0">
                <a:solidFill>
                  <a:schemeClr val="tx1"/>
                </a:solidFill>
              </a:rPr>
              <a:t>ernel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9" name="Google Shape;405;p15"/>
          <p:cNvSpPr txBox="1">
            <a:spLocks/>
          </p:cNvSpPr>
          <p:nvPr/>
        </p:nvSpPr>
        <p:spPr>
          <a:xfrm>
            <a:off x="6948264" y="915566"/>
            <a:ext cx="1296144" cy="359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r>
              <a:rPr lang="en-US" sz="2000" b="1" dirty="0" smtClean="0">
                <a:solidFill>
                  <a:schemeClr val="tx1"/>
                </a:solidFill>
              </a:rPr>
              <a:t>Hardware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635112" y="1511501"/>
            <a:ext cx="1296144" cy="44231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Google Shape;405;p15"/>
          <p:cNvSpPr txBox="1">
            <a:spLocks/>
          </p:cNvSpPr>
          <p:nvPr/>
        </p:nvSpPr>
        <p:spPr>
          <a:xfrm>
            <a:off x="3807616" y="1585382"/>
            <a:ext cx="951135" cy="294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algn="ctr"/>
            <a:r>
              <a:rPr lang="en-US" sz="1200" b="1" dirty="0">
                <a:solidFill>
                  <a:schemeClr val="bg1"/>
                </a:solidFill>
              </a:rPr>
              <a:t>Process</a:t>
            </a:r>
            <a:r>
              <a:rPr lang="en-US" sz="1200" b="1" dirty="0" smtClean="0">
                <a:solidFill>
                  <a:schemeClr val="bg1"/>
                </a:solidFill>
              </a:rPr>
              <a:t/>
            </a:r>
            <a:br>
              <a:rPr lang="en-US" sz="1200" b="1" dirty="0" smtClean="0">
                <a:solidFill>
                  <a:schemeClr val="bg1"/>
                </a:solidFill>
              </a:rPr>
            </a:br>
            <a:r>
              <a:rPr lang="en-US" sz="1200" b="1" dirty="0" smtClean="0">
                <a:solidFill>
                  <a:schemeClr val="bg1"/>
                </a:solidFill>
              </a:rPr>
              <a:t>Manager</a:t>
            </a:r>
            <a:endParaRPr lang="en-US" sz="1200" b="1" dirty="0">
              <a:solidFill>
                <a:schemeClr val="bg1"/>
              </a:solidFill>
            </a:endParaRPr>
          </a:p>
        </p:txBody>
      </p:sp>
      <p:pic>
        <p:nvPicPr>
          <p:cNvPr id="105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724" y="1537279"/>
            <a:ext cx="505206" cy="5126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7" name="Group 26"/>
          <p:cNvGrpSpPr/>
          <p:nvPr/>
        </p:nvGrpSpPr>
        <p:grpSpPr>
          <a:xfrm>
            <a:off x="3635896" y="2211102"/>
            <a:ext cx="1296144" cy="442316"/>
            <a:chOff x="3903007" y="266006"/>
            <a:chExt cx="1296144" cy="442316"/>
          </a:xfrm>
        </p:grpSpPr>
        <p:sp>
          <p:nvSpPr>
            <p:cNvPr id="138" name="Rectangle 137"/>
            <p:cNvSpPr/>
            <p:nvPr/>
          </p:nvSpPr>
          <p:spPr>
            <a:xfrm>
              <a:off x="3903007" y="266006"/>
              <a:ext cx="1296144" cy="44231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Google Shape;405;p15"/>
            <p:cNvSpPr txBox="1">
              <a:spLocks/>
            </p:cNvSpPr>
            <p:nvPr/>
          </p:nvSpPr>
          <p:spPr>
            <a:xfrm>
              <a:off x="4075511" y="342336"/>
              <a:ext cx="951135" cy="2945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1pPr>
              <a:lvl2pPr marR="0" lvl="1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2pPr>
              <a:lvl3pPr marR="0" lvl="2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3pPr>
              <a:lvl4pPr marR="0" lvl="3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4pPr>
              <a:lvl5pPr marR="0" lvl="4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5pPr>
              <a:lvl6pPr marR="0" lvl="5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6pPr>
              <a:lvl7pPr marR="0" lvl="6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7pPr>
              <a:lvl8pPr marR="0" lvl="7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8pPr>
              <a:lvl9pPr marR="0" lvl="8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9pPr>
            </a:lstStyle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Memory</a:t>
              </a:r>
              <a:br>
                <a:rPr lang="en-US" sz="1200" b="1" dirty="0" smtClean="0">
                  <a:solidFill>
                    <a:schemeClr val="bg1"/>
                  </a:solidFill>
                </a:rPr>
              </a:br>
              <a:r>
                <a:rPr lang="en-US" sz="1200" b="1" dirty="0" smtClean="0">
                  <a:solidFill>
                    <a:schemeClr val="bg1"/>
                  </a:solidFill>
                </a:rPr>
                <a:t>Manager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17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724" y="2211102"/>
            <a:ext cx="490347" cy="49034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6" name="Group 25"/>
          <p:cNvGrpSpPr/>
          <p:nvPr/>
        </p:nvGrpSpPr>
        <p:grpSpPr>
          <a:xfrm>
            <a:off x="3275856" y="2931790"/>
            <a:ext cx="2304256" cy="683501"/>
            <a:chOff x="3375404" y="63439"/>
            <a:chExt cx="2304256" cy="683501"/>
          </a:xfrm>
        </p:grpSpPr>
        <p:sp>
          <p:nvSpPr>
            <p:cNvPr id="136" name="Rectangle 135"/>
            <p:cNvSpPr/>
            <p:nvPr/>
          </p:nvSpPr>
          <p:spPr>
            <a:xfrm>
              <a:off x="3375404" y="63439"/>
              <a:ext cx="2304256" cy="683501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3" name="Picture 2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4967396" y="134012"/>
              <a:ext cx="505206" cy="542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7" name="Google Shape;405;p15"/>
            <p:cNvSpPr txBox="1">
              <a:spLocks/>
            </p:cNvSpPr>
            <p:nvPr/>
          </p:nvSpPr>
          <p:spPr>
            <a:xfrm>
              <a:off x="3652678" y="229946"/>
              <a:ext cx="951135" cy="2945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1pPr>
              <a:lvl2pPr marR="0" lvl="1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2pPr>
              <a:lvl3pPr marR="0" lvl="2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3pPr>
              <a:lvl4pPr marR="0" lvl="3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4pPr>
              <a:lvl5pPr marR="0" lvl="4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5pPr>
              <a:lvl6pPr marR="0" lvl="5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6pPr>
              <a:lvl7pPr marR="0" lvl="6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7pPr>
              <a:lvl8pPr marR="0" lvl="7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8pPr>
              <a:lvl9pPr marR="0" lvl="8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9pPr>
            </a:lstStyle>
            <a:p>
              <a:pPr algn="ctr"/>
              <a:r>
                <a:rPr lang="en-US" sz="1400" b="1" dirty="0" smtClean="0">
                  <a:solidFill>
                    <a:schemeClr val="bg1"/>
                  </a:solidFill>
                </a:rPr>
                <a:t>File</a:t>
              </a:r>
              <a:br>
                <a:rPr lang="en-US" sz="1400" b="1" dirty="0" smtClean="0">
                  <a:solidFill>
                    <a:schemeClr val="bg1"/>
                  </a:solidFill>
                </a:rPr>
              </a:br>
              <a:r>
                <a:rPr lang="en-US" sz="1400" b="1" dirty="0" smtClean="0">
                  <a:solidFill>
                    <a:schemeClr val="bg1"/>
                  </a:solidFill>
                </a:rPr>
                <a:t>Subsystem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3275856" y="3867894"/>
            <a:ext cx="2304256" cy="683501"/>
            <a:chOff x="3375404" y="63439"/>
            <a:chExt cx="2304256" cy="683501"/>
          </a:xfrm>
        </p:grpSpPr>
        <p:sp>
          <p:nvSpPr>
            <p:cNvPr id="140" name="Rectangle 139"/>
            <p:cNvSpPr/>
            <p:nvPr/>
          </p:nvSpPr>
          <p:spPr>
            <a:xfrm>
              <a:off x="3375404" y="63439"/>
              <a:ext cx="2304256" cy="683501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3" name="Picture 2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4967396" y="134012"/>
              <a:ext cx="505206" cy="542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4" name="Google Shape;405;p15"/>
            <p:cNvSpPr txBox="1">
              <a:spLocks/>
            </p:cNvSpPr>
            <p:nvPr/>
          </p:nvSpPr>
          <p:spPr>
            <a:xfrm>
              <a:off x="3652678" y="229946"/>
              <a:ext cx="951135" cy="2945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1pPr>
              <a:lvl2pPr marR="0" lvl="1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2pPr>
              <a:lvl3pPr marR="0" lvl="2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3pPr>
              <a:lvl4pPr marR="0" lvl="3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4pPr>
              <a:lvl5pPr marR="0" lvl="4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5pPr>
              <a:lvl6pPr marR="0" lvl="5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6pPr>
              <a:lvl7pPr marR="0" lvl="6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7pPr>
              <a:lvl8pPr marR="0" lvl="7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8pPr>
              <a:lvl9pPr marR="0" lvl="8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9pPr>
            </a:lstStyle>
            <a:p>
              <a:pPr algn="ctr"/>
              <a:r>
                <a:rPr lang="en-US" sz="1400" b="1" dirty="0" smtClean="0">
                  <a:solidFill>
                    <a:schemeClr val="bg1"/>
                  </a:solidFill>
                </a:rPr>
                <a:t>Network</a:t>
              </a:r>
              <a:br>
                <a:rPr lang="en-US" sz="1400" b="1" dirty="0" smtClean="0">
                  <a:solidFill>
                    <a:schemeClr val="bg1"/>
                  </a:solidFill>
                </a:rPr>
              </a:br>
              <a:r>
                <a:rPr lang="en-US" sz="1400" b="1" dirty="0" smtClean="0">
                  <a:solidFill>
                    <a:schemeClr val="bg1"/>
                  </a:solidFill>
                </a:rPr>
                <a:t>Subsystem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331968" y="2938585"/>
            <a:ext cx="1939756" cy="721568"/>
            <a:chOff x="5331968" y="2938585"/>
            <a:chExt cx="1939756" cy="721568"/>
          </a:xfrm>
        </p:grpSpPr>
        <p:grpSp>
          <p:nvGrpSpPr>
            <p:cNvPr id="122" name="Group 121"/>
            <p:cNvGrpSpPr/>
            <p:nvPr/>
          </p:nvGrpSpPr>
          <p:grpSpPr>
            <a:xfrm rot="16200000">
              <a:off x="5403232" y="2867321"/>
              <a:ext cx="721568" cy="864096"/>
              <a:chOff x="394049" y="3075806"/>
              <a:chExt cx="721568" cy="864096"/>
            </a:xfrm>
          </p:grpSpPr>
          <p:grpSp>
            <p:nvGrpSpPr>
              <p:cNvPr id="124" name="Group 123"/>
              <p:cNvGrpSpPr/>
              <p:nvPr/>
            </p:nvGrpSpPr>
            <p:grpSpPr>
              <a:xfrm>
                <a:off x="394049" y="3507854"/>
                <a:ext cx="721568" cy="432048"/>
                <a:chOff x="394049" y="3435846"/>
                <a:chExt cx="721568" cy="432048"/>
              </a:xfrm>
            </p:grpSpPr>
            <p:sp>
              <p:nvSpPr>
                <p:cNvPr id="126" name="Rectangle 125"/>
                <p:cNvSpPr/>
                <p:nvPr/>
              </p:nvSpPr>
              <p:spPr>
                <a:xfrm>
                  <a:off x="394049" y="3435846"/>
                  <a:ext cx="721568" cy="4320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Google Shape;405;p15"/>
                <p:cNvSpPr txBox="1">
                  <a:spLocks/>
                </p:cNvSpPr>
                <p:nvPr/>
              </p:nvSpPr>
              <p:spPr>
                <a:xfrm>
                  <a:off x="441808" y="3507854"/>
                  <a:ext cx="657963" cy="26205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b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1pPr>
                  <a:lvl2pPr marR="0" lvl="1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2pPr>
                  <a:lvl3pPr marR="0" lvl="2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3pPr>
                  <a:lvl4pPr marR="0" lvl="3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4pPr>
                  <a:lvl5pPr marR="0" lvl="4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5pPr>
                  <a:lvl6pPr marR="0" lvl="5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6pPr>
                  <a:lvl7pPr marR="0" lvl="6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7pPr>
                  <a:lvl8pPr marR="0" lvl="7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8pPr>
                  <a:lvl9pPr marR="0" lvl="8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9pPr>
                </a:lstStyle>
                <a:p>
                  <a:pPr algn="ctr"/>
                  <a:r>
                    <a:rPr lang="en-US" sz="1400" b="1" dirty="0" smtClean="0">
                      <a:solidFill>
                        <a:schemeClr val="tx1"/>
                      </a:solidFill>
                    </a:rPr>
                    <a:t>Driver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</p:grpSp>
          <p:pic>
            <p:nvPicPr>
              <p:cNvPr id="125" name="Picture 22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8623" y="3075806"/>
                <a:ext cx="312420" cy="533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145" name="Straight Arrow Connector 144"/>
            <p:cNvCxnSpPr/>
            <p:nvPr/>
          </p:nvCxnSpPr>
          <p:spPr>
            <a:xfrm>
              <a:off x="6234700" y="3224299"/>
              <a:ext cx="1037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/>
            <p:nvPr/>
          </p:nvCxnSpPr>
          <p:spPr>
            <a:xfrm flipH="1">
              <a:off x="6234700" y="3455579"/>
              <a:ext cx="1037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/>
          <p:cNvGrpSpPr/>
          <p:nvPr/>
        </p:nvGrpSpPr>
        <p:grpSpPr>
          <a:xfrm>
            <a:off x="5331968" y="3871311"/>
            <a:ext cx="1939756" cy="721568"/>
            <a:chOff x="5331968" y="2938585"/>
            <a:chExt cx="1939756" cy="721568"/>
          </a:xfrm>
        </p:grpSpPr>
        <p:grpSp>
          <p:nvGrpSpPr>
            <p:cNvPr id="156" name="Group 155"/>
            <p:cNvGrpSpPr/>
            <p:nvPr/>
          </p:nvGrpSpPr>
          <p:grpSpPr>
            <a:xfrm rot="16200000">
              <a:off x="5403232" y="2867321"/>
              <a:ext cx="721568" cy="864096"/>
              <a:chOff x="394049" y="3075806"/>
              <a:chExt cx="721568" cy="864096"/>
            </a:xfrm>
          </p:grpSpPr>
          <p:grpSp>
            <p:nvGrpSpPr>
              <p:cNvPr id="159" name="Group 158"/>
              <p:cNvGrpSpPr/>
              <p:nvPr/>
            </p:nvGrpSpPr>
            <p:grpSpPr>
              <a:xfrm>
                <a:off x="394049" y="3507854"/>
                <a:ext cx="721568" cy="432048"/>
                <a:chOff x="394049" y="3435846"/>
                <a:chExt cx="721568" cy="432048"/>
              </a:xfrm>
            </p:grpSpPr>
            <p:sp>
              <p:nvSpPr>
                <p:cNvPr id="161" name="Rectangle 160"/>
                <p:cNvSpPr/>
                <p:nvPr/>
              </p:nvSpPr>
              <p:spPr>
                <a:xfrm>
                  <a:off x="394049" y="3435846"/>
                  <a:ext cx="721568" cy="4320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Google Shape;405;p15"/>
                <p:cNvSpPr txBox="1">
                  <a:spLocks/>
                </p:cNvSpPr>
                <p:nvPr/>
              </p:nvSpPr>
              <p:spPr>
                <a:xfrm>
                  <a:off x="441808" y="3507854"/>
                  <a:ext cx="657963" cy="26205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b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1pPr>
                  <a:lvl2pPr marR="0" lvl="1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2pPr>
                  <a:lvl3pPr marR="0" lvl="2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3pPr>
                  <a:lvl4pPr marR="0" lvl="3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4pPr>
                  <a:lvl5pPr marR="0" lvl="4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5pPr>
                  <a:lvl6pPr marR="0" lvl="5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6pPr>
                  <a:lvl7pPr marR="0" lvl="6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7pPr>
                  <a:lvl8pPr marR="0" lvl="7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8pPr>
                  <a:lvl9pPr marR="0" lvl="8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9pPr>
                </a:lstStyle>
                <a:p>
                  <a:pPr algn="ctr"/>
                  <a:r>
                    <a:rPr lang="en-US" sz="1400" b="1" dirty="0" smtClean="0">
                      <a:solidFill>
                        <a:schemeClr val="tx1"/>
                      </a:solidFill>
                    </a:rPr>
                    <a:t>Driver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</p:grpSp>
          <p:pic>
            <p:nvPicPr>
              <p:cNvPr id="160" name="Picture 22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8623" y="3075806"/>
                <a:ext cx="312420" cy="533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157" name="Straight Arrow Connector 156"/>
            <p:cNvCxnSpPr/>
            <p:nvPr/>
          </p:nvCxnSpPr>
          <p:spPr>
            <a:xfrm>
              <a:off x="6234700" y="3224299"/>
              <a:ext cx="1037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/>
            <p:nvPr/>
          </p:nvCxnSpPr>
          <p:spPr>
            <a:xfrm flipH="1">
              <a:off x="6234700" y="3455579"/>
              <a:ext cx="1037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3" name="Picture 1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019" y="3082008"/>
            <a:ext cx="416052" cy="5200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4" name="Picture 1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883" y="4051464"/>
            <a:ext cx="471488" cy="4500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2" name="Group 41"/>
          <p:cNvGrpSpPr/>
          <p:nvPr/>
        </p:nvGrpSpPr>
        <p:grpSpPr>
          <a:xfrm>
            <a:off x="486044" y="1923678"/>
            <a:ext cx="1421660" cy="432048"/>
            <a:chOff x="345002" y="2269401"/>
            <a:chExt cx="1492262" cy="432048"/>
          </a:xfrm>
        </p:grpSpPr>
        <p:sp>
          <p:nvSpPr>
            <p:cNvPr id="43" name="Rectangle 42"/>
            <p:cNvSpPr/>
            <p:nvPr/>
          </p:nvSpPr>
          <p:spPr>
            <a:xfrm>
              <a:off x="345002" y="2269401"/>
              <a:ext cx="141868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Google Shape;405;p15"/>
            <p:cNvSpPr txBox="1">
              <a:spLocks/>
            </p:cNvSpPr>
            <p:nvPr/>
          </p:nvSpPr>
          <p:spPr>
            <a:xfrm>
              <a:off x="683568" y="2312690"/>
              <a:ext cx="1153696" cy="3340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1pPr>
              <a:lvl2pPr marR="0" lvl="1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2pPr>
              <a:lvl3pPr marR="0" lvl="2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3pPr>
              <a:lvl4pPr marR="0" lvl="3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4pPr>
              <a:lvl5pPr marR="0" lvl="4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5pPr>
              <a:lvl6pPr marR="0" lvl="5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6pPr>
              <a:lvl7pPr marR="0" lvl="6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7pPr>
              <a:lvl8pPr marR="0" lvl="7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8pPr>
              <a:lvl9pPr marR="0" lvl="8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9pPr>
            </a:lstStyle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Running application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pic>
          <p:nvPicPr>
            <p:cNvPr id="45" name="Picture 2" descr="Google Chrome - Wikipedia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67544" y="2347031"/>
              <a:ext cx="277653" cy="2776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2" name="Straight Connector 61"/>
          <p:cNvCxnSpPr/>
          <p:nvPr/>
        </p:nvCxnSpPr>
        <p:spPr>
          <a:xfrm>
            <a:off x="2267744" y="1684947"/>
            <a:ext cx="0" cy="255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4995842" y="1732658"/>
            <a:ext cx="2240454" cy="1277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995842" y="2452790"/>
            <a:ext cx="2240454" cy="1277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490424" y="2643758"/>
            <a:ext cx="1492262" cy="432048"/>
            <a:chOff x="490424" y="2351538"/>
            <a:chExt cx="1492262" cy="432048"/>
          </a:xfrm>
        </p:grpSpPr>
        <p:sp>
          <p:nvSpPr>
            <p:cNvPr id="54" name="Rectangle 53"/>
            <p:cNvSpPr/>
            <p:nvPr/>
          </p:nvSpPr>
          <p:spPr>
            <a:xfrm>
              <a:off x="490424" y="2351538"/>
              <a:ext cx="141868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Google Shape;405;p15"/>
            <p:cNvSpPr txBox="1">
              <a:spLocks/>
            </p:cNvSpPr>
            <p:nvPr/>
          </p:nvSpPr>
          <p:spPr>
            <a:xfrm>
              <a:off x="828990" y="2394827"/>
              <a:ext cx="1153696" cy="3340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1pPr>
              <a:lvl2pPr marR="0" lvl="1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2pPr>
              <a:lvl3pPr marR="0" lvl="2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3pPr>
              <a:lvl4pPr marR="0" lvl="3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4pPr>
              <a:lvl5pPr marR="0" lvl="4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5pPr>
              <a:lvl6pPr marR="0" lvl="5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6pPr>
              <a:lvl7pPr marR="0" lvl="6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7pPr>
              <a:lvl8pPr marR="0" lvl="7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8pPr>
              <a:lvl9pPr marR="0" lvl="8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9pPr>
            </a:lstStyle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Running application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pic>
          <p:nvPicPr>
            <p:cNvPr id="56" name="Picture 4" descr="Logo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90297" y="2394827"/>
              <a:ext cx="277653" cy="3145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7" name="Straight Connector 56"/>
          <p:cNvCxnSpPr/>
          <p:nvPr/>
        </p:nvCxnSpPr>
        <p:spPr>
          <a:xfrm>
            <a:off x="1906136" y="2864308"/>
            <a:ext cx="3707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1837609" y="2211102"/>
            <a:ext cx="4301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487450" y="3291830"/>
            <a:ext cx="1492262" cy="432048"/>
            <a:chOff x="487450" y="2938584"/>
            <a:chExt cx="1492262" cy="432048"/>
          </a:xfrm>
        </p:grpSpPr>
        <p:grpSp>
          <p:nvGrpSpPr>
            <p:cNvPr id="60" name="Group 59"/>
            <p:cNvGrpSpPr/>
            <p:nvPr/>
          </p:nvGrpSpPr>
          <p:grpSpPr>
            <a:xfrm>
              <a:off x="487450" y="2938584"/>
              <a:ext cx="1492262" cy="432048"/>
              <a:chOff x="490424" y="2351538"/>
              <a:chExt cx="1492262" cy="432048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490424" y="2351538"/>
                <a:ext cx="1418686" cy="4320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Google Shape;405;p15"/>
              <p:cNvSpPr txBox="1">
                <a:spLocks/>
              </p:cNvSpPr>
              <p:nvPr/>
            </p:nvSpPr>
            <p:spPr>
              <a:xfrm>
                <a:off x="828990" y="2394827"/>
                <a:ext cx="1153696" cy="3340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b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4800"/>
                  <a:buFont typeface="Raleway SemiBold"/>
                  <a:buNone/>
                  <a:defRPr sz="4800" b="0" i="0" u="none" strike="noStrike" cap="none">
                    <a:solidFill>
                      <a:schemeClr val="accent2"/>
                    </a:solidFill>
                    <a:latin typeface="Raleway SemiBold"/>
                    <a:ea typeface="Raleway SemiBold"/>
                    <a:cs typeface="Raleway SemiBold"/>
                    <a:sym typeface="Raleway SemiBold"/>
                  </a:defRPr>
                </a:lvl1pPr>
                <a:lvl2pPr marR="0" lvl="1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4800"/>
                  <a:buFont typeface="Raleway SemiBold"/>
                  <a:buNone/>
                  <a:defRPr sz="4800" b="0" i="0" u="none" strike="noStrike" cap="none">
                    <a:solidFill>
                      <a:schemeClr val="accent2"/>
                    </a:solidFill>
                    <a:latin typeface="Raleway SemiBold"/>
                    <a:ea typeface="Raleway SemiBold"/>
                    <a:cs typeface="Raleway SemiBold"/>
                    <a:sym typeface="Raleway SemiBold"/>
                  </a:defRPr>
                </a:lvl2pPr>
                <a:lvl3pPr marR="0" lvl="2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4800"/>
                  <a:buFont typeface="Raleway SemiBold"/>
                  <a:buNone/>
                  <a:defRPr sz="4800" b="0" i="0" u="none" strike="noStrike" cap="none">
                    <a:solidFill>
                      <a:schemeClr val="accent2"/>
                    </a:solidFill>
                    <a:latin typeface="Raleway SemiBold"/>
                    <a:ea typeface="Raleway SemiBold"/>
                    <a:cs typeface="Raleway SemiBold"/>
                    <a:sym typeface="Raleway SemiBold"/>
                  </a:defRPr>
                </a:lvl3pPr>
                <a:lvl4pPr marR="0" lvl="3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4800"/>
                  <a:buFont typeface="Raleway SemiBold"/>
                  <a:buNone/>
                  <a:defRPr sz="4800" b="0" i="0" u="none" strike="noStrike" cap="none">
                    <a:solidFill>
                      <a:schemeClr val="accent2"/>
                    </a:solidFill>
                    <a:latin typeface="Raleway SemiBold"/>
                    <a:ea typeface="Raleway SemiBold"/>
                    <a:cs typeface="Raleway SemiBold"/>
                    <a:sym typeface="Raleway SemiBold"/>
                  </a:defRPr>
                </a:lvl4pPr>
                <a:lvl5pPr marR="0" lvl="4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4800"/>
                  <a:buFont typeface="Raleway SemiBold"/>
                  <a:buNone/>
                  <a:defRPr sz="4800" b="0" i="0" u="none" strike="noStrike" cap="none">
                    <a:solidFill>
                      <a:schemeClr val="accent2"/>
                    </a:solidFill>
                    <a:latin typeface="Raleway SemiBold"/>
                    <a:ea typeface="Raleway SemiBold"/>
                    <a:cs typeface="Raleway SemiBold"/>
                    <a:sym typeface="Raleway SemiBold"/>
                  </a:defRPr>
                </a:lvl5pPr>
                <a:lvl6pPr marR="0" lvl="5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4800"/>
                  <a:buFont typeface="Raleway SemiBold"/>
                  <a:buNone/>
                  <a:defRPr sz="4800" b="0" i="0" u="none" strike="noStrike" cap="none">
                    <a:solidFill>
                      <a:schemeClr val="accent2"/>
                    </a:solidFill>
                    <a:latin typeface="Raleway SemiBold"/>
                    <a:ea typeface="Raleway SemiBold"/>
                    <a:cs typeface="Raleway SemiBold"/>
                    <a:sym typeface="Raleway SemiBold"/>
                  </a:defRPr>
                </a:lvl6pPr>
                <a:lvl7pPr marR="0" lvl="6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4800"/>
                  <a:buFont typeface="Raleway SemiBold"/>
                  <a:buNone/>
                  <a:defRPr sz="4800" b="0" i="0" u="none" strike="noStrike" cap="none">
                    <a:solidFill>
                      <a:schemeClr val="accent2"/>
                    </a:solidFill>
                    <a:latin typeface="Raleway SemiBold"/>
                    <a:ea typeface="Raleway SemiBold"/>
                    <a:cs typeface="Raleway SemiBold"/>
                    <a:sym typeface="Raleway SemiBold"/>
                  </a:defRPr>
                </a:lvl7pPr>
                <a:lvl8pPr marR="0" lvl="7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4800"/>
                  <a:buFont typeface="Raleway SemiBold"/>
                  <a:buNone/>
                  <a:defRPr sz="4800" b="0" i="0" u="none" strike="noStrike" cap="none">
                    <a:solidFill>
                      <a:schemeClr val="accent2"/>
                    </a:solidFill>
                    <a:latin typeface="Raleway SemiBold"/>
                    <a:ea typeface="Raleway SemiBold"/>
                    <a:cs typeface="Raleway SemiBold"/>
                    <a:sym typeface="Raleway SemiBold"/>
                  </a:defRPr>
                </a:lvl8pPr>
                <a:lvl9pPr marR="0" lvl="8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4800"/>
                  <a:buFont typeface="Raleway SemiBold"/>
                  <a:buNone/>
                  <a:defRPr sz="4800" b="0" i="0" u="none" strike="noStrike" cap="none">
                    <a:solidFill>
                      <a:schemeClr val="accent2"/>
                    </a:solidFill>
                    <a:latin typeface="Raleway SemiBold"/>
                    <a:ea typeface="Raleway SemiBold"/>
                    <a:cs typeface="Raleway SemiBold"/>
                    <a:sym typeface="Raleway SemiBold"/>
                  </a:defRPr>
                </a:lvl9pPr>
              </a:lstStyle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Running application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64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689" y="2986764"/>
              <a:ext cx="322261" cy="3356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73" name="Straight Connector 72"/>
          <p:cNvCxnSpPr/>
          <p:nvPr/>
        </p:nvCxnSpPr>
        <p:spPr>
          <a:xfrm>
            <a:off x="1907704" y="3507854"/>
            <a:ext cx="3707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467544" y="3939902"/>
            <a:ext cx="1492262" cy="432048"/>
            <a:chOff x="487450" y="2938584"/>
            <a:chExt cx="1492262" cy="432048"/>
          </a:xfrm>
        </p:grpSpPr>
        <p:grpSp>
          <p:nvGrpSpPr>
            <p:cNvPr id="75" name="Group 74"/>
            <p:cNvGrpSpPr/>
            <p:nvPr/>
          </p:nvGrpSpPr>
          <p:grpSpPr>
            <a:xfrm>
              <a:off x="487450" y="2938584"/>
              <a:ext cx="1492262" cy="432048"/>
              <a:chOff x="490424" y="2351538"/>
              <a:chExt cx="1492262" cy="432048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490424" y="2351538"/>
                <a:ext cx="1418686" cy="4320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Google Shape;405;p15"/>
              <p:cNvSpPr txBox="1">
                <a:spLocks/>
              </p:cNvSpPr>
              <p:nvPr/>
            </p:nvSpPr>
            <p:spPr>
              <a:xfrm>
                <a:off x="828990" y="2394827"/>
                <a:ext cx="1153696" cy="3340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b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4800"/>
                  <a:buFont typeface="Raleway SemiBold"/>
                  <a:buNone/>
                  <a:defRPr sz="4800" b="0" i="0" u="none" strike="noStrike" cap="none">
                    <a:solidFill>
                      <a:schemeClr val="accent2"/>
                    </a:solidFill>
                    <a:latin typeface="Raleway SemiBold"/>
                    <a:ea typeface="Raleway SemiBold"/>
                    <a:cs typeface="Raleway SemiBold"/>
                    <a:sym typeface="Raleway SemiBold"/>
                  </a:defRPr>
                </a:lvl1pPr>
                <a:lvl2pPr marR="0" lvl="1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4800"/>
                  <a:buFont typeface="Raleway SemiBold"/>
                  <a:buNone/>
                  <a:defRPr sz="4800" b="0" i="0" u="none" strike="noStrike" cap="none">
                    <a:solidFill>
                      <a:schemeClr val="accent2"/>
                    </a:solidFill>
                    <a:latin typeface="Raleway SemiBold"/>
                    <a:ea typeface="Raleway SemiBold"/>
                    <a:cs typeface="Raleway SemiBold"/>
                    <a:sym typeface="Raleway SemiBold"/>
                  </a:defRPr>
                </a:lvl2pPr>
                <a:lvl3pPr marR="0" lvl="2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4800"/>
                  <a:buFont typeface="Raleway SemiBold"/>
                  <a:buNone/>
                  <a:defRPr sz="4800" b="0" i="0" u="none" strike="noStrike" cap="none">
                    <a:solidFill>
                      <a:schemeClr val="accent2"/>
                    </a:solidFill>
                    <a:latin typeface="Raleway SemiBold"/>
                    <a:ea typeface="Raleway SemiBold"/>
                    <a:cs typeface="Raleway SemiBold"/>
                    <a:sym typeface="Raleway SemiBold"/>
                  </a:defRPr>
                </a:lvl3pPr>
                <a:lvl4pPr marR="0" lvl="3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4800"/>
                  <a:buFont typeface="Raleway SemiBold"/>
                  <a:buNone/>
                  <a:defRPr sz="4800" b="0" i="0" u="none" strike="noStrike" cap="none">
                    <a:solidFill>
                      <a:schemeClr val="accent2"/>
                    </a:solidFill>
                    <a:latin typeface="Raleway SemiBold"/>
                    <a:ea typeface="Raleway SemiBold"/>
                    <a:cs typeface="Raleway SemiBold"/>
                    <a:sym typeface="Raleway SemiBold"/>
                  </a:defRPr>
                </a:lvl4pPr>
                <a:lvl5pPr marR="0" lvl="4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4800"/>
                  <a:buFont typeface="Raleway SemiBold"/>
                  <a:buNone/>
                  <a:defRPr sz="4800" b="0" i="0" u="none" strike="noStrike" cap="none">
                    <a:solidFill>
                      <a:schemeClr val="accent2"/>
                    </a:solidFill>
                    <a:latin typeface="Raleway SemiBold"/>
                    <a:ea typeface="Raleway SemiBold"/>
                    <a:cs typeface="Raleway SemiBold"/>
                    <a:sym typeface="Raleway SemiBold"/>
                  </a:defRPr>
                </a:lvl5pPr>
                <a:lvl6pPr marR="0" lvl="5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4800"/>
                  <a:buFont typeface="Raleway SemiBold"/>
                  <a:buNone/>
                  <a:defRPr sz="4800" b="0" i="0" u="none" strike="noStrike" cap="none">
                    <a:solidFill>
                      <a:schemeClr val="accent2"/>
                    </a:solidFill>
                    <a:latin typeface="Raleway SemiBold"/>
                    <a:ea typeface="Raleway SemiBold"/>
                    <a:cs typeface="Raleway SemiBold"/>
                    <a:sym typeface="Raleway SemiBold"/>
                  </a:defRPr>
                </a:lvl6pPr>
                <a:lvl7pPr marR="0" lvl="6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4800"/>
                  <a:buFont typeface="Raleway SemiBold"/>
                  <a:buNone/>
                  <a:defRPr sz="4800" b="0" i="0" u="none" strike="noStrike" cap="none">
                    <a:solidFill>
                      <a:schemeClr val="accent2"/>
                    </a:solidFill>
                    <a:latin typeface="Raleway SemiBold"/>
                    <a:ea typeface="Raleway SemiBold"/>
                    <a:cs typeface="Raleway SemiBold"/>
                    <a:sym typeface="Raleway SemiBold"/>
                  </a:defRPr>
                </a:lvl7pPr>
                <a:lvl8pPr marR="0" lvl="7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4800"/>
                  <a:buFont typeface="Raleway SemiBold"/>
                  <a:buNone/>
                  <a:defRPr sz="4800" b="0" i="0" u="none" strike="noStrike" cap="none">
                    <a:solidFill>
                      <a:schemeClr val="accent2"/>
                    </a:solidFill>
                    <a:latin typeface="Raleway SemiBold"/>
                    <a:ea typeface="Raleway SemiBold"/>
                    <a:cs typeface="Raleway SemiBold"/>
                    <a:sym typeface="Raleway SemiBold"/>
                  </a:defRPr>
                </a:lvl8pPr>
                <a:lvl9pPr marR="0" lvl="8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4800"/>
                  <a:buFont typeface="Raleway SemiBold"/>
                  <a:buNone/>
                  <a:defRPr sz="4800" b="0" i="0" u="none" strike="noStrike" cap="none">
                    <a:solidFill>
                      <a:schemeClr val="accent2"/>
                    </a:solidFill>
                    <a:latin typeface="Raleway SemiBold"/>
                    <a:ea typeface="Raleway SemiBold"/>
                    <a:cs typeface="Raleway SemiBold"/>
                    <a:sym typeface="Raleway SemiBold"/>
                  </a:defRPr>
                </a:lvl9pPr>
              </a:lstStyle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Running application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76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689" y="2986764"/>
              <a:ext cx="322261" cy="3356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79" name="Straight Connector 78"/>
          <p:cNvCxnSpPr/>
          <p:nvPr/>
        </p:nvCxnSpPr>
        <p:spPr>
          <a:xfrm>
            <a:off x="1887798" y="4155926"/>
            <a:ext cx="3707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2267743" y="1684947"/>
            <a:ext cx="1332000" cy="221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>
            <a:off x="2339595" y="1779662"/>
            <a:ext cx="1296301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2267744" y="2434458"/>
            <a:ext cx="1307039" cy="25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2339595" y="2499742"/>
            <a:ext cx="1296301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2267744" y="3241631"/>
            <a:ext cx="1008000" cy="3942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 flipV="1">
            <a:off x="2303856" y="3392850"/>
            <a:ext cx="972000" cy="118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267744" y="4011910"/>
            <a:ext cx="1008000" cy="3942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 flipV="1">
            <a:off x="2267744" y="4227934"/>
            <a:ext cx="1008000" cy="118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 rot="16200000">
            <a:off x="819380" y="2714356"/>
            <a:ext cx="4048858" cy="432048"/>
            <a:chOff x="234786" y="2870540"/>
            <a:chExt cx="699834" cy="432048"/>
          </a:xfrm>
        </p:grpSpPr>
        <p:sp>
          <p:nvSpPr>
            <p:cNvPr id="87" name="Rectangle 86"/>
            <p:cNvSpPr/>
            <p:nvPr/>
          </p:nvSpPr>
          <p:spPr>
            <a:xfrm>
              <a:off x="234786" y="2870540"/>
              <a:ext cx="699834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Google Shape;405;p15"/>
            <p:cNvSpPr txBox="1">
              <a:spLocks/>
            </p:cNvSpPr>
            <p:nvPr/>
          </p:nvSpPr>
          <p:spPr>
            <a:xfrm>
              <a:off x="258112" y="2955579"/>
              <a:ext cx="657963" cy="2620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1pPr>
              <a:lvl2pPr marR="0" lvl="1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2pPr>
              <a:lvl3pPr marR="0" lvl="2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3pPr>
              <a:lvl4pPr marR="0" lvl="3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4pPr>
              <a:lvl5pPr marR="0" lvl="4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5pPr>
              <a:lvl6pPr marR="0" lvl="5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6pPr>
              <a:lvl7pPr marR="0" lvl="6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7pPr>
              <a:lvl8pPr marR="0" lvl="7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8pPr>
              <a:lvl9pPr marR="0" lvl="8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9pPr>
            </a:lstStyle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System call interface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294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2156" y="915566"/>
            <a:ext cx="1913580" cy="391390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63" name="Google Shape;1170;p27"/>
          <p:cNvSpPr txBox="1">
            <a:spLocks/>
          </p:cNvSpPr>
          <p:nvPr/>
        </p:nvSpPr>
        <p:spPr>
          <a:xfrm>
            <a:off x="352518" y="195485"/>
            <a:ext cx="1915226" cy="542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r>
              <a:rPr lang="en" dirty="0" smtClean="0">
                <a:solidFill>
                  <a:schemeClr val="lt1"/>
                </a:solidFill>
                <a:highlight>
                  <a:schemeClr val="accent1"/>
                </a:highlight>
                <a:latin typeface="Raleway SemiBold" charset="0"/>
                <a:ea typeface="Barlow SemiBold"/>
                <a:cs typeface="Barlow SemiBold"/>
                <a:sym typeface="Barlow SemiBold"/>
              </a:rPr>
              <a:t>Kernel</a:t>
            </a:r>
            <a:endParaRPr lang="en" dirty="0">
              <a:solidFill>
                <a:schemeClr val="lt1"/>
              </a:solidFill>
              <a:highlight>
                <a:schemeClr val="accent1"/>
              </a:highlight>
              <a:latin typeface="Raleway SemiBold" charset="0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92" name="Google Shape;405;p15"/>
          <p:cNvSpPr txBox="1">
            <a:spLocks/>
          </p:cNvSpPr>
          <p:nvPr/>
        </p:nvSpPr>
        <p:spPr>
          <a:xfrm>
            <a:off x="7048760" y="2624684"/>
            <a:ext cx="951135" cy="294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Memory Manager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749724" y="922361"/>
            <a:ext cx="1656184" cy="4032448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2627784" y="915566"/>
            <a:ext cx="3312368" cy="4032448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Google Shape;405;p15"/>
          <p:cNvSpPr txBox="1">
            <a:spLocks/>
          </p:cNvSpPr>
          <p:nvPr/>
        </p:nvSpPr>
        <p:spPr>
          <a:xfrm>
            <a:off x="3706336" y="987574"/>
            <a:ext cx="1153696" cy="33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algn="ctr"/>
            <a:r>
              <a:rPr lang="en-US" sz="2000" b="1" dirty="0">
                <a:solidFill>
                  <a:schemeClr val="tx1"/>
                </a:solidFill>
              </a:rPr>
              <a:t>K</a:t>
            </a:r>
            <a:r>
              <a:rPr lang="en-US" sz="2000" b="1" dirty="0" smtClean="0">
                <a:solidFill>
                  <a:schemeClr val="tx1"/>
                </a:solidFill>
              </a:rPr>
              <a:t>ernel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9" name="Google Shape;405;p15"/>
          <p:cNvSpPr txBox="1">
            <a:spLocks/>
          </p:cNvSpPr>
          <p:nvPr/>
        </p:nvSpPr>
        <p:spPr>
          <a:xfrm>
            <a:off x="6948264" y="915566"/>
            <a:ext cx="1296144" cy="359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r>
              <a:rPr lang="en-US" sz="2000" b="1" dirty="0" smtClean="0">
                <a:solidFill>
                  <a:schemeClr val="tx1"/>
                </a:solidFill>
              </a:rPr>
              <a:t>Hardware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635112" y="1511501"/>
            <a:ext cx="1296144" cy="44231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Google Shape;405;p15"/>
          <p:cNvSpPr txBox="1">
            <a:spLocks/>
          </p:cNvSpPr>
          <p:nvPr/>
        </p:nvSpPr>
        <p:spPr>
          <a:xfrm>
            <a:off x="3807616" y="1585382"/>
            <a:ext cx="951135" cy="294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algn="ctr"/>
            <a:r>
              <a:rPr lang="en-US" sz="1200" b="1" dirty="0">
                <a:solidFill>
                  <a:schemeClr val="bg1"/>
                </a:solidFill>
              </a:rPr>
              <a:t>Process</a:t>
            </a:r>
            <a:r>
              <a:rPr lang="en-US" sz="1200" b="1" dirty="0" smtClean="0">
                <a:solidFill>
                  <a:schemeClr val="bg1"/>
                </a:solidFill>
              </a:rPr>
              <a:t/>
            </a:r>
            <a:br>
              <a:rPr lang="en-US" sz="1200" b="1" dirty="0" smtClean="0">
                <a:solidFill>
                  <a:schemeClr val="bg1"/>
                </a:solidFill>
              </a:rPr>
            </a:br>
            <a:r>
              <a:rPr lang="en-US" sz="1200" b="1" dirty="0" smtClean="0">
                <a:solidFill>
                  <a:schemeClr val="bg1"/>
                </a:solidFill>
              </a:rPr>
              <a:t>Manager</a:t>
            </a:r>
            <a:endParaRPr lang="en-US" sz="1200" b="1" dirty="0">
              <a:solidFill>
                <a:schemeClr val="bg1"/>
              </a:solidFill>
            </a:endParaRPr>
          </a:p>
        </p:txBody>
      </p:sp>
      <p:pic>
        <p:nvPicPr>
          <p:cNvPr id="105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724" y="1537279"/>
            <a:ext cx="505206" cy="5126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7" name="Group 26"/>
          <p:cNvGrpSpPr/>
          <p:nvPr/>
        </p:nvGrpSpPr>
        <p:grpSpPr>
          <a:xfrm>
            <a:off x="3635896" y="2211102"/>
            <a:ext cx="1296144" cy="442316"/>
            <a:chOff x="3903007" y="266006"/>
            <a:chExt cx="1296144" cy="442316"/>
          </a:xfrm>
        </p:grpSpPr>
        <p:sp>
          <p:nvSpPr>
            <p:cNvPr id="138" name="Rectangle 137"/>
            <p:cNvSpPr/>
            <p:nvPr/>
          </p:nvSpPr>
          <p:spPr>
            <a:xfrm>
              <a:off x="3903007" y="266006"/>
              <a:ext cx="1296144" cy="44231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Google Shape;405;p15"/>
            <p:cNvSpPr txBox="1">
              <a:spLocks/>
            </p:cNvSpPr>
            <p:nvPr/>
          </p:nvSpPr>
          <p:spPr>
            <a:xfrm>
              <a:off x="4075511" y="342336"/>
              <a:ext cx="951135" cy="2945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1pPr>
              <a:lvl2pPr marR="0" lvl="1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2pPr>
              <a:lvl3pPr marR="0" lvl="2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3pPr>
              <a:lvl4pPr marR="0" lvl="3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4pPr>
              <a:lvl5pPr marR="0" lvl="4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5pPr>
              <a:lvl6pPr marR="0" lvl="5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6pPr>
              <a:lvl7pPr marR="0" lvl="6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7pPr>
              <a:lvl8pPr marR="0" lvl="7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8pPr>
              <a:lvl9pPr marR="0" lvl="8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9pPr>
            </a:lstStyle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Memory</a:t>
              </a:r>
              <a:br>
                <a:rPr lang="en-US" sz="1200" b="1" dirty="0" smtClean="0">
                  <a:solidFill>
                    <a:schemeClr val="bg1"/>
                  </a:solidFill>
                </a:rPr>
              </a:br>
              <a:r>
                <a:rPr lang="en-US" sz="1200" b="1" dirty="0" smtClean="0">
                  <a:solidFill>
                    <a:schemeClr val="bg1"/>
                  </a:solidFill>
                </a:rPr>
                <a:t>Manager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17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724" y="2211102"/>
            <a:ext cx="490347" cy="49034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6" name="Group 25"/>
          <p:cNvGrpSpPr/>
          <p:nvPr/>
        </p:nvGrpSpPr>
        <p:grpSpPr>
          <a:xfrm>
            <a:off x="3275856" y="2931790"/>
            <a:ext cx="2304256" cy="683501"/>
            <a:chOff x="3375404" y="63439"/>
            <a:chExt cx="2304256" cy="683501"/>
          </a:xfrm>
        </p:grpSpPr>
        <p:sp>
          <p:nvSpPr>
            <p:cNvPr id="136" name="Rectangle 135"/>
            <p:cNvSpPr/>
            <p:nvPr/>
          </p:nvSpPr>
          <p:spPr>
            <a:xfrm>
              <a:off x="3375404" y="63439"/>
              <a:ext cx="2304256" cy="683501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3" name="Picture 2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4967396" y="134012"/>
              <a:ext cx="505206" cy="542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7" name="Google Shape;405;p15"/>
            <p:cNvSpPr txBox="1">
              <a:spLocks/>
            </p:cNvSpPr>
            <p:nvPr/>
          </p:nvSpPr>
          <p:spPr>
            <a:xfrm>
              <a:off x="3652678" y="229946"/>
              <a:ext cx="951135" cy="2945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1pPr>
              <a:lvl2pPr marR="0" lvl="1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2pPr>
              <a:lvl3pPr marR="0" lvl="2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3pPr>
              <a:lvl4pPr marR="0" lvl="3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4pPr>
              <a:lvl5pPr marR="0" lvl="4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5pPr>
              <a:lvl6pPr marR="0" lvl="5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6pPr>
              <a:lvl7pPr marR="0" lvl="6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7pPr>
              <a:lvl8pPr marR="0" lvl="7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8pPr>
              <a:lvl9pPr marR="0" lvl="8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9pPr>
            </a:lstStyle>
            <a:p>
              <a:pPr algn="ctr"/>
              <a:r>
                <a:rPr lang="en-US" sz="1400" b="1" dirty="0" smtClean="0">
                  <a:solidFill>
                    <a:schemeClr val="bg1"/>
                  </a:solidFill>
                </a:rPr>
                <a:t>File</a:t>
              </a:r>
              <a:br>
                <a:rPr lang="en-US" sz="1400" b="1" dirty="0" smtClean="0">
                  <a:solidFill>
                    <a:schemeClr val="bg1"/>
                  </a:solidFill>
                </a:rPr>
              </a:br>
              <a:r>
                <a:rPr lang="en-US" sz="1400" b="1" dirty="0" smtClean="0">
                  <a:solidFill>
                    <a:schemeClr val="bg1"/>
                  </a:solidFill>
                </a:rPr>
                <a:t>Subsystem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3275856" y="3867894"/>
            <a:ext cx="2304256" cy="683501"/>
            <a:chOff x="3375404" y="63439"/>
            <a:chExt cx="2304256" cy="683501"/>
          </a:xfrm>
        </p:grpSpPr>
        <p:sp>
          <p:nvSpPr>
            <p:cNvPr id="140" name="Rectangle 139"/>
            <p:cNvSpPr/>
            <p:nvPr/>
          </p:nvSpPr>
          <p:spPr>
            <a:xfrm>
              <a:off x="3375404" y="63439"/>
              <a:ext cx="2304256" cy="683501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3" name="Picture 2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4967396" y="134012"/>
              <a:ext cx="505206" cy="542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4" name="Google Shape;405;p15"/>
            <p:cNvSpPr txBox="1">
              <a:spLocks/>
            </p:cNvSpPr>
            <p:nvPr/>
          </p:nvSpPr>
          <p:spPr>
            <a:xfrm>
              <a:off x="3652678" y="229946"/>
              <a:ext cx="951135" cy="2945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1pPr>
              <a:lvl2pPr marR="0" lvl="1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2pPr>
              <a:lvl3pPr marR="0" lvl="2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3pPr>
              <a:lvl4pPr marR="0" lvl="3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4pPr>
              <a:lvl5pPr marR="0" lvl="4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5pPr>
              <a:lvl6pPr marR="0" lvl="5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6pPr>
              <a:lvl7pPr marR="0" lvl="6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7pPr>
              <a:lvl8pPr marR="0" lvl="7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8pPr>
              <a:lvl9pPr marR="0" lvl="8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9pPr>
            </a:lstStyle>
            <a:p>
              <a:pPr algn="ctr"/>
              <a:r>
                <a:rPr lang="en-US" sz="1400" b="1" dirty="0" smtClean="0">
                  <a:solidFill>
                    <a:schemeClr val="bg1"/>
                  </a:solidFill>
                </a:rPr>
                <a:t>Network</a:t>
              </a:r>
              <a:br>
                <a:rPr lang="en-US" sz="1400" b="1" dirty="0" smtClean="0">
                  <a:solidFill>
                    <a:schemeClr val="bg1"/>
                  </a:solidFill>
                </a:rPr>
              </a:br>
              <a:r>
                <a:rPr lang="en-US" sz="1400" b="1" dirty="0" smtClean="0">
                  <a:solidFill>
                    <a:schemeClr val="bg1"/>
                  </a:solidFill>
                </a:rPr>
                <a:t>Subsystem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331968" y="2938585"/>
            <a:ext cx="1939756" cy="721568"/>
            <a:chOff x="5331968" y="2938585"/>
            <a:chExt cx="1939756" cy="721568"/>
          </a:xfrm>
        </p:grpSpPr>
        <p:grpSp>
          <p:nvGrpSpPr>
            <p:cNvPr id="122" name="Group 121"/>
            <p:cNvGrpSpPr/>
            <p:nvPr/>
          </p:nvGrpSpPr>
          <p:grpSpPr>
            <a:xfrm rot="16200000">
              <a:off x="5403232" y="2867321"/>
              <a:ext cx="721568" cy="864096"/>
              <a:chOff x="394049" y="3075806"/>
              <a:chExt cx="721568" cy="864096"/>
            </a:xfrm>
          </p:grpSpPr>
          <p:grpSp>
            <p:nvGrpSpPr>
              <p:cNvPr id="124" name="Group 123"/>
              <p:cNvGrpSpPr/>
              <p:nvPr/>
            </p:nvGrpSpPr>
            <p:grpSpPr>
              <a:xfrm>
                <a:off x="394049" y="3507854"/>
                <a:ext cx="721568" cy="432048"/>
                <a:chOff x="394049" y="3435846"/>
                <a:chExt cx="721568" cy="432048"/>
              </a:xfrm>
            </p:grpSpPr>
            <p:sp>
              <p:nvSpPr>
                <p:cNvPr id="126" name="Rectangle 125"/>
                <p:cNvSpPr/>
                <p:nvPr/>
              </p:nvSpPr>
              <p:spPr>
                <a:xfrm>
                  <a:off x="394049" y="3435846"/>
                  <a:ext cx="721568" cy="4320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Google Shape;405;p15"/>
                <p:cNvSpPr txBox="1">
                  <a:spLocks/>
                </p:cNvSpPr>
                <p:nvPr/>
              </p:nvSpPr>
              <p:spPr>
                <a:xfrm>
                  <a:off x="441808" y="3507854"/>
                  <a:ext cx="657963" cy="26205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b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1pPr>
                  <a:lvl2pPr marR="0" lvl="1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2pPr>
                  <a:lvl3pPr marR="0" lvl="2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3pPr>
                  <a:lvl4pPr marR="0" lvl="3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4pPr>
                  <a:lvl5pPr marR="0" lvl="4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5pPr>
                  <a:lvl6pPr marR="0" lvl="5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6pPr>
                  <a:lvl7pPr marR="0" lvl="6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7pPr>
                  <a:lvl8pPr marR="0" lvl="7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8pPr>
                  <a:lvl9pPr marR="0" lvl="8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9pPr>
                </a:lstStyle>
                <a:p>
                  <a:pPr algn="ctr"/>
                  <a:r>
                    <a:rPr lang="en-US" sz="1400" b="1" dirty="0" smtClean="0">
                      <a:solidFill>
                        <a:schemeClr val="tx1"/>
                      </a:solidFill>
                    </a:rPr>
                    <a:t>Driver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</p:grpSp>
          <p:pic>
            <p:nvPicPr>
              <p:cNvPr id="125" name="Picture 22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8623" y="3075806"/>
                <a:ext cx="312420" cy="533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145" name="Straight Arrow Connector 144"/>
            <p:cNvCxnSpPr/>
            <p:nvPr/>
          </p:nvCxnSpPr>
          <p:spPr>
            <a:xfrm>
              <a:off x="6234700" y="3224299"/>
              <a:ext cx="1037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/>
            <p:nvPr/>
          </p:nvCxnSpPr>
          <p:spPr>
            <a:xfrm flipH="1">
              <a:off x="6234700" y="3455579"/>
              <a:ext cx="1037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/>
          <p:cNvGrpSpPr/>
          <p:nvPr/>
        </p:nvGrpSpPr>
        <p:grpSpPr>
          <a:xfrm>
            <a:off x="5331968" y="3871311"/>
            <a:ext cx="1939756" cy="721568"/>
            <a:chOff x="5331968" y="2938585"/>
            <a:chExt cx="1939756" cy="721568"/>
          </a:xfrm>
        </p:grpSpPr>
        <p:grpSp>
          <p:nvGrpSpPr>
            <p:cNvPr id="156" name="Group 155"/>
            <p:cNvGrpSpPr/>
            <p:nvPr/>
          </p:nvGrpSpPr>
          <p:grpSpPr>
            <a:xfrm rot="16200000">
              <a:off x="5403232" y="2867321"/>
              <a:ext cx="721568" cy="864096"/>
              <a:chOff x="394049" y="3075806"/>
              <a:chExt cx="721568" cy="864096"/>
            </a:xfrm>
          </p:grpSpPr>
          <p:grpSp>
            <p:nvGrpSpPr>
              <p:cNvPr id="159" name="Group 158"/>
              <p:cNvGrpSpPr/>
              <p:nvPr/>
            </p:nvGrpSpPr>
            <p:grpSpPr>
              <a:xfrm>
                <a:off x="394049" y="3507854"/>
                <a:ext cx="721568" cy="432048"/>
                <a:chOff x="394049" y="3435846"/>
                <a:chExt cx="721568" cy="432048"/>
              </a:xfrm>
            </p:grpSpPr>
            <p:sp>
              <p:nvSpPr>
                <p:cNvPr id="161" name="Rectangle 160"/>
                <p:cNvSpPr/>
                <p:nvPr/>
              </p:nvSpPr>
              <p:spPr>
                <a:xfrm>
                  <a:off x="394049" y="3435846"/>
                  <a:ext cx="721568" cy="4320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Google Shape;405;p15"/>
                <p:cNvSpPr txBox="1">
                  <a:spLocks/>
                </p:cNvSpPr>
                <p:nvPr/>
              </p:nvSpPr>
              <p:spPr>
                <a:xfrm>
                  <a:off x="441808" y="3507854"/>
                  <a:ext cx="657963" cy="26205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b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1pPr>
                  <a:lvl2pPr marR="0" lvl="1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2pPr>
                  <a:lvl3pPr marR="0" lvl="2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3pPr>
                  <a:lvl4pPr marR="0" lvl="3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4pPr>
                  <a:lvl5pPr marR="0" lvl="4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5pPr>
                  <a:lvl6pPr marR="0" lvl="5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6pPr>
                  <a:lvl7pPr marR="0" lvl="6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7pPr>
                  <a:lvl8pPr marR="0" lvl="7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8pPr>
                  <a:lvl9pPr marR="0" lvl="8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9pPr>
                </a:lstStyle>
                <a:p>
                  <a:pPr algn="ctr"/>
                  <a:r>
                    <a:rPr lang="en-US" sz="1400" b="1" dirty="0" smtClean="0">
                      <a:solidFill>
                        <a:schemeClr val="tx1"/>
                      </a:solidFill>
                    </a:rPr>
                    <a:t>Driver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</p:grpSp>
          <p:pic>
            <p:nvPicPr>
              <p:cNvPr id="160" name="Picture 22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8623" y="3075806"/>
                <a:ext cx="312420" cy="533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157" name="Straight Arrow Connector 156"/>
            <p:cNvCxnSpPr/>
            <p:nvPr/>
          </p:nvCxnSpPr>
          <p:spPr>
            <a:xfrm>
              <a:off x="6234700" y="3224299"/>
              <a:ext cx="1037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/>
            <p:nvPr/>
          </p:nvCxnSpPr>
          <p:spPr>
            <a:xfrm flipH="1">
              <a:off x="6234700" y="3455579"/>
              <a:ext cx="1037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3" name="Picture 1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019" y="3082008"/>
            <a:ext cx="416052" cy="5200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4" name="Picture 1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883" y="4051464"/>
            <a:ext cx="471488" cy="4500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2" name="Group 41"/>
          <p:cNvGrpSpPr/>
          <p:nvPr/>
        </p:nvGrpSpPr>
        <p:grpSpPr>
          <a:xfrm>
            <a:off x="486044" y="1923678"/>
            <a:ext cx="1421660" cy="432048"/>
            <a:chOff x="345002" y="2269401"/>
            <a:chExt cx="1492262" cy="432048"/>
          </a:xfrm>
        </p:grpSpPr>
        <p:sp>
          <p:nvSpPr>
            <p:cNvPr id="43" name="Rectangle 42"/>
            <p:cNvSpPr/>
            <p:nvPr/>
          </p:nvSpPr>
          <p:spPr>
            <a:xfrm>
              <a:off x="345002" y="2269401"/>
              <a:ext cx="141868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Google Shape;405;p15"/>
            <p:cNvSpPr txBox="1">
              <a:spLocks/>
            </p:cNvSpPr>
            <p:nvPr/>
          </p:nvSpPr>
          <p:spPr>
            <a:xfrm>
              <a:off x="683568" y="2312690"/>
              <a:ext cx="1153696" cy="3340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1pPr>
              <a:lvl2pPr marR="0" lvl="1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2pPr>
              <a:lvl3pPr marR="0" lvl="2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3pPr>
              <a:lvl4pPr marR="0" lvl="3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4pPr>
              <a:lvl5pPr marR="0" lvl="4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5pPr>
              <a:lvl6pPr marR="0" lvl="5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6pPr>
              <a:lvl7pPr marR="0" lvl="6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7pPr>
              <a:lvl8pPr marR="0" lvl="7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8pPr>
              <a:lvl9pPr marR="0" lvl="8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9pPr>
            </a:lstStyle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Running application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pic>
          <p:nvPicPr>
            <p:cNvPr id="45" name="Picture 2" descr="Google Chrome - Wikipedia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67544" y="2347031"/>
              <a:ext cx="277653" cy="2776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2" name="Straight Connector 61"/>
          <p:cNvCxnSpPr/>
          <p:nvPr/>
        </p:nvCxnSpPr>
        <p:spPr>
          <a:xfrm>
            <a:off x="2267744" y="1684947"/>
            <a:ext cx="0" cy="255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4995842" y="1732658"/>
            <a:ext cx="2240454" cy="1277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995842" y="2452790"/>
            <a:ext cx="2240454" cy="1277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490424" y="2643758"/>
            <a:ext cx="1492262" cy="432048"/>
            <a:chOff x="490424" y="2351538"/>
            <a:chExt cx="1492262" cy="432048"/>
          </a:xfrm>
        </p:grpSpPr>
        <p:sp>
          <p:nvSpPr>
            <p:cNvPr id="54" name="Rectangle 53"/>
            <p:cNvSpPr/>
            <p:nvPr/>
          </p:nvSpPr>
          <p:spPr>
            <a:xfrm>
              <a:off x="490424" y="2351538"/>
              <a:ext cx="141868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Google Shape;405;p15"/>
            <p:cNvSpPr txBox="1">
              <a:spLocks/>
            </p:cNvSpPr>
            <p:nvPr/>
          </p:nvSpPr>
          <p:spPr>
            <a:xfrm>
              <a:off x="828990" y="2394827"/>
              <a:ext cx="1153696" cy="3340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1pPr>
              <a:lvl2pPr marR="0" lvl="1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2pPr>
              <a:lvl3pPr marR="0" lvl="2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3pPr>
              <a:lvl4pPr marR="0" lvl="3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4pPr>
              <a:lvl5pPr marR="0" lvl="4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5pPr>
              <a:lvl6pPr marR="0" lvl="5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6pPr>
              <a:lvl7pPr marR="0" lvl="6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7pPr>
              <a:lvl8pPr marR="0" lvl="7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8pPr>
              <a:lvl9pPr marR="0" lvl="8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9pPr>
            </a:lstStyle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Running application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pic>
          <p:nvPicPr>
            <p:cNvPr id="56" name="Picture 4" descr="Logo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90297" y="2394827"/>
              <a:ext cx="277653" cy="3145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7" name="Straight Connector 56"/>
          <p:cNvCxnSpPr/>
          <p:nvPr/>
        </p:nvCxnSpPr>
        <p:spPr>
          <a:xfrm>
            <a:off x="1906136" y="2864308"/>
            <a:ext cx="3707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1837609" y="2211102"/>
            <a:ext cx="4301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487450" y="3291830"/>
            <a:ext cx="1492262" cy="432048"/>
            <a:chOff x="487450" y="2938584"/>
            <a:chExt cx="1492262" cy="432048"/>
          </a:xfrm>
        </p:grpSpPr>
        <p:grpSp>
          <p:nvGrpSpPr>
            <p:cNvPr id="60" name="Group 59"/>
            <p:cNvGrpSpPr/>
            <p:nvPr/>
          </p:nvGrpSpPr>
          <p:grpSpPr>
            <a:xfrm>
              <a:off x="487450" y="2938584"/>
              <a:ext cx="1492262" cy="432048"/>
              <a:chOff x="490424" y="2351538"/>
              <a:chExt cx="1492262" cy="432048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490424" y="2351538"/>
                <a:ext cx="1418686" cy="4320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Google Shape;405;p15"/>
              <p:cNvSpPr txBox="1">
                <a:spLocks/>
              </p:cNvSpPr>
              <p:nvPr/>
            </p:nvSpPr>
            <p:spPr>
              <a:xfrm>
                <a:off x="828990" y="2394827"/>
                <a:ext cx="1153696" cy="3340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b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4800"/>
                  <a:buFont typeface="Raleway SemiBold"/>
                  <a:buNone/>
                  <a:defRPr sz="4800" b="0" i="0" u="none" strike="noStrike" cap="none">
                    <a:solidFill>
                      <a:schemeClr val="accent2"/>
                    </a:solidFill>
                    <a:latin typeface="Raleway SemiBold"/>
                    <a:ea typeface="Raleway SemiBold"/>
                    <a:cs typeface="Raleway SemiBold"/>
                    <a:sym typeface="Raleway SemiBold"/>
                  </a:defRPr>
                </a:lvl1pPr>
                <a:lvl2pPr marR="0" lvl="1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4800"/>
                  <a:buFont typeface="Raleway SemiBold"/>
                  <a:buNone/>
                  <a:defRPr sz="4800" b="0" i="0" u="none" strike="noStrike" cap="none">
                    <a:solidFill>
                      <a:schemeClr val="accent2"/>
                    </a:solidFill>
                    <a:latin typeface="Raleway SemiBold"/>
                    <a:ea typeface="Raleway SemiBold"/>
                    <a:cs typeface="Raleway SemiBold"/>
                    <a:sym typeface="Raleway SemiBold"/>
                  </a:defRPr>
                </a:lvl2pPr>
                <a:lvl3pPr marR="0" lvl="2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4800"/>
                  <a:buFont typeface="Raleway SemiBold"/>
                  <a:buNone/>
                  <a:defRPr sz="4800" b="0" i="0" u="none" strike="noStrike" cap="none">
                    <a:solidFill>
                      <a:schemeClr val="accent2"/>
                    </a:solidFill>
                    <a:latin typeface="Raleway SemiBold"/>
                    <a:ea typeface="Raleway SemiBold"/>
                    <a:cs typeface="Raleway SemiBold"/>
                    <a:sym typeface="Raleway SemiBold"/>
                  </a:defRPr>
                </a:lvl3pPr>
                <a:lvl4pPr marR="0" lvl="3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4800"/>
                  <a:buFont typeface="Raleway SemiBold"/>
                  <a:buNone/>
                  <a:defRPr sz="4800" b="0" i="0" u="none" strike="noStrike" cap="none">
                    <a:solidFill>
                      <a:schemeClr val="accent2"/>
                    </a:solidFill>
                    <a:latin typeface="Raleway SemiBold"/>
                    <a:ea typeface="Raleway SemiBold"/>
                    <a:cs typeface="Raleway SemiBold"/>
                    <a:sym typeface="Raleway SemiBold"/>
                  </a:defRPr>
                </a:lvl4pPr>
                <a:lvl5pPr marR="0" lvl="4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4800"/>
                  <a:buFont typeface="Raleway SemiBold"/>
                  <a:buNone/>
                  <a:defRPr sz="4800" b="0" i="0" u="none" strike="noStrike" cap="none">
                    <a:solidFill>
                      <a:schemeClr val="accent2"/>
                    </a:solidFill>
                    <a:latin typeface="Raleway SemiBold"/>
                    <a:ea typeface="Raleway SemiBold"/>
                    <a:cs typeface="Raleway SemiBold"/>
                    <a:sym typeface="Raleway SemiBold"/>
                  </a:defRPr>
                </a:lvl5pPr>
                <a:lvl6pPr marR="0" lvl="5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4800"/>
                  <a:buFont typeface="Raleway SemiBold"/>
                  <a:buNone/>
                  <a:defRPr sz="4800" b="0" i="0" u="none" strike="noStrike" cap="none">
                    <a:solidFill>
                      <a:schemeClr val="accent2"/>
                    </a:solidFill>
                    <a:latin typeface="Raleway SemiBold"/>
                    <a:ea typeface="Raleway SemiBold"/>
                    <a:cs typeface="Raleway SemiBold"/>
                    <a:sym typeface="Raleway SemiBold"/>
                  </a:defRPr>
                </a:lvl6pPr>
                <a:lvl7pPr marR="0" lvl="6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4800"/>
                  <a:buFont typeface="Raleway SemiBold"/>
                  <a:buNone/>
                  <a:defRPr sz="4800" b="0" i="0" u="none" strike="noStrike" cap="none">
                    <a:solidFill>
                      <a:schemeClr val="accent2"/>
                    </a:solidFill>
                    <a:latin typeface="Raleway SemiBold"/>
                    <a:ea typeface="Raleway SemiBold"/>
                    <a:cs typeface="Raleway SemiBold"/>
                    <a:sym typeface="Raleway SemiBold"/>
                  </a:defRPr>
                </a:lvl7pPr>
                <a:lvl8pPr marR="0" lvl="7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4800"/>
                  <a:buFont typeface="Raleway SemiBold"/>
                  <a:buNone/>
                  <a:defRPr sz="4800" b="0" i="0" u="none" strike="noStrike" cap="none">
                    <a:solidFill>
                      <a:schemeClr val="accent2"/>
                    </a:solidFill>
                    <a:latin typeface="Raleway SemiBold"/>
                    <a:ea typeface="Raleway SemiBold"/>
                    <a:cs typeface="Raleway SemiBold"/>
                    <a:sym typeface="Raleway SemiBold"/>
                  </a:defRPr>
                </a:lvl8pPr>
                <a:lvl9pPr marR="0" lvl="8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4800"/>
                  <a:buFont typeface="Raleway SemiBold"/>
                  <a:buNone/>
                  <a:defRPr sz="4800" b="0" i="0" u="none" strike="noStrike" cap="none">
                    <a:solidFill>
                      <a:schemeClr val="accent2"/>
                    </a:solidFill>
                    <a:latin typeface="Raleway SemiBold"/>
                    <a:ea typeface="Raleway SemiBold"/>
                    <a:cs typeface="Raleway SemiBold"/>
                    <a:sym typeface="Raleway SemiBold"/>
                  </a:defRPr>
                </a:lvl9pPr>
              </a:lstStyle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Running application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64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689" y="2986764"/>
              <a:ext cx="322261" cy="3356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73" name="Straight Connector 72"/>
          <p:cNvCxnSpPr/>
          <p:nvPr/>
        </p:nvCxnSpPr>
        <p:spPr>
          <a:xfrm>
            <a:off x="1907704" y="3507854"/>
            <a:ext cx="3707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467544" y="3939902"/>
            <a:ext cx="1492262" cy="432048"/>
            <a:chOff x="487450" y="2938584"/>
            <a:chExt cx="1492262" cy="432048"/>
          </a:xfrm>
        </p:grpSpPr>
        <p:grpSp>
          <p:nvGrpSpPr>
            <p:cNvPr id="75" name="Group 74"/>
            <p:cNvGrpSpPr/>
            <p:nvPr/>
          </p:nvGrpSpPr>
          <p:grpSpPr>
            <a:xfrm>
              <a:off x="487450" y="2938584"/>
              <a:ext cx="1492262" cy="432048"/>
              <a:chOff x="490424" y="2351538"/>
              <a:chExt cx="1492262" cy="432048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490424" y="2351538"/>
                <a:ext cx="1418686" cy="4320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Google Shape;405;p15"/>
              <p:cNvSpPr txBox="1">
                <a:spLocks/>
              </p:cNvSpPr>
              <p:nvPr/>
            </p:nvSpPr>
            <p:spPr>
              <a:xfrm>
                <a:off x="828990" y="2394827"/>
                <a:ext cx="1153696" cy="3340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b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4800"/>
                  <a:buFont typeface="Raleway SemiBold"/>
                  <a:buNone/>
                  <a:defRPr sz="4800" b="0" i="0" u="none" strike="noStrike" cap="none">
                    <a:solidFill>
                      <a:schemeClr val="accent2"/>
                    </a:solidFill>
                    <a:latin typeface="Raleway SemiBold"/>
                    <a:ea typeface="Raleway SemiBold"/>
                    <a:cs typeface="Raleway SemiBold"/>
                    <a:sym typeface="Raleway SemiBold"/>
                  </a:defRPr>
                </a:lvl1pPr>
                <a:lvl2pPr marR="0" lvl="1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4800"/>
                  <a:buFont typeface="Raleway SemiBold"/>
                  <a:buNone/>
                  <a:defRPr sz="4800" b="0" i="0" u="none" strike="noStrike" cap="none">
                    <a:solidFill>
                      <a:schemeClr val="accent2"/>
                    </a:solidFill>
                    <a:latin typeface="Raleway SemiBold"/>
                    <a:ea typeface="Raleway SemiBold"/>
                    <a:cs typeface="Raleway SemiBold"/>
                    <a:sym typeface="Raleway SemiBold"/>
                  </a:defRPr>
                </a:lvl2pPr>
                <a:lvl3pPr marR="0" lvl="2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4800"/>
                  <a:buFont typeface="Raleway SemiBold"/>
                  <a:buNone/>
                  <a:defRPr sz="4800" b="0" i="0" u="none" strike="noStrike" cap="none">
                    <a:solidFill>
                      <a:schemeClr val="accent2"/>
                    </a:solidFill>
                    <a:latin typeface="Raleway SemiBold"/>
                    <a:ea typeface="Raleway SemiBold"/>
                    <a:cs typeface="Raleway SemiBold"/>
                    <a:sym typeface="Raleway SemiBold"/>
                  </a:defRPr>
                </a:lvl3pPr>
                <a:lvl4pPr marR="0" lvl="3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4800"/>
                  <a:buFont typeface="Raleway SemiBold"/>
                  <a:buNone/>
                  <a:defRPr sz="4800" b="0" i="0" u="none" strike="noStrike" cap="none">
                    <a:solidFill>
                      <a:schemeClr val="accent2"/>
                    </a:solidFill>
                    <a:latin typeface="Raleway SemiBold"/>
                    <a:ea typeface="Raleway SemiBold"/>
                    <a:cs typeface="Raleway SemiBold"/>
                    <a:sym typeface="Raleway SemiBold"/>
                  </a:defRPr>
                </a:lvl4pPr>
                <a:lvl5pPr marR="0" lvl="4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4800"/>
                  <a:buFont typeface="Raleway SemiBold"/>
                  <a:buNone/>
                  <a:defRPr sz="4800" b="0" i="0" u="none" strike="noStrike" cap="none">
                    <a:solidFill>
                      <a:schemeClr val="accent2"/>
                    </a:solidFill>
                    <a:latin typeface="Raleway SemiBold"/>
                    <a:ea typeface="Raleway SemiBold"/>
                    <a:cs typeface="Raleway SemiBold"/>
                    <a:sym typeface="Raleway SemiBold"/>
                  </a:defRPr>
                </a:lvl5pPr>
                <a:lvl6pPr marR="0" lvl="5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4800"/>
                  <a:buFont typeface="Raleway SemiBold"/>
                  <a:buNone/>
                  <a:defRPr sz="4800" b="0" i="0" u="none" strike="noStrike" cap="none">
                    <a:solidFill>
                      <a:schemeClr val="accent2"/>
                    </a:solidFill>
                    <a:latin typeface="Raleway SemiBold"/>
                    <a:ea typeface="Raleway SemiBold"/>
                    <a:cs typeface="Raleway SemiBold"/>
                    <a:sym typeface="Raleway SemiBold"/>
                  </a:defRPr>
                </a:lvl6pPr>
                <a:lvl7pPr marR="0" lvl="6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4800"/>
                  <a:buFont typeface="Raleway SemiBold"/>
                  <a:buNone/>
                  <a:defRPr sz="4800" b="0" i="0" u="none" strike="noStrike" cap="none">
                    <a:solidFill>
                      <a:schemeClr val="accent2"/>
                    </a:solidFill>
                    <a:latin typeface="Raleway SemiBold"/>
                    <a:ea typeface="Raleway SemiBold"/>
                    <a:cs typeface="Raleway SemiBold"/>
                    <a:sym typeface="Raleway SemiBold"/>
                  </a:defRPr>
                </a:lvl7pPr>
                <a:lvl8pPr marR="0" lvl="7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4800"/>
                  <a:buFont typeface="Raleway SemiBold"/>
                  <a:buNone/>
                  <a:defRPr sz="4800" b="0" i="0" u="none" strike="noStrike" cap="none">
                    <a:solidFill>
                      <a:schemeClr val="accent2"/>
                    </a:solidFill>
                    <a:latin typeface="Raleway SemiBold"/>
                    <a:ea typeface="Raleway SemiBold"/>
                    <a:cs typeface="Raleway SemiBold"/>
                    <a:sym typeface="Raleway SemiBold"/>
                  </a:defRPr>
                </a:lvl8pPr>
                <a:lvl9pPr marR="0" lvl="8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4800"/>
                  <a:buFont typeface="Raleway SemiBold"/>
                  <a:buNone/>
                  <a:defRPr sz="4800" b="0" i="0" u="none" strike="noStrike" cap="none">
                    <a:solidFill>
                      <a:schemeClr val="accent2"/>
                    </a:solidFill>
                    <a:latin typeface="Raleway SemiBold"/>
                    <a:ea typeface="Raleway SemiBold"/>
                    <a:cs typeface="Raleway SemiBold"/>
                    <a:sym typeface="Raleway SemiBold"/>
                  </a:defRPr>
                </a:lvl9pPr>
              </a:lstStyle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Running application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76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689" y="2986764"/>
              <a:ext cx="322261" cy="3356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79" name="Straight Connector 78"/>
          <p:cNvCxnSpPr/>
          <p:nvPr/>
        </p:nvCxnSpPr>
        <p:spPr>
          <a:xfrm>
            <a:off x="1887798" y="4155926"/>
            <a:ext cx="3707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2267743" y="1684947"/>
            <a:ext cx="1332000" cy="221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>
            <a:off x="2339595" y="1779662"/>
            <a:ext cx="1296301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2267744" y="2434458"/>
            <a:ext cx="1307039" cy="25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2339595" y="2499742"/>
            <a:ext cx="1296301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2267744" y="3241631"/>
            <a:ext cx="1008000" cy="3942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 flipV="1">
            <a:off x="2303856" y="3392850"/>
            <a:ext cx="972000" cy="118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267744" y="4011910"/>
            <a:ext cx="1008000" cy="3942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 flipV="1">
            <a:off x="2267744" y="4227934"/>
            <a:ext cx="1008000" cy="118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 rot="16200000">
            <a:off x="819380" y="2714356"/>
            <a:ext cx="4048858" cy="432048"/>
            <a:chOff x="234786" y="2870540"/>
            <a:chExt cx="699834" cy="432048"/>
          </a:xfrm>
        </p:grpSpPr>
        <p:sp>
          <p:nvSpPr>
            <p:cNvPr id="87" name="Rectangle 86"/>
            <p:cNvSpPr/>
            <p:nvPr/>
          </p:nvSpPr>
          <p:spPr>
            <a:xfrm>
              <a:off x="234786" y="2870540"/>
              <a:ext cx="699834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Google Shape;405;p15"/>
            <p:cNvSpPr txBox="1">
              <a:spLocks/>
            </p:cNvSpPr>
            <p:nvPr/>
          </p:nvSpPr>
          <p:spPr>
            <a:xfrm>
              <a:off x="258112" y="2955579"/>
              <a:ext cx="657963" cy="2620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1pPr>
              <a:lvl2pPr marR="0" lvl="1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2pPr>
              <a:lvl3pPr marR="0" lvl="2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3pPr>
              <a:lvl4pPr marR="0" lvl="3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4pPr>
              <a:lvl5pPr marR="0" lvl="4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5pPr>
              <a:lvl6pPr marR="0" lvl="5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6pPr>
              <a:lvl7pPr marR="0" lvl="6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7pPr>
              <a:lvl8pPr marR="0" lvl="7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8pPr>
              <a:lvl9pPr marR="0" lvl="8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9pPr>
            </a:lstStyle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System call interface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91" name="Google Shape;405;p15"/>
          <p:cNvSpPr txBox="1">
            <a:spLocks/>
          </p:cNvSpPr>
          <p:nvPr/>
        </p:nvSpPr>
        <p:spPr>
          <a:xfrm>
            <a:off x="619945" y="1229578"/>
            <a:ext cx="1153696" cy="33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User Space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20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63" name="Google Shape;1170;p27"/>
          <p:cNvSpPr txBox="1">
            <a:spLocks/>
          </p:cNvSpPr>
          <p:nvPr/>
        </p:nvSpPr>
        <p:spPr>
          <a:xfrm>
            <a:off x="352518" y="195485"/>
            <a:ext cx="1915226" cy="542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r>
              <a:rPr lang="en" dirty="0">
                <a:solidFill>
                  <a:schemeClr val="lt1"/>
                </a:solidFill>
                <a:highlight>
                  <a:schemeClr val="accent1"/>
                </a:highlight>
                <a:latin typeface="Raleway SemiBold" charset="0"/>
                <a:ea typeface="Barlow SemiBold"/>
                <a:cs typeface="Barlow SemiBold"/>
                <a:sym typeface="Barlow SemiBold"/>
              </a:rPr>
              <a:t>Boot</a:t>
            </a:r>
          </a:p>
        </p:txBody>
      </p:sp>
      <p:sp>
        <p:nvSpPr>
          <p:cNvPr id="92" name="Google Shape;405;p15"/>
          <p:cNvSpPr txBox="1">
            <a:spLocks/>
          </p:cNvSpPr>
          <p:nvPr/>
        </p:nvSpPr>
        <p:spPr>
          <a:xfrm>
            <a:off x="7048760" y="2624684"/>
            <a:ext cx="951135" cy="294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Memory Manager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749724" y="922361"/>
            <a:ext cx="1656184" cy="4032448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Google Shape;405;p15"/>
          <p:cNvSpPr txBox="1">
            <a:spLocks/>
          </p:cNvSpPr>
          <p:nvPr/>
        </p:nvSpPr>
        <p:spPr>
          <a:xfrm>
            <a:off x="6948264" y="915566"/>
            <a:ext cx="1296144" cy="359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r>
              <a:rPr lang="en-US" sz="2000" b="1" dirty="0" smtClean="0">
                <a:solidFill>
                  <a:schemeClr val="tx1"/>
                </a:solidFill>
              </a:rPr>
              <a:t>Hardware</a:t>
            </a:r>
            <a:endParaRPr lang="en-US" sz="2000" b="1" dirty="0">
              <a:solidFill>
                <a:schemeClr val="tx1"/>
              </a:solidFill>
            </a:endParaRPr>
          </a:p>
        </p:txBody>
      </p:sp>
      <p:pic>
        <p:nvPicPr>
          <p:cNvPr id="105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724" y="1537279"/>
            <a:ext cx="505206" cy="5126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599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5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405482" y="411510"/>
            <a:ext cx="7910934" cy="50405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Shell interpreter</a:t>
            </a:r>
            <a:endParaRPr sz="3200" b="0" dirty="0" smtClean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Let’s open terminal and try out some commands </a:t>
            </a:r>
            <a:endParaRPr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86382" y="1779662"/>
            <a:ext cx="8132737" cy="28083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>
              <a:buNone/>
            </a:pPr>
            <a:r>
              <a:rPr lang="en-US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u</a:t>
            </a:r>
            <a:r>
              <a:rPr lang="en-US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sername@hostname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:~$ 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ls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–l</a:t>
            </a:r>
            <a:b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u</a:t>
            </a:r>
            <a:r>
              <a:rPr lang="en-US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sername@hostname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:~$ 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mkdir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testDir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username@hostname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:~$ 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ifconfig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username@hostname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:~$ 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vmstat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username@hostname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:~$ 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top</a:t>
            </a:r>
          </a:p>
          <a:p>
            <a:pPr marL="114300" indent="0">
              <a:buNone/>
            </a:pP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...</a:t>
            </a:r>
            <a:endParaRPr lang="en-US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username@hostname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:~$ 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$( 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 + 3)</a:t>
            </a:r>
            <a:endParaRPr lang="en-US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endParaRPr lang="en-US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endParaRPr lang="en-US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endParaRPr lang="en-US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endParaRPr lang="en-US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56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63" name="Google Shape;1170;p27"/>
          <p:cNvSpPr txBox="1">
            <a:spLocks/>
          </p:cNvSpPr>
          <p:nvPr/>
        </p:nvSpPr>
        <p:spPr>
          <a:xfrm>
            <a:off x="352518" y="195485"/>
            <a:ext cx="1915226" cy="542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r>
              <a:rPr lang="en" sz="3600" dirty="0" smtClean="0">
                <a:solidFill>
                  <a:schemeClr val="lt1"/>
                </a:solidFill>
                <a:highlight>
                  <a:schemeClr val="accent1"/>
                </a:highlight>
                <a:latin typeface="Raleway SemiBold" charset="0"/>
                <a:ea typeface="Barlow SemiBold"/>
                <a:cs typeface="Barlow SemiBold"/>
                <a:sym typeface="Barlow SemiBold"/>
              </a:rPr>
              <a:t>Kernel</a:t>
            </a:r>
            <a:endParaRPr lang="en" dirty="0">
              <a:solidFill>
                <a:schemeClr val="lt1"/>
              </a:solidFill>
              <a:highlight>
                <a:schemeClr val="accent1"/>
              </a:highlight>
              <a:latin typeface="Raleway SemiBold" charset="0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92" name="Google Shape;405;p15"/>
          <p:cNvSpPr txBox="1">
            <a:spLocks/>
          </p:cNvSpPr>
          <p:nvPr/>
        </p:nvSpPr>
        <p:spPr>
          <a:xfrm>
            <a:off x="7048760" y="2624684"/>
            <a:ext cx="951135" cy="294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Memory Manager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03470" y="905951"/>
            <a:ext cx="1620258" cy="4018855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Google Shape;405;p15"/>
          <p:cNvSpPr txBox="1">
            <a:spLocks/>
          </p:cNvSpPr>
          <p:nvPr/>
        </p:nvSpPr>
        <p:spPr>
          <a:xfrm>
            <a:off x="736751" y="987574"/>
            <a:ext cx="1153696" cy="33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Binaries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749724" y="922361"/>
            <a:ext cx="1656184" cy="4032448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2627784" y="915566"/>
            <a:ext cx="3312368" cy="4032448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Google Shape;405;p15"/>
          <p:cNvSpPr txBox="1">
            <a:spLocks/>
          </p:cNvSpPr>
          <p:nvPr/>
        </p:nvSpPr>
        <p:spPr>
          <a:xfrm>
            <a:off x="3706336" y="987574"/>
            <a:ext cx="1153696" cy="33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algn="ctr"/>
            <a:r>
              <a:rPr lang="en-US" sz="2000" b="1" dirty="0">
                <a:solidFill>
                  <a:schemeClr val="tx1"/>
                </a:solidFill>
              </a:rPr>
              <a:t>K</a:t>
            </a:r>
            <a:r>
              <a:rPr lang="en-US" sz="2000" b="1" dirty="0" smtClean="0">
                <a:solidFill>
                  <a:schemeClr val="tx1"/>
                </a:solidFill>
              </a:rPr>
              <a:t>ernel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9" name="Google Shape;405;p15"/>
          <p:cNvSpPr txBox="1">
            <a:spLocks/>
          </p:cNvSpPr>
          <p:nvPr/>
        </p:nvSpPr>
        <p:spPr>
          <a:xfrm>
            <a:off x="6948264" y="915566"/>
            <a:ext cx="1296144" cy="359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r>
              <a:rPr lang="en-US" sz="2000" b="1" dirty="0" smtClean="0">
                <a:solidFill>
                  <a:schemeClr val="tx1"/>
                </a:solidFill>
              </a:rPr>
              <a:t>Hardware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635112" y="1511501"/>
            <a:ext cx="1296144" cy="44231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Google Shape;405;p15"/>
          <p:cNvSpPr txBox="1">
            <a:spLocks/>
          </p:cNvSpPr>
          <p:nvPr/>
        </p:nvSpPr>
        <p:spPr>
          <a:xfrm>
            <a:off x="3807616" y="1585382"/>
            <a:ext cx="951135" cy="294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Process</a:t>
            </a:r>
            <a:br>
              <a:rPr lang="en-US" sz="1200" b="1" dirty="0" smtClean="0">
                <a:solidFill>
                  <a:schemeClr val="bg1"/>
                </a:solidFill>
              </a:rPr>
            </a:br>
            <a:r>
              <a:rPr lang="en-US" sz="1200" b="1" dirty="0" smtClean="0">
                <a:solidFill>
                  <a:schemeClr val="bg1"/>
                </a:solidFill>
              </a:rPr>
              <a:t>Manager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763688" y="1734123"/>
            <a:ext cx="18002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789505" y="1635646"/>
            <a:ext cx="890089" cy="272991"/>
            <a:chOff x="539552" y="1670558"/>
            <a:chExt cx="890089" cy="272991"/>
          </a:xfrm>
        </p:grpSpPr>
        <p:sp>
          <p:nvSpPr>
            <p:cNvPr id="101" name="Rectangle 100"/>
            <p:cNvSpPr/>
            <p:nvPr/>
          </p:nvSpPr>
          <p:spPr>
            <a:xfrm>
              <a:off x="539552" y="1670558"/>
              <a:ext cx="890089" cy="27299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Google Shape;405;p15"/>
            <p:cNvSpPr txBox="1">
              <a:spLocks/>
            </p:cNvSpPr>
            <p:nvPr/>
          </p:nvSpPr>
          <p:spPr>
            <a:xfrm>
              <a:off x="611560" y="1738521"/>
              <a:ext cx="728560" cy="168575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1pPr>
              <a:lvl2pPr marR="0" lvl="1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2pPr>
              <a:lvl3pPr marR="0" lvl="2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3pPr>
              <a:lvl4pPr marR="0" lvl="3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4pPr>
              <a:lvl5pPr marR="0" lvl="4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5pPr>
              <a:lvl6pPr marR="0" lvl="5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6pPr>
              <a:lvl7pPr marR="0" lvl="6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7pPr>
              <a:lvl8pPr marR="0" lvl="7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8pPr>
              <a:lvl9pPr marR="0" lvl="8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9pPr>
            </a:lstStyle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top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04" name="Straight Arrow Connector 103"/>
          <p:cNvCxnSpPr/>
          <p:nvPr/>
        </p:nvCxnSpPr>
        <p:spPr>
          <a:xfrm>
            <a:off x="5052146" y="1707654"/>
            <a:ext cx="2112142" cy="3877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724" y="1537279"/>
            <a:ext cx="505206" cy="5126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7" name="Group 26"/>
          <p:cNvGrpSpPr/>
          <p:nvPr/>
        </p:nvGrpSpPr>
        <p:grpSpPr>
          <a:xfrm>
            <a:off x="3635896" y="2211102"/>
            <a:ext cx="1296144" cy="442316"/>
            <a:chOff x="3903007" y="266006"/>
            <a:chExt cx="1296144" cy="442316"/>
          </a:xfrm>
        </p:grpSpPr>
        <p:sp>
          <p:nvSpPr>
            <p:cNvPr id="138" name="Rectangle 137"/>
            <p:cNvSpPr/>
            <p:nvPr/>
          </p:nvSpPr>
          <p:spPr>
            <a:xfrm>
              <a:off x="3903007" y="266006"/>
              <a:ext cx="1296144" cy="44231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Google Shape;405;p15"/>
            <p:cNvSpPr txBox="1">
              <a:spLocks/>
            </p:cNvSpPr>
            <p:nvPr/>
          </p:nvSpPr>
          <p:spPr>
            <a:xfrm>
              <a:off x="4075511" y="342336"/>
              <a:ext cx="951135" cy="2945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1pPr>
              <a:lvl2pPr marR="0" lvl="1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2pPr>
              <a:lvl3pPr marR="0" lvl="2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3pPr>
              <a:lvl4pPr marR="0" lvl="3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4pPr>
              <a:lvl5pPr marR="0" lvl="4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5pPr>
              <a:lvl6pPr marR="0" lvl="5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6pPr>
              <a:lvl7pPr marR="0" lvl="6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7pPr>
              <a:lvl8pPr marR="0" lvl="7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8pPr>
              <a:lvl9pPr marR="0" lvl="8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9pPr>
            </a:lstStyle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Memory</a:t>
              </a:r>
              <a:br>
                <a:rPr lang="en-US" sz="1200" b="1" dirty="0" smtClean="0">
                  <a:solidFill>
                    <a:schemeClr val="bg1"/>
                  </a:solidFill>
                </a:rPr>
              </a:br>
              <a:r>
                <a:rPr lang="en-US" sz="1200" b="1" dirty="0" smtClean="0">
                  <a:solidFill>
                    <a:schemeClr val="bg1"/>
                  </a:solidFill>
                </a:rPr>
                <a:t>Manager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09" name="Straight Arrow Connector 108"/>
          <p:cNvCxnSpPr/>
          <p:nvPr/>
        </p:nvCxnSpPr>
        <p:spPr>
          <a:xfrm flipV="1">
            <a:off x="5052146" y="2432260"/>
            <a:ext cx="2112142" cy="2448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1763688" y="2345211"/>
            <a:ext cx="1800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724" y="2211102"/>
            <a:ext cx="490347" cy="49034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8" name="Group 117"/>
          <p:cNvGrpSpPr/>
          <p:nvPr/>
        </p:nvGrpSpPr>
        <p:grpSpPr>
          <a:xfrm>
            <a:off x="736751" y="2226751"/>
            <a:ext cx="942843" cy="272991"/>
            <a:chOff x="6896560" y="1327381"/>
            <a:chExt cx="1276300" cy="272991"/>
          </a:xfrm>
        </p:grpSpPr>
        <p:sp>
          <p:nvSpPr>
            <p:cNvPr id="119" name="Rectangle 118"/>
            <p:cNvSpPr/>
            <p:nvPr/>
          </p:nvSpPr>
          <p:spPr>
            <a:xfrm>
              <a:off x="6896560" y="1327381"/>
              <a:ext cx="1276300" cy="27299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Google Shape;405;p15"/>
            <p:cNvSpPr txBox="1">
              <a:spLocks/>
            </p:cNvSpPr>
            <p:nvPr/>
          </p:nvSpPr>
          <p:spPr>
            <a:xfrm>
              <a:off x="7026864" y="1394760"/>
              <a:ext cx="1011627" cy="168575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1pPr>
              <a:lvl2pPr marR="0" lvl="1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2pPr>
              <a:lvl3pPr marR="0" lvl="2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3pPr>
              <a:lvl4pPr marR="0" lvl="3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4pPr>
              <a:lvl5pPr marR="0" lvl="4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5pPr>
              <a:lvl6pPr marR="0" lvl="5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6pPr>
              <a:lvl7pPr marR="0" lvl="6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7pPr>
              <a:lvl8pPr marR="0" lvl="7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8pPr>
              <a:lvl9pPr marR="0" lvl="8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9pPr>
            </a:lstStyle>
            <a:p>
              <a:pPr algn="ctr"/>
              <a:r>
                <a:rPr lang="en-US" sz="1200" b="1" dirty="0" err="1" smtClean="0">
                  <a:solidFill>
                    <a:schemeClr val="bg1"/>
                  </a:solidFill>
                </a:rPr>
                <a:t>vmstat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275856" y="2931790"/>
            <a:ext cx="2304256" cy="683501"/>
            <a:chOff x="3375404" y="63439"/>
            <a:chExt cx="2304256" cy="683501"/>
          </a:xfrm>
        </p:grpSpPr>
        <p:sp>
          <p:nvSpPr>
            <p:cNvPr id="136" name="Rectangle 135"/>
            <p:cNvSpPr/>
            <p:nvPr/>
          </p:nvSpPr>
          <p:spPr>
            <a:xfrm>
              <a:off x="3375404" y="63439"/>
              <a:ext cx="2304256" cy="683501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3" name="Picture 2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4967396" y="134012"/>
              <a:ext cx="505206" cy="542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7" name="Google Shape;405;p15"/>
            <p:cNvSpPr txBox="1">
              <a:spLocks/>
            </p:cNvSpPr>
            <p:nvPr/>
          </p:nvSpPr>
          <p:spPr>
            <a:xfrm>
              <a:off x="3652678" y="229946"/>
              <a:ext cx="951135" cy="2945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1pPr>
              <a:lvl2pPr marR="0" lvl="1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2pPr>
              <a:lvl3pPr marR="0" lvl="2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3pPr>
              <a:lvl4pPr marR="0" lvl="3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4pPr>
              <a:lvl5pPr marR="0" lvl="4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5pPr>
              <a:lvl6pPr marR="0" lvl="5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6pPr>
              <a:lvl7pPr marR="0" lvl="6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7pPr>
              <a:lvl8pPr marR="0" lvl="7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8pPr>
              <a:lvl9pPr marR="0" lvl="8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9pPr>
            </a:lstStyle>
            <a:p>
              <a:pPr algn="ctr"/>
              <a:r>
                <a:rPr lang="en-US" sz="1400" b="1" dirty="0" smtClean="0">
                  <a:solidFill>
                    <a:schemeClr val="bg1"/>
                  </a:solidFill>
                </a:rPr>
                <a:t>File</a:t>
              </a:r>
              <a:br>
                <a:rPr lang="en-US" sz="1400" b="1" dirty="0" smtClean="0">
                  <a:solidFill>
                    <a:schemeClr val="bg1"/>
                  </a:solidFill>
                </a:rPr>
              </a:br>
              <a:r>
                <a:rPr lang="en-US" sz="1400" b="1" dirty="0" smtClean="0">
                  <a:solidFill>
                    <a:schemeClr val="bg1"/>
                  </a:solidFill>
                </a:rPr>
                <a:t>Subsystem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3275856" y="3867894"/>
            <a:ext cx="2304256" cy="683501"/>
            <a:chOff x="3375404" y="63439"/>
            <a:chExt cx="2304256" cy="683501"/>
          </a:xfrm>
        </p:grpSpPr>
        <p:sp>
          <p:nvSpPr>
            <p:cNvPr id="140" name="Rectangle 139"/>
            <p:cNvSpPr/>
            <p:nvPr/>
          </p:nvSpPr>
          <p:spPr>
            <a:xfrm>
              <a:off x="3375404" y="63439"/>
              <a:ext cx="2304256" cy="683501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3" name="Picture 2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4967396" y="134012"/>
              <a:ext cx="505206" cy="542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4" name="Google Shape;405;p15"/>
            <p:cNvSpPr txBox="1">
              <a:spLocks/>
            </p:cNvSpPr>
            <p:nvPr/>
          </p:nvSpPr>
          <p:spPr>
            <a:xfrm>
              <a:off x="3652678" y="229946"/>
              <a:ext cx="951135" cy="2945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1pPr>
              <a:lvl2pPr marR="0" lvl="1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2pPr>
              <a:lvl3pPr marR="0" lvl="2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3pPr>
              <a:lvl4pPr marR="0" lvl="3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4pPr>
              <a:lvl5pPr marR="0" lvl="4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5pPr>
              <a:lvl6pPr marR="0" lvl="5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6pPr>
              <a:lvl7pPr marR="0" lvl="6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7pPr>
              <a:lvl8pPr marR="0" lvl="7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8pPr>
              <a:lvl9pPr marR="0" lvl="8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9pPr>
            </a:lstStyle>
            <a:p>
              <a:pPr algn="ctr"/>
              <a:r>
                <a:rPr lang="en-US" sz="1400" b="1" dirty="0" smtClean="0">
                  <a:solidFill>
                    <a:schemeClr val="bg1"/>
                  </a:solidFill>
                </a:rPr>
                <a:t>Network</a:t>
              </a:r>
              <a:br>
                <a:rPr lang="en-US" sz="1400" b="1" dirty="0" smtClean="0">
                  <a:solidFill>
                    <a:schemeClr val="bg1"/>
                  </a:solidFill>
                </a:rPr>
              </a:br>
              <a:r>
                <a:rPr lang="en-US" sz="1400" b="1" dirty="0" smtClean="0">
                  <a:solidFill>
                    <a:schemeClr val="bg1"/>
                  </a:solidFill>
                </a:rPr>
                <a:t>Subsystem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331968" y="2938585"/>
            <a:ext cx="1939756" cy="721568"/>
            <a:chOff x="5331968" y="2938585"/>
            <a:chExt cx="1939756" cy="721568"/>
          </a:xfrm>
        </p:grpSpPr>
        <p:grpSp>
          <p:nvGrpSpPr>
            <p:cNvPr id="122" name="Group 121"/>
            <p:cNvGrpSpPr/>
            <p:nvPr/>
          </p:nvGrpSpPr>
          <p:grpSpPr>
            <a:xfrm rot="16200000">
              <a:off x="5403232" y="2867321"/>
              <a:ext cx="721568" cy="864096"/>
              <a:chOff x="394049" y="3075806"/>
              <a:chExt cx="721568" cy="864096"/>
            </a:xfrm>
          </p:grpSpPr>
          <p:grpSp>
            <p:nvGrpSpPr>
              <p:cNvPr id="124" name="Group 123"/>
              <p:cNvGrpSpPr/>
              <p:nvPr/>
            </p:nvGrpSpPr>
            <p:grpSpPr>
              <a:xfrm>
                <a:off x="394049" y="3507854"/>
                <a:ext cx="721568" cy="432048"/>
                <a:chOff x="394049" y="3435846"/>
                <a:chExt cx="721568" cy="432048"/>
              </a:xfrm>
            </p:grpSpPr>
            <p:sp>
              <p:nvSpPr>
                <p:cNvPr id="126" name="Rectangle 125"/>
                <p:cNvSpPr/>
                <p:nvPr/>
              </p:nvSpPr>
              <p:spPr>
                <a:xfrm>
                  <a:off x="394049" y="3435846"/>
                  <a:ext cx="721568" cy="4320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Google Shape;405;p15"/>
                <p:cNvSpPr txBox="1">
                  <a:spLocks/>
                </p:cNvSpPr>
                <p:nvPr/>
              </p:nvSpPr>
              <p:spPr>
                <a:xfrm>
                  <a:off x="441808" y="3507854"/>
                  <a:ext cx="657963" cy="26205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b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1pPr>
                  <a:lvl2pPr marR="0" lvl="1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2pPr>
                  <a:lvl3pPr marR="0" lvl="2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3pPr>
                  <a:lvl4pPr marR="0" lvl="3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4pPr>
                  <a:lvl5pPr marR="0" lvl="4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5pPr>
                  <a:lvl6pPr marR="0" lvl="5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6pPr>
                  <a:lvl7pPr marR="0" lvl="6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7pPr>
                  <a:lvl8pPr marR="0" lvl="7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8pPr>
                  <a:lvl9pPr marR="0" lvl="8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9pPr>
                </a:lstStyle>
                <a:p>
                  <a:pPr algn="ctr"/>
                  <a:r>
                    <a:rPr lang="en-US" sz="1400" b="1" dirty="0" smtClean="0">
                      <a:solidFill>
                        <a:schemeClr val="tx1"/>
                      </a:solidFill>
                    </a:rPr>
                    <a:t>Driver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</p:grpSp>
          <p:pic>
            <p:nvPicPr>
              <p:cNvPr id="125" name="Picture 22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8623" y="3075806"/>
                <a:ext cx="312420" cy="533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145" name="Straight Arrow Connector 144"/>
            <p:cNvCxnSpPr/>
            <p:nvPr/>
          </p:nvCxnSpPr>
          <p:spPr>
            <a:xfrm>
              <a:off x="6234700" y="3224299"/>
              <a:ext cx="1037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/>
            <p:nvPr/>
          </p:nvCxnSpPr>
          <p:spPr>
            <a:xfrm flipH="1">
              <a:off x="6234700" y="3455579"/>
              <a:ext cx="1037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/>
          <p:cNvGrpSpPr/>
          <p:nvPr/>
        </p:nvGrpSpPr>
        <p:grpSpPr>
          <a:xfrm>
            <a:off x="5331968" y="3871311"/>
            <a:ext cx="1939756" cy="721568"/>
            <a:chOff x="5331968" y="2938585"/>
            <a:chExt cx="1939756" cy="721568"/>
          </a:xfrm>
        </p:grpSpPr>
        <p:grpSp>
          <p:nvGrpSpPr>
            <p:cNvPr id="156" name="Group 155"/>
            <p:cNvGrpSpPr/>
            <p:nvPr/>
          </p:nvGrpSpPr>
          <p:grpSpPr>
            <a:xfrm rot="16200000">
              <a:off x="5403232" y="2867321"/>
              <a:ext cx="721568" cy="864096"/>
              <a:chOff x="394049" y="3075806"/>
              <a:chExt cx="721568" cy="864096"/>
            </a:xfrm>
          </p:grpSpPr>
          <p:grpSp>
            <p:nvGrpSpPr>
              <p:cNvPr id="159" name="Group 158"/>
              <p:cNvGrpSpPr/>
              <p:nvPr/>
            </p:nvGrpSpPr>
            <p:grpSpPr>
              <a:xfrm>
                <a:off x="394049" y="3507854"/>
                <a:ext cx="721568" cy="432048"/>
                <a:chOff x="394049" y="3435846"/>
                <a:chExt cx="721568" cy="432048"/>
              </a:xfrm>
            </p:grpSpPr>
            <p:sp>
              <p:nvSpPr>
                <p:cNvPr id="161" name="Rectangle 160"/>
                <p:cNvSpPr/>
                <p:nvPr/>
              </p:nvSpPr>
              <p:spPr>
                <a:xfrm>
                  <a:off x="394049" y="3435846"/>
                  <a:ext cx="721568" cy="4320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Google Shape;405;p15"/>
                <p:cNvSpPr txBox="1">
                  <a:spLocks/>
                </p:cNvSpPr>
                <p:nvPr/>
              </p:nvSpPr>
              <p:spPr>
                <a:xfrm>
                  <a:off x="441808" y="3507854"/>
                  <a:ext cx="657963" cy="26205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b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1pPr>
                  <a:lvl2pPr marR="0" lvl="1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2pPr>
                  <a:lvl3pPr marR="0" lvl="2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3pPr>
                  <a:lvl4pPr marR="0" lvl="3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4pPr>
                  <a:lvl5pPr marR="0" lvl="4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5pPr>
                  <a:lvl6pPr marR="0" lvl="5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6pPr>
                  <a:lvl7pPr marR="0" lvl="6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7pPr>
                  <a:lvl8pPr marR="0" lvl="7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8pPr>
                  <a:lvl9pPr marR="0" lvl="8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4800"/>
                    <a:buFont typeface="Raleway SemiBold"/>
                    <a:buNone/>
                    <a:defRPr sz="4800" b="0" i="0" u="none" strike="noStrike" cap="none">
                      <a:solidFill>
                        <a:schemeClr val="accent2"/>
                      </a:solidFill>
                      <a:latin typeface="Raleway SemiBold"/>
                      <a:ea typeface="Raleway SemiBold"/>
                      <a:cs typeface="Raleway SemiBold"/>
                      <a:sym typeface="Raleway SemiBold"/>
                    </a:defRPr>
                  </a:lvl9pPr>
                </a:lstStyle>
                <a:p>
                  <a:pPr algn="ctr"/>
                  <a:r>
                    <a:rPr lang="en-US" sz="1400" b="1" dirty="0" smtClean="0">
                      <a:solidFill>
                        <a:schemeClr val="tx1"/>
                      </a:solidFill>
                    </a:rPr>
                    <a:t>Driver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</p:grpSp>
          <p:pic>
            <p:nvPicPr>
              <p:cNvPr id="160" name="Picture 22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8623" y="3075806"/>
                <a:ext cx="312420" cy="533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157" name="Straight Arrow Connector 156"/>
            <p:cNvCxnSpPr/>
            <p:nvPr/>
          </p:nvCxnSpPr>
          <p:spPr>
            <a:xfrm>
              <a:off x="6234700" y="3224299"/>
              <a:ext cx="1037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/>
            <p:nvPr/>
          </p:nvCxnSpPr>
          <p:spPr>
            <a:xfrm flipH="1">
              <a:off x="6234700" y="3455579"/>
              <a:ext cx="1037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3" name="Picture 1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019" y="3082008"/>
            <a:ext cx="416052" cy="5200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4" name="Picture 1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883" y="4051464"/>
            <a:ext cx="471488" cy="4500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9" name="Straight Arrow Connector 168"/>
          <p:cNvCxnSpPr/>
          <p:nvPr/>
        </p:nvCxnSpPr>
        <p:spPr>
          <a:xfrm>
            <a:off x="1763688" y="3187919"/>
            <a:ext cx="144016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 flipH="1">
            <a:off x="1763688" y="3291830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Group 170"/>
          <p:cNvGrpSpPr/>
          <p:nvPr/>
        </p:nvGrpSpPr>
        <p:grpSpPr>
          <a:xfrm>
            <a:off x="736751" y="4014139"/>
            <a:ext cx="942843" cy="268628"/>
            <a:chOff x="6896560" y="1327381"/>
            <a:chExt cx="1276300" cy="272991"/>
          </a:xfrm>
        </p:grpSpPr>
        <p:sp>
          <p:nvSpPr>
            <p:cNvPr id="172" name="Rectangle 171"/>
            <p:cNvSpPr/>
            <p:nvPr/>
          </p:nvSpPr>
          <p:spPr>
            <a:xfrm>
              <a:off x="6896560" y="1327381"/>
              <a:ext cx="1276300" cy="27299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Google Shape;405;p15"/>
            <p:cNvSpPr txBox="1">
              <a:spLocks/>
            </p:cNvSpPr>
            <p:nvPr/>
          </p:nvSpPr>
          <p:spPr>
            <a:xfrm>
              <a:off x="7026864" y="1394760"/>
              <a:ext cx="1011627" cy="168575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1pPr>
              <a:lvl2pPr marR="0" lvl="1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2pPr>
              <a:lvl3pPr marR="0" lvl="2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3pPr>
              <a:lvl4pPr marR="0" lvl="3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4pPr>
              <a:lvl5pPr marR="0" lvl="4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5pPr>
              <a:lvl6pPr marR="0" lvl="5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6pPr>
              <a:lvl7pPr marR="0" lvl="6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7pPr>
              <a:lvl8pPr marR="0" lvl="7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8pPr>
              <a:lvl9pPr marR="0" lvl="8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9pPr>
            </a:lstStyle>
            <a:p>
              <a:pPr algn="ctr"/>
              <a:r>
                <a:rPr lang="en-US" sz="1200" b="1" dirty="0" err="1" smtClean="0">
                  <a:solidFill>
                    <a:schemeClr val="bg1"/>
                  </a:solidFill>
                </a:rPr>
                <a:t>ifconfig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76" name="Straight Arrow Connector 175"/>
          <p:cNvCxnSpPr/>
          <p:nvPr/>
        </p:nvCxnSpPr>
        <p:spPr>
          <a:xfrm flipH="1">
            <a:off x="1727880" y="2435384"/>
            <a:ext cx="1764000" cy="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 flipH="1" flipV="1">
            <a:off x="1763688" y="1812221"/>
            <a:ext cx="1756826" cy="2996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3" name="Group 182"/>
          <p:cNvGrpSpPr/>
          <p:nvPr/>
        </p:nvGrpSpPr>
        <p:grpSpPr>
          <a:xfrm>
            <a:off x="736751" y="3098297"/>
            <a:ext cx="942843" cy="272991"/>
            <a:chOff x="6896560" y="1327381"/>
            <a:chExt cx="1276300" cy="272991"/>
          </a:xfrm>
        </p:grpSpPr>
        <p:sp>
          <p:nvSpPr>
            <p:cNvPr id="184" name="Rectangle 183"/>
            <p:cNvSpPr/>
            <p:nvPr/>
          </p:nvSpPr>
          <p:spPr>
            <a:xfrm>
              <a:off x="6896560" y="1327381"/>
              <a:ext cx="1276300" cy="27299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Google Shape;405;p15"/>
            <p:cNvSpPr txBox="1">
              <a:spLocks/>
            </p:cNvSpPr>
            <p:nvPr/>
          </p:nvSpPr>
          <p:spPr>
            <a:xfrm>
              <a:off x="7026864" y="1394760"/>
              <a:ext cx="1011627" cy="168575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1pPr>
              <a:lvl2pPr marR="0" lvl="1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2pPr>
              <a:lvl3pPr marR="0" lvl="2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3pPr>
              <a:lvl4pPr marR="0" lvl="3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4pPr>
              <a:lvl5pPr marR="0" lvl="4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5pPr>
              <a:lvl6pPr marR="0" lvl="5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6pPr>
              <a:lvl7pPr marR="0" lvl="6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7pPr>
              <a:lvl8pPr marR="0" lvl="7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8pPr>
              <a:lvl9pPr marR="0" lvl="8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9pPr>
            </a:lstStyle>
            <a:p>
              <a:pPr algn="ctr"/>
              <a:r>
                <a:rPr lang="en-US" sz="1200" b="1" dirty="0" err="1" smtClean="0">
                  <a:solidFill>
                    <a:schemeClr val="bg1"/>
                  </a:solidFill>
                </a:rPr>
                <a:t>mkdir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86" name="Straight Arrow Connector 185"/>
          <p:cNvCxnSpPr/>
          <p:nvPr/>
        </p:nvCxnSpPr>
        <p:spPr>
          <a:xfrm>
            <a:off x="1727832" y="4092043"/>
            <a:ext cx="151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 flipH="1">
            <a:off x="1727832" y="4227934"/>
            <a:ext cx="151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1" name="Group 200"/>
          <p:cNvGrpSpPr/>
          <p:nvPr/>
        </p:nvGrpSpPr>
        <p:grpSpPr>
          <a:xfrm rot="16200000">
            <a:off x="819380" y="2714356"/>
            <a:ext cx="4048858" cy="432048"/>
            <a:chOff x="234786" y="2870540"/>
            <a:chExt cx="699834" cy="432048"/>
          </a:xfrm>
        </p:grpSpPr>
        <p:sp>
          <p:nvSpPr>
            <p:cNvPr id="202" name="Rectangle 201"/>
            <p:cNvSpPr/>
            <p:nvPr/>
          </p:nvSpPr>
          <p:spPr>
            <a:xfrm>
              <a:off x="234786" y="2870540"/>
              <a:ext cx="699834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Google Shape;405;p15"/>
            <p:cNvSpPr txBox="1">
              <a:spLocks/>
            </p:cNvSpPr>
            <p:nvPr/>
          </p:nvSpPr>
          <p:spPr>
            <a:xfrm>
              <a:off x="258112" y="2955579"/>
              <a:ext cx="657963" cy="2620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1pPr>
              <a:lvl2pPr marR="0" lvl="1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2pPr>
              <a:lvl3pPr marR="0" lvl="2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3pPr>
              <a:lvl4pPr marR="0" lvl="3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4pPr>
              <a:lvl5pPr marR="0" lvl="4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5pPr>
              <a:lvl6pPr marR="0" lvl="5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6pPr>
              <a:lvl7pPr marR="0" lvl="6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7pPr>
              <a:lvl8pPr marR="0" lvl="7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8pPr>
              <a:lvl9pPr marR="0" lvl="8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9pPr>
            </a:lstStyle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System call interface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744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5892492" y="1930474"/>
            <a:ext cx="1991876" cy="1289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005871" y="2050399"/>
            <a:ext cx="1806489" cy="4171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5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405482" y="123478"/>
            <a:ext cx="5606677" cy="50405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Shell interpreter</a:t>
            </a:r>
            <a:endParaRPr sz="3200" b="0" dirty="0" smtClean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Commands and </a:t>
            </a:r>
            <a:r>
              <a:rPr lang="en-US" sz="2400" dirty="0" err="1" smtClean="0">
                <a:solidFill>
                  <a:schemeClr val="lt1"/>
                </a:solidFill>
                <a:highlight>
                  <a:schemeClr val="accent2"/>
                </a:highlight>
              </a:rPr>
              <a:t>args</a:t>
            </a: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from terminal</a:t>
            </a:r>
            <a:endParaRPr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49" y="1879392"/>
            <a:ext cx="2520280" cy="1324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 descr="https://lh4.googleusercontent.com/PGd99PUQwyopn4ko5z5k7JpeiNivxWrO292iK4ecfkP-DAy-U5qH-KlAKfZloSLhq2SSoPL3AeaOofFpH3ULydLMQ7GLbDnHSV85XiVyx2HHuMt8tNGGV8uzUHdibqsuLdjOLskukO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325934"/>
            <a:ext cx="426720" cy="426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94049" y="3779060"/>
            <a:ext cx="7994375" cy="9231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Google Shape;405;p15"/>
          <p:cNvSpPr txBox="1">
            <a:spLocks/>
          </p:cNvSpPr>
          <p:nvPr/>
        </p:nvSpPr>
        <p:spPr>
          <a:xfrm>
            <a:off x="3485591" y="4037583"/>
            <a:ext cx="1728192" cy="406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r>
              <a:rPr lang="en-US" sz="2800" b="1" dirty="0" smtClean="0">
                <a:solidFill>
                  <a:schemeClr val="tx1"/>
                </a:solidFill>
              </a:rPr>
              <a:t>Hardware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563888" y="1863255"/>
            <a:ext cx="1806489" cy="13198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7" descr="https://lh4.googleusercontent.com/PGd99PUQwyopn4ko5z5k7JpeiNivxWrO292iK4ecfkP-DAy-U5qH-KlAKfZloSLhq2SSoPL3AeaOofFpH3ULydLMQ7GLbDnHSV85XiVyx2HHuMt8tNGGV8uzUHdibqsuLdjOLskukO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35927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7" descr="https://lh4.googleusercontent.com/PGd99PUQwyopn4ko5z5k7JpeiNivxWrO292iK4ecfkP-DAy-U5qH-KlAKfZloSLhq2SSoPL3AeaOofFpH3ULydLMQ7GLbDnHSV85XiVyx2HHuMt8tNGGV8uzUHdibqsuLdjOLskukO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737568" y="3291830"/>
            <a:ext cx="426720" cy="426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Google Shape;405;p15"/>
          <p:cNvSpPr txBox="1">
            <a:spLocks/>
          </p:cNvSpPr>
          <p:nvPr/>
        </p:nvSpPr>
        <p:spPr>
          <a:xfrm>
            <a:off x="3707904" y="2715766"/>
            <a:ext cx="1512168" cy="406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algn="ctr"/>
            <a:r>
              <a:rPr lang="en-US" sz="1800" b="1" dirty="0" smtClean="0">
                <a:solidFill>
                  <a:schemeClr val="tx1"/>
                </a:solidFill>
              </a:rPr>
              <a:t>Shell </a:t>
            </a:r>
            <a:br>
              <a:rPr lang="en-US" sz="1800" b="1" dirty="0" smtClean="0">
                <a:solidFill>
                  <a:schemeClr val="tx1"/>
                </a:solidFill>
              </a:rPr>
            </a:br>
            <a:r>
              <a:rPr lang="en-US" sz="1800" b="1" dirty="0" smtClean="0">
                <a:solidFill>
                  <a:schemeClr val="tx1"/>
                </a:solidFill>
              </a:rPr>
              <a:t>Interpreter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32" name="Google Shape;405;p15"/>
          <p:cNvSpPr txBox="1">
            <a:spLocks/>
          </p:cNvSpPr>
          <p:nvPr/>
        </p:nvSpPr>
        <p:spPr>
          <a:xfrm>
            <a:off x="6084168" y="2145816"/>
            <a:ext cx="1508802" cy="196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/bin/binaries</a:t>
            </a:r>
            <a:endParaRPr lang="en-US" sz="1400" b="1" dirty="0">
              <a:solidFill>
                <a:schemeClr val="tx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005871" y="2581036"/>
            <a:ext cx="1806489" cy="589054"/>
            <a:chOff x="6121179" y="915566"/>
            <a:chExt cx="1806489" cy="589054"/>
          </a:xfrm>
        </p:grpSpPr>
        <p:sp>
          <p:nvSpPr>
            <p:cNvPr id="31" name="Rectangle 30"/>
            <p:cNvSpPr/>
            <p:nvPr/>
          </p:nvSpPr>
          <p:spPr>
            <a:xfrm>
              <a:off x="6121179" y="915566"/>
              <a:ext cx="1806489" cy="5890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Google Shape;405;p15"/>
            <p:cNvSpPr txBox="1">
              <a:spLocks/>
            </p:cNvSpPr>
            <p:nvPr/>
          </p:nvSpPr>
          <p:spPr>
            <a:xfrm>
              <a:off x="6487508" y="1043063"/>
              <a:ext cx="1153696" cy="3340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1pPr>
              <a:lvl2pPr marR="0" lvl="1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2pPr>
              <a:lvl3pPr marR="0" lvl="2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3pPr>
              <a:lvl4pPr marR="0" lvl="3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4pPr>
              <a:lvl5pPr marR="0" lvl="4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5pPr>
              <a:lvl6pPr marR="0" lvl="5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6pPr>
              <a:lvl7pPr marR="0" lvl="6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7pPr>
              <a:lvl8pPr marR="0" lvl="7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8pPr>
              <a:lvl9pPr marR="0" lvl="8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9pPr>
            </a:lstStyle>
            <a:p>
              <a:pPr algn="ctr"/>
              <a:r>
                <a:rPr lang="en-US" sz="1800" b="1" dirty="0" smtClean="0">
                  <a:solidFill>
                    <a:schemeClr val="tx1"/>
                  </a:solidFill>
                </a:rPr>
                <a:t>kernel</a:t>
              </a:r>
              <a:endParaRPr lang="en-US" sz="18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031941" y="2066240"/>
            <a:ext cx="1116123" cy="433502"/>
            <a:chOff x="3959933" y="1995686"/>
            <a:chExt cx="1116123" cy="433502"/>
          </a:xfrm>
        </p:grpSpPr>
        <p:sp>
          <p:nvSpPr>
            <p:cNvPr id="38" name="Rectangle 37"/>
            <p:cNvSpPr/>
            <p:nvPr/>
          </p:nvSpPr>
          <p:spPr>
            <a:xfrm>
              <a:off x="3959933" y="1995686"/>
              <a:ext cx="972108" cy="43350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Google Shape;405;p15"/>
            <p:cNvSpPr txBox="1">
              <a:spLocks/>
            </p:cNvSpPr>
            <p:nvPr/>
          </p:nvSpPr>
          <p:spPr>
            <a:xfrm>
              <a:off x="3995936" y="2077301"/>
              <a:ext cx="1080120" cy="278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1pPr>
              <a:lvl2pPr marR="0" lvl="1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2pPr>
              <a:lvl3pPr marR="0" lvl="2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3pPr>
              <a:lvl4pPr marR="0" lvl="3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4pPr>
              <a:lvl5pPr marR="0" lvl="4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5pPr>
              <a:lvl6pPr marR="0" lvl="5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6pPr>
              <a:lvl7pPr marR="0" lvl="6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7pPr>
              <a:lvl8pPr marR="0" lvl="7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8pPr>
              <a:lvl9pPr marR="0" lvl="8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9pPr>
            </a:lstStyle>
            <a:p>
              <a:r>
                <a:rPr lang="en-US" sz="1100" b="1" dirty="0" smtClean="0">
                  <a:solidFill>
                    <a:schemeClr val="tx1"/>
                  </a:solidFill>
                </a:rPr>
                <a:t>Binary &amp; </a:t>
              </a:r>
              <a:r>
                <a:rPr lang="en-US" sz="1100" b="1" dirty="0" err="1" smtClean="0">
                  <a:solidFill>
                    <a:schemeClr val="tx1"/>
                  </a:solidFill>
                </a:rPr>
                <a:t>args</a:t>
              </a:r>
              <a:r>
                <a:rPr lang="en-US" sz="1100" b="1" dirty="0">
                  <a:solidFill>
                    <a:schemeClr val="tx1"/>
                  </a:solidFill>
                </a:rPr>
                <a:t/>
              </a:r>
              <a:br>
                <a:rPr lang="en-US" sz="1100" b="1" dirty="0">
                  <a:solidFill>
                    <a:schemeClr val="tx1"/>
                  </a:solidFill>
                </a:rPr>
              </a:br>
              <a:r>
                <a:rPr lang="en-US" sz="1100" b="1" dirty="0" smtClean="0">
                  <a:solidFill>
                    <a:schemeClr val="tx1"/>
                  </a:solidFill>
                </a:rPr>
                <a:t>Bash Syntax</a:t>
              </a:r>
              <a:endParaRPr lang="en-US" sz="11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622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5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405482" y="51470"/>
            <a:ext cx="5606677" cy="50405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Shell interpreter</a:t>
            </a:r>
            <a:endParaRPr sz="3200" b="0" dirty="0" smtClean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Commands and </a:t>
            </a:r>
            <a:r>
              <a:rPr lang="en-US" sz="2400" dirty="0" err="1" smtClean="0">
                <a:solidFill>
                  <a:schemeClr val="lt1"/>
                </a:solidFill>
                <a:highlight>
                  <a:schemeClr val="accent2"/>
                </a:highlight>
              </a:rPr>
              <a:t>args</a:t>
            </a: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from terminal</a:t>
            </a:r>
            <a:endParaRPr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88357"/>
            <a:ext cx="2520280" cy="1324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Google Shape;405;p15"/>
          <p:cNvSpPr txBox="1">
            <a:spLocks/>
          </p:cNvSpPr>
          <p:nvPr/>
        </p:nvSpPr>
        <p:spPr>
          <a:xfrm>
            <a:off x="542918" y="1341336"/>
            <a:ext cx="860730" cy="196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algn="ctr"/>
            <a:r>
              <a:rPr lang="en-US" sz="1400" b="1" dirty="0">
                <a:solidFill>
                  <a:schemeClr val="tx1"/>
                </a:solidFill>
              </a:rPr>
              <a:t>T</a:t>
            </a:r>
            <a:r>
              <a:rPr lang="en-US" sz="1400" b="1" dirty="0" smtClean="0">
                <a:solidFill>
                  <a:schemeClr val="tx1"/>
                </a:solidFill>
              </a:rPr>
              <a:t>erminal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6" name="Google Shape;405;p15"/>
          <p:cNvSpPr txBox="1">
            <a:spLocks/>
          </p:cNvSpPr>
          <p:nvPr/>
        </p:nvSpPr>
        <p:spPr>
          <a:xfrm>
            <a:off x="542918" y="2977360"/>
            <a:ext cx="860730" cy="196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Bash file</a:t>
            </a:r>
            <a:endParaRPr lang="en-US" sz="1400" b="1" dirty="0">
              <a:solidFill>
                <a:schemeClr val="tx1"/>
              </a:solidFill>
            </a:endParaRP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25" y="3147814"/>
            <a:ext cx="2525608" cy="1381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Rectangle 44"/>
          <p:cNvSpPr/>
          <p:nvPr/>
        </p:nvSpPr>
        <p:spPr>
          <a:xfrm>
            <a:off x="3694557" y="1563638"/>
            <a:ext cx="1237483" cy="29937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Google Shape;405;p15"/>
          <p:cNvSpPr txBox="1">
            <a:spLocks/>
          </p:cNvSpPr>
          <p:nvPr/>
        </p:nvSpPr>
        <p:spPr>
          <a:xfrm>
            <a:off x="3851920" y="1684239"/>
            <a:ext cx="939249" cy="406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Shell </a:t>
            </a:r>
            <a:br>
              <a:rPr lang="en-US" sz="1400" b="1" dirty="0" smtClean="0">
                <a:solidFill>
                  <a:schemeClr val="tx1"/>
                </a:solidFill>
              </a:rPr>
            </a:br>
            <a:r>
              <a:rPr lang="en-US" sz="1400" b="1" dirty="0" smtClean="0">
                <a:solidFill>
                  <a:schemeClr val="tx1"/>
                </a:solidFill>
              </a:rPr>
              <a:t>Interpreter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245690" y="1537950"/>
            <a:ext cx="1430766" cy="2971848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 rot="16200000">
            <a:off x="5929045" y="2844981"/>
            <a:ext cx="2983942" cy="350645"/>
            <a:chOff x="234786" y="2870540"/>
            <a:chExt cx="699834" cy="432048"/>
          </a:xfrm>
        </p:grpSpPr>
        <p:sp>
          <p:nvSpPr>
            <p:cNvPr id="63" name="Rectangle 62"/>
            <p:cNvSpPr/>
            <p:nvPr/>
          </p:nvSpPr>
          <p:spPr>
            <a:xfrm>
              <a:off x="234786" y="2870540"/>
              <a:ext cx="699834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Google Shape;405;p15"/>
            <p:cNvSpPr txBox="1">
              <a:spLocks/>
            </p:cNvSpPr>
            <p:nvPr/>
          </p:nvSpPr>
          <p:spPr>
            <a:xfrm>
              <a:off x="258112" y="2955579"/>
              <a:ext cx="657963" cy="2620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1pPr>
              <a:lvl2pPr marR="0" lvl="1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2pPr>
              <a:lvl3pPr marR="0" lvl="2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3pPr>
              <a:lvl4pPr marR="0" lvl="3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4pPr>
              <a:lvl5pPr marR="0" lvl="4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5pPr>
              <a:lvl6pPr marR="0" lvl="5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6pPr>
              <a:lvl7pPr marR="0" lvl="6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7pPr>
              <a:lvl8pPr marR="0" lvl="7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8pPr>
              <a:lvl9pPr marR="0" lvl="8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9pPr>
            </a:lstStyle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System call interface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180456"/>
            <a:ext cx="64770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862064"/>
            <a:ext cx="5619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428" y="3419820"/>
            <a:ext cx="371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0" name="Straight Arrow Connector 79"/>
          <p:cNvCxnSpPr/>
          <p:nvPr/>
        </p:nvCxnSpPr>
        <p:spPr>
          <a:xfrm>
            <a:off x="6551716" y="2786643"/>
            <a:ext cx="648000" cy="113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5508104" y="1563638"/>
            <a:ext cx="880575" cy="2987631"/>
            <a:chOff x="5868144" y="1522167"/>
            <a:chExt cx="880575" cy="2987631"/>
          </a:xfrm>
        </p:grpSpPr>
        <p:sp>
          <p:nvSpPr>
            <p:cNvPr id="60" name="Rectangle 59"/>
            <p:cNvSpPr/>
            <p:nvPr/>
          </p:nvSpPr>
          <p:spPr>
            <a:xfrm>
              <a:off x="5868144" y="1522167"/>
              <a:ext cx="880575" cy="2987631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Google Shape;405;p15"/>
            <p:cNvSpPr txBox="1">
              <a:spLocks/>
            </p:cNvSpPr>
            <p:nvPr/>
          </p:nvSpPr>
          <p:spPr>
            <a:xfrm>
              <a:off x="5878784" y="1684765"/>
              <a:ext cx="856641" cy="2268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1pPr>
              <a:lvl2pPr marR="0" lvl="1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2pPr>
              <a:lvl3pPr marR="0" lvl="2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3pPr>
              <a:lvl4pPr marR="0" lvl="3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4pPr>
              <a:lvl5pPr marR="0" lvl="4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5pPr>
              <a:lvl6pPr marR="0" lvl="5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6pPr>
              <a:lvl7pPr marR="0" lvl="6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7pPr>
              <a:lvl8pPr marR="0" lvl="7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8pPr>
              <a:lvl9pPr marR="0" lvl="8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9pPr>
            </a:lstStyle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Binaries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078083" y="2651278"/>
              <a:ext cx="458041" cy="27299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093675" y="3532304"/>
              <a:ext cx="458041" cy="27299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078082" y="2149790"/>
              <a:ext cx="458041" cy="27299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0" name="Straight Arrow Connector 89"/>
          <p:cNvCxnSpPr/>
          <p:nvPr/>
        </p:nvCxnSpPr>
        <p:spPr>
          <a:xfrm>
            <a:off x="6570476" y="3668799"/>
            <a:ext cx="61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2346584" y="1684239"/>
            <a:ext cx="1289312" cy="526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2715008" y="1851670"/>
            <a:ext cx="936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987824" y="2067694"/>
            <a:ext cx="648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2879896" y="2283718"/>
            <a:ext cx="756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2597492" y="3291830"/>
            <a:ext cx="1038332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2273492" y="3576042"/>
            <a:ext cx="1362332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2211650" y="4371950"/>
            <a:ext cx="1362332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4572000" y="2859782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4493455" y="3723878"/>
            <a:ext cx="1188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4493455" y="3651870"/>
            <a:ext cx="1188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5638955" y="3147814"/>
            <a:ext cx="458041" cy="27299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681455" y="4139827"/>
            <a:ext cx="458041" cy="27299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63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63" name="Google Shape;1170;p27"/>
          <p:cNvSpPr txBox="1">
            <a:spLocks/>
          </p:cNvSpPr>
          <p:nvPr/>
        </p:nvSpPr>
        <p:spPr>
          <a:xfrm>
            <a:off x="352518" y="195485"/>
            <a:ext cx="1915226" cy="542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r>
              <a:rPr lang="en" dirty="0">
                <a:solidFill>
                  <a:schemeClr val="lt1"/>
                </a:solidFill>
                <a:highlight>
                  <a:schemeClr val="accent1"/>
                </a:highlight>
                <a:latin typeface="Raleway SemiBold" charset="0"/>
                <a:ea typeface="Barlow SemiBold"/>
                <a:cs typeface="Barlow SemiBold"/>
                <a:sym typeface="Barlow SemiBold"/>
              </a:rPr>
              <a:t>Boot</a:t>
            </a:r>
          </a:p>
        </p:txBody>
      </p:sp>
      <p:sp>
        <p:nvSpPr>
          <p:cNvPr id="92" name="Google Shape;405;p15"/>
          <p:cNvSpPr txBox="1">
            <a:spLocks/>
          </p:cNvSpPr>
          <p:nvPr/>
        </p:nvSpPr>
        <p:spPr>
          <a:xfrm>
            <a:off x="7048760" y="2624684"/>
            <a:ext cx="951135" cy="294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Memory Manager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749724" y="922361"/>
            <a:ext cx="1656184" cy="4032448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Google Shape;405;p15"/>
          <p:cNvSpPr txBox="1">
            <a:spLocks/>
          </p:cNvSpPr>
          <p:nvPr/>
        </p:nvSpPr>
        <p:spPr>
          <a:xfrm>
            <a:off x="6948264" y="915566"/>
            <a:ext cx="1296144" cy="359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r>
              <a:rPr lang="en-US" sz="2000" b="1" dirty="0" smtClean="0">
                <a:solidFill>
                  <a:schemeClr val="tx1"/>
                </a:solidFill>
              </a:rPr>
              <a:t>Hardware</a:t>
            </a:r>
            <a:endParaRPr lang="en-US" sz="2000" b="1" dirty="0">
              <a:solidFill>
                <a:schemeClr val="tx1"/>
              </a:solidFill>
            </a:endParaRPr>
          </a:p>
        </p:txBody>
      </p:sp>
      <p:pic>
        <p:nvPicPr>
          <p:cNvPr id="105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724" y="1537279"/>
            <a:ext cx="505206" cy="5126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7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724" y="2211102"/>
            <a:ext cx="490347" cy="49034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528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63" name="Google Shape;1170;p27"/>
          <p:cNvSpPr txBox="1">
            <a:spLocks/>
          </p:cNvSpPr>
          <p:nvPr/>
        </p:nvSpPr>
        <p:spPr>
          <a:xfrm>
            <a:off x="352518" y="195485"/>
            <a:ext cx="1915226" cy="542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r>
              <a:rPr lang="en" dirty="0">
                <a:solidFill>
                  <a:schemeClr val="lt1"/>
                </a:solidFill>
                <a:highlight>
                  <a:schemeClr val="accent1"/>
                </a:highlight>
                <a:latin typeface="Raleway SemiBold" charset="0"/>
                <a:ea typeface="Barlow SemiBold"/>
                <a:cs typeface="Barlow SemiBold"/>
                <a:sym typeface="Barlow SemiBold"/>
              </a:rPr>
              <a:t>Boot</a:t>
            </a:r>
          </a:p>
        </p:txBody>
      </p:sp>
      <p:sp>
        <p:nvSpPr>
          <p:cNvPr id="92" name="Google Shape;405;p15"/>
          <p:cNvSpPr txBox="1">
            <a:spLocks/>
          </p:cNvSpPr>
          <p:nvPr/>
        </p:nvSpPr>
        <p:spPr>
          <a:xfrm>
            <a:off x="7048760" y="2624684"/>
            <a:ext cx="951135" cy="294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Memory Manager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749724" y="922361"/>
            <a:ext cx="1656184" cy="4032448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Google Shape;405;p15"/>
          <p:cNvSpPr txBox="1">
            <a:spLocks/>
          </p:cNvSpPr>
          <p:nvPr/>
        </p:nvSpPr>
        <p:spPr>
          <a:xfrm>
            <a:off x="6948264" y="915566"/>
            <a:ext cx="1296144" cy="359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r>
              <a:rPr lang="en-US" sz="2000" b="1" dirty="0" smtClean="0">
                <a:solidFill>
                  <a:schemeClr val="tx1"/>
                </a:solidFill>
              </a:rPr>
              <a:t>Hardware</a:t>
            </a:r>
            <a:endParaRPr lang="en-US" sz="2000" b="1" dirty="0">
              <a:solidFill>
                <a:schemeClr val="tx1"/>
              </a:solidFill>
            </a:endParaRPr>
          </a:p>
        </p:txBody>
      </p:sp>
      <p:pic>
        <p:nvPicPr>
          <p:cNvPr id="105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724" y="1537279"/>
            <a:ext cx="505206" cy="5126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7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724" y="2211102"/>
            <a:ext cx="490347" cy="49034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" name="Picture 1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019" y="3082008"/>
            <a:ext cx="416052" cy="5200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675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63" name="Google Shape;1170;p27"/>
          <p:cNvSpPr txBox="1">
            <a:spLocks/>
          </p:cNvSpPr>
          <p:nvPr/>
        </p:nvSpPr>
        <p:spPr>
          <a:xfrm>
            <a:off x="352518" y="195485"/>
            <a:ext cx="1915226" cy="542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r>
              <a:rPr lang="en" dirty="0">
                <a:solidFill>
                  <a:schemeClr val="lt1"/>
                </a:solidFill>
                <a:highlight>
                  <a:schemeClr val="accent1"/>
                </a:highlight>
                <a:latin typeface="Raleway SemiBold" charset="0"/>
                <a:ea typeface="Barlow SemiBold"/>
                <a:cs typeface="Barlow SemiBold"/>
                <a:sym typeface="Barlow SemiBold"/>
              </a:rPr>
              <a:t>Boot</a:t>
            </a:r>
          </a:p>
        </p:txBody>
      </p:sp>
      <p:sp>
        <p:nvSpPr>
          <p:cNvPr id="92" name="Google Shape;405;p15"/>
          <p:cNvSpPr txBox="1">
            <a:spLocks/>
          </p:cNvSpPr>
          <p:nvPr/>
        </p:nvSpPr>
        <p:spPr>
          <a:xfrm>
            <a:off x="7048760" y="2624684"/>
            <a:ext cx="951135" cy="294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Memory Manager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749724" y="922361"/>
            <a:ext cx="1656184" cy="4032448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Google Shape;405;p15"/>
          <p:cNvSpPr txBox="1">
            <a:spLocks/>
          </p:cNvSpPr>
          <p:nvPr/>
        </p:nvSpPr>
        <p:spPr>
          <a:xfrm>
            <a:off x="6948264" y="915566"/>
            <a:ext cx="1296144" cy="359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r>
              <a:rPr lang="en-US" sz="2000" b="1" dirty="0" smtClean="0">
                <a:solidFill>
                  <a:schemeClr val="tx1"/>
                </a:solidFill>
              </a:rPr>
              <a:t>Hardware</a:t>
            </a:r>
            <a:endParaRPr lang="en-US" sz="2000" b="1" dirty="0">
              <a:solidFill>
                <a:schemeClr val="tx1"/>
              </a:solidFill>
            </a:endParaRPr>
          </a:p>
        </p:txBody>
      </p:sp>
      <p:pic>
        <p:nvPicPr>
          <p:cNvPr id="105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724" y="1537279"/>
            <a:ext cx="505206" cy="5126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7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724" y="2211102"/>
            <a:ext cx="490347" cy="49034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" name="Picture 1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019" y="3082008"/>
            <a:ext cx="416052" cy="5200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4" name="Picture 1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883" y="4051464"/>
            <a:ext cx="471488" cy="4500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528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63" name="Google Shape;1170;p27"/>
          <p:cNvSpPr txBox="1">
            <a:spLocks/>
          </p:cNvSpPr>
          <p:nvPr/>
        </p:nvSpPr>
        <p:spPr>
          <a:xfrm>
            <a:off x="352518" y="195485"/>
            <a:ext cx="1915226" cy="542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r>
              <a:rPr lang="en" dirty="0" smtClean="0">
                <a:solidFill>
                  <a:schemeClr val="lt1"/>
                </a:solidFill>
                <a:highlight>
                  <a:schemeClr val="accent1"/>
                </a:highlight>
                <a:latin typeface="Raleway SemiBold" charset="0"/>
                <a:ea typeface="Barlow SemiBold"/>
                <a:cs typeface="Barlow SemiBold"/>
                <a:sym typeface="Barlow SemiBold"/>
              </a:rPr>
              <a:t>Boot</a:t>
            </a:r>
            <a:endParaRPr lang="en" dirty="0">
              <a:solidFill>
                <a:schemeClr val="lt1"/>
              </a:solidFill>
              <a:highlight>
                <a:schemeClr val="accent1"/>
              </a:highlight>
              <a:latin typeface="Raleway SemiBold" charset="0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92" name="Google Shape;405;p15"/>
          <p:cNvSpPr txBox="1">
            <a:spLocks/>
          </p:cNvSpPr>
          <p:nvPr/>
        </p:nvSpPr>
        <p:spPr>
          <a:xfrm>
            <a:off x="7048760" y="2624684"/>
            <a:ext cx="951135" cy="294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Memory Manager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749724" y="922361"/>
            <a:ext cx="1656184" cy="4032448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683568" y="922361"/>
            <a:ext cx="5587634" cy="4032448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Google Shape;405;p15"/>
          <p:cNvSpPr txBox="1">
            <a:spLocks/>
          </p:cNvSpPr>
          <p:nvPr/>
        </p:nvSpPr>
        <p:spPr>
          <a:xfrm>
            <a:off x="2338184" y="1203219"/>
            <a:ext cx="1369720" cy="33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Operative System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9" name="Google Shape;405;p15"/>
          <p:cNvSpPr txBox="1">
            <a:spLocks/>
          </p:cNvSpPr>
          <p:nvPr/>
        </p:nvSpPr>
        <p:spPr>
          <a:xfrm>
            <a:off x="6948264" y="915566"/>
            <a:ext cx="1296144" cy="359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r>
              <a:rPr lang="en-US" sz="2000" b="1" dirty="0" smtClean="0">
                <a:solidFill>
                  <a:schemeClr val="tx1"/>
                </a:solidFill>
              </a:rPr>
              <a:t>Hardware</a:t>
            </a:r>
            <a:endParaRPr lang="en-US" sz="2000" b="1" dirty="0">
              <a:solidFill>
                <a:schemeClr val="tx1"/>
              </a:solidFill>
            </a:endParaRPr>
          </a:p>
        </p:txBody>
      </p:sp>
      <p:pic>
        <p:nvPicPr>
          <p:cNvPr id="105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724" y="1537279"/>
            <a:ext cx="505206" cy="5126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7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724" y="2211102"/>
            <a:ext cx="490347" cy="49034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" name="Picture 1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019" y="3082008"/>
            <a:ext cx="416052" cy="5200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4" name="Picture 1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883" y="4051464"/>
            <a:ext cx="471488" cy="4500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4211960" y="1829614"/>
            <a:ext cx="1296144" cy="211028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Google Shape;405;p15"/>
          <p:cNvSpPr txBox="1">
            <a:spLocks/>
          </p:cNvSpPr>
          <p:nvPr/>
        </p:nvSpPr>
        <p:spPr>
          <a:xfrm>
            <a:off x="4384464" y="1953760"/>
            <a:ext cx="951135" cy="233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Kernel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71600" y="1835404"/>
            <a:ext cx="1296144" cy="84422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Google Shape;405;p15"/>
          <p:cNvSpPr txBox="1">
            <a:spLocks/>
          </p:cNvSpPr>
          <p:nvPr/>
        </p:nvSpPr>
        <p:spPr>
          <a:xfrm>
            <a:off x="1144104" y="1959549"/>
            <a:ext cx="951135" cy="233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Services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555776" y="1835404"/>
            <a:ext cx="1296144" cy="84422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Google Shape;405;p15"/>
          <p:cNvSpPr txBox="1">
            <a:spLocks/>
          </p:cNvSpPr>
          <p:nvPr/>
        </p:nvSpPr>
        <p:spPr>
          <a:xfrm>
            <a:off x="2728280" y="1959549"/>
            <a:ext cx="951135" cy="233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Utilities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555776" y="3095676"/>
            <a:ext cx="1296144" cy="84422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Google Shape;405;p15"/>
          <p:cNvSpPr txBox="1">
            <a:spLocks/>
          </p:cNvSpPr>
          <p:nvPr/>
        </p:nvSpPr>
        <p:spPr>
          <a:xfrm>
            <a:off x="2728280" y="3274635"/>
            <a:ext cx="951135" cy="233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/>
            </a:r>
            <a:br>
              <a:rPr lang="en-US" sz="1200" b="1" dirty="0" smtClean="0">
                <a:solidFill>
                  <a:schemeClr val="bg1"/>
                </a:solidFill>
              </a:rPr>
            </a:br>
            <a:endParaRPr lang="en-US" sz="1200" b="1" dirty="0" smtClean="0">
              <a:solidFill>
                <a:schemeClr val="bg1"/>
              </a:solidFill>
            </a:endParaRPr>
          </a:p>
          <a:p>
            <a:pPr algn="ctr"/>
            <a:endParaRPr lang="en-US" sz="1200" b="1" dirty="0">
              <a:solidFill>
                <a:schemeClr val="bg1"/>
              </a:solidFill>
            </a:endParaRPr>
          </a:p>
          <a:p>
            <a:pPr algn="ctr"/>
            <a:endParaRPr lang="en-US" sz="12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Standard Libraries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71599" y="3095676"/>
            <a:ext cx="1296144" cy="84422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Google Shape;405;p15"/>
          <p:cNvSpPr txBox="1">
            <a:spLocks/>
          </p:cNvSpPr>
          <p:nvPr/>
        </p:nvSpPr>
        <p:spPr>
          <a:xfrm>
            <a:off x="1187624" y="3269775"/>
            <a:ext cx="951135" cy="233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User Interface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80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63" name="Google Shape;1170;p27"/>
          <p:cNvSpPr txBox="1">
            <a:spLocks/>
          </p:cNvSpPr>
          <p:nvPr/>
        </p:nvSpPr>
        <p:spPr>
          <a:xfrm>
            <a:off x="352518" y="195485"/>
            <a:ext cx="1915226" cy="542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r>
              <a:rPr lang="en" dirty="0" smtClean="0">
                <a:solidFill>
                  <a:schemeClr val="lt1"/>
                </a:solidFill>
                <a:highlight>
                  <a:schemeClr val="accent1"/>
                </a:highlight>
                <a:latin typeface="Raleway SemiBold" charset="0"/>
                <a:ea typeface="Barlow SemiBold"/>
                <a:cs typeface="Barlow SemiBold"/>
                <a:sym typeface="Barlow SemiBold"/>
              </a:rPr>
              <a:t>Boot</a:t>
            </a:r>
            <a:endParaRPr lang="en" dirty="0">
              <a:solidFill>
                <a:schemeClr val="lt1"/>
              </a:solidFill>
              <a:highlight>
                <a:schemeClr val="accent1"/>
              </a:highlight>
              <a:latin typeface="Raleway SemiBold" charset="0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92" name="Google Shape;405;p15"/>
          <p:cNvSpPr txBox="1">
            <a:spLocks/>
          </p:cNvSpPr>
          <p:nvPr/>
        </p:nvSpPr>
        <p:spPr>
          <a:xfrm>
            <a:off x="7048760" y="2624684"/>
            <a:ext cx="951135" cy="294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Memory Manager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749724" y="922361"/>
            <a:ext cx="1656184" cy="4032448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683568" y="922361"/>
            <a:ext cx="5587634" cy="4032448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Google Shape;405;p15"/>
          <p:cNvSpPr txBox="1">
            <a:spLocks/>
          </p:cNvSpPr>
          <p:nvPr/>
        </p:nvSpPr>
        <p:spPr>
          <a:xfrm>
            <a:off x="2338184" y="1203219"/>
            <a:ext cx="1369720" cy="33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Operative System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9" name="Google Shape;405;p15"/>
          <p:cNvSpPr txBox="1">
            <a:spLocks/>
          </p:cNvSpPr>
          <p:nvPr/>
        </p:nvSpPr>
        <p:spPr>
          <a:xfrm>
            <a:off x="6948264" y="915566"/>
            <a:ext cx="1296144" cy="359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r>
              <a:rPr lang="en-US" sz="2000" b="1" dirty="0" smtClean="0">
                <a:solidFill>
                  <a:schemeClr val="tx1"/>
                </a:solidFill>
              </a:rPr>
              <a:t>Hardware</a:t>
            </a:r>
            <a:endParaRPr lang="en-US" sz="2000" b="1" dirty="0">
              <a:solidFill>
                <a:schemeClr val="tx1"/>
              </a:solidFill>
            </a:endParaRPr>
          </a:p>
        </p:txBody>
      </p:sp>
      <p:pic>
        <p:nvPicPr>
          <p:cNvPr id="105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724" y="1537279"/>
            <a:ext cx="505206" cy="5126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7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724" y="2211102"/>
            <a:ext cx="490347" cy="49034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" name="Picture 1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019" y="3082008"/>
            <a:ext cx="416052" cy="5200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4" name="Picture 1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883" y="4051464"/>
            <a:ext cx="471488" cy="4500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4211960" y="1829614"/>
            <a:ext cx="1296144" cy="2110287"/>
          </a:xfrm>
          <a:prstGeom prst="rect">
            <a:avLst/>
          </a:prstGeom>
          <a:solidFill>
            <a:schemeClr val="accent2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Google Shape;405;p15"/>
          <p:cNvSpPr txBox="1">
            <a:spLocks/>
          </p:cNvSpPr>
          <p:nvPr/>
        </p:nvSpPr>
        <p:spPr>
          <a:xfrm>
            <a:off x="4384464" y="1953760"/>
            <a:ext cx="951135" cy="233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Kernel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71600" y="1835404"/>
            <a:ext cx="1296144" cy="84422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Google Shape;405;p15"/>
          <p:cNvSpPr txBox="1">
            <a:spLocks/>
          </p:cNvSpPr>
          <p:nvPr/>
        </p:nvSpPr>
        <p:spPr>
          <a:xfrm>
            <a:off x="1144104" y="1959549"/>
            <a:ext cx="951135" cy="233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Services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555776" y="1835404"/>
            <a:ext cx="1296144" cy="84422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Google Shape;405;p15"/>
          <p:cNvSpPr txBox="1">
            <a:spLocks/>
          </p:cNvSpPr>
          <p:nvPr/>
        </p:nvSpPr>
        <p:spPr>
          <a:xfrm>
            <a:off x="2728280" y="1959549"/>
            <a:ext cx="951135" cy="233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Utilities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555776" y="3095676"/>
            <a:ext cx="1296144" cy="84422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Google Shape;405;p15"/>
          <p:cNvSpPr txBox="1">
            <a:spLocks/>
          </p:cNvSpPr>
          <p:nvPr/>
        </p:nvSpPr>
        <p:spPr>
          <a:xfrm>
            <a:off x="2728280" y="3274635"/>
            <a:ext cx="951135" cy="233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/>
            </a:r>
            <a:br>
              <a:rPr lang="en-US" sz="1200" b="1" dirty="0" smtClean="0">
                <a:solidFill>
                  <a:schemeClr val="bg1"/>
                </a:solidFill>
              </a:rPr>
            </a:br>
            <a:endParaRPr lang="en-US" sz="1200" b="1" dirty="0" smtClean="0">
              <a:solidFill>
                <a:schemeClr val="bg1"/>
              </a:solidFill>
            </a:endParaRPr>
          </a:p>
          <a:p>
            <a:pPr algn="ctr"/>
            <a:endParaRPr lang="en-US" sz="1200" b="1" dirty="0">
              <a:solidFill>
                <a:schemeClr val="bg1"/>
              </a:solidFill>
            </a:endParaRPr>
          </a:p>
          <a:p>
            <a:pPr algn="ctr"/>
            <a:endParaRPr lang="en-US" sz="12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Standard Libraries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71599" y="3095676"/>
            <a:ext cx="1296144" cy="84422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Google Shape;405;p15"/>
          <p:cNvSpPr txBox="1">
            <a:spLocks/>
          </p:cNvSpPr>
          <p:nvPr/>
        </p:nvSpPr>
        <p:spPr>
          <a:xfrm>
            <a:off x="1187624" y="3269775"/>
            <a:ext cx="951135" cy="233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User Interface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69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63" name="Google Shape;1170;p27"/>
          <p:cNvSpPr txBox="1">
            <a:spLocks/>
          </p:cNvSpPr>
          <p:nvPr/>
        </p:nvSpPr>
        <p:spPr>
          <a:xfrm>
            <a:off x="352518" y="195485"/>
            <a:ext cx="1915226" cy="542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r>
              <a:rPr lang="en" dirty="0" smtClean="0">
                <a:solidFill>
                  <a:schemeClr val="lt1"/>
                </a:solidFill>
                <a:highlight>
                  <a:schemeClr val="accent1"/>
                </a:highlight>
                <a:latin typeface="Raleway SemiBold" charset="0"/>
                <a:ea typeface="Barlow SemiBold"/>
                <a:cs typeface="Barlow SemiBold"/>
                <a:sym typeface="Barlow SemiBold"/>
              </a:rPr>
              <a:t>Kernel</a:t>
            </a:r>
            <a:endParaRPr lang="en" dirty="0">
              <a:solidFill>
                <a:schemeClr val="lt1"/>
              </a:solidFill>
              <a:highlight>
                <a:schemeClr val="accent1"/>
              </a:highlight>
              <a:latin typeface="Raleway SemiBold" charset="0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92" name="Google Shape;405;p15"/>
          <p:cNvSpPr txBox="1">
            <a:spLocks/>
          </p:cNvSpPr>
          <p:nvPr/>
        </p:nvSpPr>
        <p:spPr>
          <a:xfrm>
            <a:off x="7048760" y="2624684"/>
            <a:ext cx="951135" cy="294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Memory Manager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749724" y="922361"/>
            <a:ext cx="1656184" cy="4032448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2627784" y="915566"/>
            <a:ext cx="3312368" cy="4032448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Google Shape;405;p15"/>
          <p:cNvSpPr txBox="1">
            <a:spLocks/>
          </p:cNvSpPr>
          <p:nvPr/>
        </p:nvSpPr>
        <p:spPr>
          <a:xfrm>
            <a:off x="3706336" y="987574"/>
            <a:ext cx="1153696" cy="33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algn="ctr"/>
            <a:r>
              <a:rPr lang="en-US" sz="2000" b="1" dirty="0">
                <a:solidFill>
                  <a:schemeClr val="tx1"/>
                </a:solidFill>
              </a:rPr>
              <a:t>K</a:t>
            </a:r>
            <a:r>
              <a:rPr lang="en-US" sz="2000" b="1" dirty="0" smtClean="0">
                <a:solidFill>
                  <a:schemeClr val="tx1"/>
                </a:solidFill>
              </a:rPr>
              <a:t>ernel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9" name="Google Shape;405;p15"/>
          <p:cNvSpPr txBox="1">
            <a:spLocks/>
          </p:cNvSpPr>
          <p:nvPr/>
        </p:nvSpPr>
        <p:spPr>
          <a:xfrm>
            <a:off x="6948264" y="915566"/>
            <a:ext cx="1296144" cy="359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r>
              <a:rPr lang="en-US" sz="2000" b="1" dirty="0" smtClean="0">
                <a:solidFill>
                  <a:schemeClr val="tx1"/>
                </a:solidFill>
              </a:rPr>
              <a:t>Hardware</a:t>
            </a:r>
            <a:endParaRPr lang="en-US" sz="2000" b="1" dirty="0">
              <a:solidFill>
                <a:schemeClr val="tx1"/>
              </a:solidFill>
            </a:endParaRPr>
          </a:p>
        </p:txBody>
      </p:sp>
      <p:pic>
        <p:nvPicPr>
          <p:cNvPr id="105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724" y="1537279"/>
            <a:ext cx="505206" cy="5126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7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724" y="2211102"/>
            <a:ext cx="490347" cy="49034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" name="Picture 1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019" y="3082008"/>
            <a:ext cx="416052" cy="5200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4" name="Picture 1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883" y="4051464"/>
            <a:ext cx="471488" cy="4500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688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4271</TotalTime>
  <Words>397</Words>
  <Application>Microsoft Office PowerPoint</Application>
  <PresentationFormat>On-screen Show (16:9)</PresentationFormat>
  <Paragraphs>307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Barlow SemiBold</vt:lpstr>
      <vt:lpstr>Raleway SemiBold</vt:lpstr>
      <vt:lpstr>Barlow Light</vt:lpstr>
      <vt:lpstr>Courier New</vt:lpstr>
      <vt:lpstr>Gaoler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Shell interpreter Let’s open terminal and try out some commands </vt:lpstr>
      <vt:lpstr>PowerPoint Presentation</vt:lpstr>
      <vt:lpstr>Shell interpreter Commands and args from terminal</vt:lpstr>
      <vt:lpstr>Shell interpreter Commands and args from terminal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ADMIN</dc:creator>
  <cp:lastModifiedBy>ADMIN</cp:lastModifiedBy>
  <cp:revision>255</cp:revision>
  <dcterms:modified xsi:type="dcterms:W3CDTF">2020-10-01T19:36:47Z</dcterms:modified>
</cp:coreProperties>
</file>