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3"/>
  </p:notesMasterIdLst>
  <p:sldIdLst>
    <p:sldId id="489" r:id="rId4"/>
    <p:sldId id="546" r:id="rId5"/>
    <p:sldId id="555" r:id="rId6"/>
    <p:sldId id="553" r:id="rId7"/>
    <p:sldId id="554" r:id="rId8"/>
    <p:sldId id="548" r:id="rId9"/>
    <p:sldId id="550" r:id="rId10"/>
    <p:sldId id="543" r:id="rId11"/>
    <p:sldId id="547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62635B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6744" autoAdjust="0"/>
  </p:normalViewPr>
  <p:slideViewPr>
    <p:cSldViewPr snapToGrid="0" showGuides="1">
      <p:cViewPr>
        <p:scale>
          <a:sx n="75" d="100"/>
          <a:sy n="75" d="100"/>
        </p:scale>
        <p:origin x="1986" y="61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2/4/2022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375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43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116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90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44125" y="3847978"/>
            <a:ext cx="2105285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Time window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249257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1021" y="3847978"/>
            <a:ext cx="2119079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Working days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2021 Partecipation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6374" y="3091920"/>
            <a:ext cx="900789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398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00020" y="3101902"/>
            <a:ext cx="931034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205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3894383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Retention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61346" y="3110440"/>
            <a:ext cx="1270018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79.6%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Enpower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7" name="Rechteck 3"/>
          <p:cNvSpPr>
            <a:spLocks noChangeAspect="1"/>
          </p:cNvSpPr>
          <p:nvPr/>
        </p:nvSpPr>
        <p:spPr>
          <a:xfrm>
            <a:off x="7715894" y="5075433"/>
            <a:ext cx="3585679" cy="99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" name="Rechteck 3"/>
          <p:cNvSpPr>
            <a:spLocks noChangeAspect="1"/>
          </p:cNvSpPr>
          <p:nvPr/>
        </p:nvSpPr>
        <p:spPr>
          <a:xfrm>
            <a:off x="7715892" y="3618954"/>
            <a:ext cx="3585681" cy="100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" name="Rechteck 3"/>
          <p:cNvSpPr>
            <a:spLocks noChangeAspect="1"/>
          </p:cNvSpPr>
          <p:nvPr/>
        </p:nvSpPr>
        <p:spPr>
          <a:xfrm>
            <a:off x="7715892" y="2158710"/>
            <a:ext cx="3585681" cy="100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8197701" y="2479996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Professional</a:t>
            </a:r>
            <a:endParaRPr lang="en-GB" sz="2800" dirty="0"/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8120645" y="3945480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Frameworks</a:t>
            </a:r>
            <a:endParaRPr lang="en-GB" sz="2800" dirty="0"/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8120645" y="5400485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Basi</a:t>
            </a:r>
            <a:r>
              <a:rPr lang="et-EE" sz="2000" dirty="0" smtClean="0"/>
              <a:t>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4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Enpower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48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52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55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6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971498" y="4070814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Younicorn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4881348" y="4070814"/>
            <a:ext cx="86048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Guild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806583" y="5446342"/>
            <a:ext cx="204594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Open Source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999968" y="2707038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Elite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4783078" y="268036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Workforce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oogle Shape;3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2548" y="5358110"/>
            <a:ext cx="470530" cy="433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Placeholder 23"/>
          <p:cNvSpPr txBox="1">
            <a:spLocks/>
          </p:cNvSpPr>
          <p:nvPr/>
        </p:nvSpPr>
        <p:spPr>
          <a:xfrm>
            <a:off x="4537240" y="547640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Trainings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5358110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40" y="3827525"/>
            <a:ext cx="568800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99ZCvhmKCWpt0lj2P5gogEnzGQX1eJLnAmvJzSPFWOSXQ2WG0ewKlBkEy03aFNE8xtsVYFYKVECghlNAmq8EMZPFH_PZHN2GDAtVS9JpdbIaAOiv-5NCgdpGBu6FMBnAXIOEc-eEv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77" y="3819513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2407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9" y="2452067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33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46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2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</a:t>
            </a:r>
            <a:r>
              <a:rPr lang="en-GB" dirty="0" smtClean="0"/>
              <a:t>202</a:t>
            </a:r>
            <a:r>
              <a:rPr lang="et-EE" dirty="0" smtClean="0"/>
              <a:t>2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86466" y="3575781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Younicorn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</a:p>
        </p:txBody>
      </p:sp>
      <p:pic>
        <p:nvPicPr>
          <p:cNvPr id="51" name="Picture 50" descr="https://lh4.googleusercontent.com/zXOqC4Hf9e81D4je2tTrrmvblL5ovZrMJBTiE21jjczjGsdUocmWwhPf73D3GC7vHrki0N7UoDobt4p-fmupUZpOOvXy2b7V7pwgUxtO5qOmrKV5q1YFyVWicUIJ7W2f8rwi1pH7f1s=s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197" y="4440038"/>
            <a:ext cx="615609" cy="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oogleusercontent.com/rvgC8Dyjr9WQupo2rz-Rs-UQ8sJWa4PD4KWFfrdRKT3YF6zQMQuhQY05Cjf8NpLFCgGVjW-xjTPUDHvjDvi4k2t1VprHJZY8miNq-gJ9fSUVloMEMeq-C6JrGSQ0M06-OAeo7fm-o2c=s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62" y="5507303"/>
            <a:ext cx="594028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T0uNOWlRpEAhkL-SgLoie5iClT1MRvU-L1_5AmikbphZfc6s3UmwIPMY0wuPCuw3zi_godXkLChv49OfbTcR7m1NKzn0uXJVOTWxKsjrtkcPEG6iAT1QrkYmVsuBgRI8q_AQdMwAzWY=s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1" y="3473600"/>
            <a:ext cx="516319" cy="5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sopmmbnLYHIN_020N2U9K2-yNMXVKGHD-nPuD2_fCdbd5FwxAOaOqPQQ4Wnoar9ecSRnKcmfSGwhdUbhxlMbQsumy7m4HI057Rx1htlFo8UXi7q46moDJ_XSK_tST4n1UxoKMUI50lk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59" y="4474665"/>
            <a:ext cx="580981" cy="5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je5uxI8tfQPn0j1hA05zdFHj1z-ZfPh89wIdusf-9EUcuotvC9JTVeihuZZguBjifwz_gSapg9GXErEhuSFkAs3ov5Bk6FFZAOWdycHLAtvPfKs9KhMVW630geBy2hS0-jhHEytJF5E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1" y="4474665"/>
            <a:ext cx="589571" cy="5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MSb7a7oZmXWX0z4vYYKmh1mcB9sDA1qk7n1Fb3R9haYt3n-_XYPXi0e_SkFEo3W1DRBrLW_dQFcsQLEDeshfXkkHg8_okJtWbqTtLzhUXJTNSn4rJYZt4pALPbjnMLD6YX2G4bX9hn0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77" y="5507302"/>
            <a:ext cx="594029" cy="5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t7N_L2A4QIhCexewK5SnqeWbn9EV6n8MmR_msqKcHyTQVeSyER3Yy-gOe-NmcmJviDMSpwz33okuYgpiqlgVKWIB0qRfUWJeBg1_ajEuQj2z3r936wOdVmGRd3b2eI6WWKxft3EW_f0=s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64" y="3431719"/>
            <a:ext cx="600082" cy="6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41" y="5507302"/>
            <a:ext cx="583950" cy="556143"/>
          </a:xfrm>
          <a:prstGeom prst="rect">
            <a:avLst/>
          </a:prstGeom>
        </p:spPr>
      </p:pic>
      <p:pic>
        <p:nvPicPr>
          <p:cNvPr id="1050" name="Picture 26" descr="https://lh4.googleusercontent.com/v9xEJpJiXmqEJxg_i8nnEm1bW7ZSPrFNIoC6RHTaQTa6SK5wzXFJx8raJDp42D1QhsO3GziWh_UK5iVYLdTAZZAgzwJBRiH7xVvyED2wik4QSj44S5uYG11rGq1afF5dO9apsq_zoZI=s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60" y="3325493"/>
            <a:ext cx="710084" cy="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10988</TotalTime>
  <Words>223</Words>
  <Application>Microsoft Office PowerPoint</Application>
  <PresentationFormat>Widescreen</PresentationFormat>
  <Paragraphs>88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793</cp:revision>
  <dcterms:created xsi:type="dcterms:W3CDTF">2020-02-26T10:04:23Z</dcterms:created>
  <dcterms:modified xsi:type="dcterms:W3CDTF">2022-02-04T14:54:54Z</dcterms:modified>
</cp:coreProperties>
</file>