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3"/>
  </p:notesMasterIdLst>
  <p:sldIdLst>
    <p:sldId id="489" r:id="rId4"/>
    <p:sldId id="546" r:id="rId5"/>
    <p:sldId id="555" r:id="rId6"/>
    <p:sldId id="553" r:id="rId7"/>
    <p:sldId id="554" r:id="rId8"/>
    <p:sldId id="548" r:id="rId9"/>
    <p:sldId id="550" r:id="rId10"/>
    <p:sldId id="543" r:id="rId11"/>
    <p:sldId id="547" r:id="rId12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000000"/>
    <a:srgbClr val="62635B"/>
    <a:srgbClr val="929288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6744" autoAdjust="0"/>
  </p:normalViewPr>
  <p:slideViewPr>
    <p:cSldViewPr snapToGrid="0" showGuides="1">
      <p:cViewPr>
        <p:scale>
          <a:sx n="75" d="100"/>
          <a:sy n="75" d="100"/>
        </p:scale>
        <p:origin x="1986" y="61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2/4/2022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33759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>
                <a:latin typeface="Calibri" panose="020F0502020204030204" pitchFamily="34" charset="0"/>
              </a:rPr>
              <a:t>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24pt KN</a:t>
            </a:r>
            <a:r>
              <a:rPr lang="en-GB" baseline="0" dirty="0">
                <a:latin typeface="Calibri" panose="020F0502020204030204" pitchFamily="34" charset="0"/>
              </a:rPr>
              <a:t> Dark blue </a:t>
            </a:r>
            <a:r>
              <a:rPr lang="en-GB" b="1" baseline="0" dirty="0">
                <a:latin typeface="Calibri" panose="020F0502020204030204" pitchFamily="34" charset="0"/>
              </a:rPr>
              <a:t> Subtitle</a:t>
            </a:r>
            <a:r>
              <a:rPr lang="en-GB" b="1" dirty="0">
                <a:latin typeface="Calibri" panose="020F0502020204030204" pitchFamily="34" charset="0"/>
              </a:rPr>
              <a:t> Font: </a:t>
            </a:r>
            <a:r>
              <a:rPr lang="en-GB" dirty="0">
                <a:latin typeface="Calibri" panose="020F0502020204030204" pitchFamily="34" charset="0"/>
              </a:rPr>
              <a:t>Arial bold 18pt black  </a:t>
            </a:r>
            <a:r>
              <a:rPr lang="en-GB" b="1" baseline="0" dirty="0">
                <a:latin typeface="Calibri" panose="020F0502020204030204" pitchFamily="34" charset="0"/>
              </a:rPr>
              <a:t>Body Text Font:  </a:t>
            </a:r>
            <a:r>
              <a:rPr lang="en-GB" baseline="0" dirty="0">
                <a:latin typeface="Calibri" panose="020F0502020204030204" pitchFamily="34" charset="0"/>
              </a:rPr>
              <a:t>Arial 18pt </a:t>
            </a:r>
            <a:r>
              <a:rPr lang="en-GB" dirty="0">
                <a:latin typeface="Calibri" panose="020F0502020204030204" pitchFamily="34" charset="0"/>
              </a:rPr>
              <a:t>black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9439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116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790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37" r:id="rId46"/>
    <p:sldLayoutId id="2147483743" r:id="rId47"/>
    <p:sldLayoutId id="2147483750" r:id="rId48"/>
    <p:sldLayoutId id="2147483751" r:id="rId49"/>
    <p:sldLayoutId id="214748375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19.png"/><Relationship Id="rId11" Type="http://schemas.openxmlformats.org/officeDocument/2006/relationships/image" Target="../media/image1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Nagel Information Technology School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3"/>
          <p:cNvSpPr>
            <a:spLocks noChangeAspect="1"/>
          </p:cNvSpPr>
          <p:nvPr/>
        </p:nvSpPr>
        <p:spPr>
          <a:xfrm>
            <a:off x="10896485" y="5161217"/>
            <a:ext cx="1165897" cy="6662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344443" y="229011"/>
            <a:ext cx="8314454" cy="864136"/>
          </a:xfrm>
        </p:spPr>
        <p:txBody>
          <a:bodyPr/>
          <a:lstStyle/>
          <a:p>
            <a:r>
              <a:rPr lang="en-US" sz="3600" b="0" dirty="0" smtClean="0">
                <a:solidFill>
                  <a:srgbClr val="000000"/>
                </a:solidFill>
              </a:rPr>
              <a:t>KNITS Internship programs</a:t>
            </a:r>
            <a:endParaRPr lang="en-GB" sz="3600" b="0" dirty="0">
              <a:solidFill>
                <a:srgbClr val="000000"/>
              </a:solidFill>
            </a:endParaRPr>
          </a:p>
        </p:txBody>
      </p:sp>
      <p:sp>
        <p:nvSpPr>
          <p:cNvPr id="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443" y="3506101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3" name="Rechteck 3"/>
          <p:cNvSpPr>
            <a:spLocks noChangeAspect="1"/>
          </p:cNvSpPr>
          <p:nvPr/>
        </p:nvSpPr>
        <p:spPr>
          <a:xfrm>
            <a:off x="471165" y="5206214"/>
            <a:ext cx="1165897" cy="631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4" name="Rechteck 3"/>
          <p:cNvSpPr>
            <a:spLocks noChangeAspect="1"/>
          </p:cNvSpPr>
          <p:nvPr/>
        </p:nvSpPr>
        <p:spPr>
          <a:xfrm>
            <a:off x="4574375" y="5867215"/>
            <a:ext cx="3698118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06878" y="166895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528702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0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8194" y="317605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1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11604" y="4505117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13139" y="4399042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79" name="Rechteck 3"/>
          <p:cNvSpPr>
            <a:spLocks noChangeAspect="1"/>
          </p:cNvSpPr>
          <p:nvPr/>
        </p:nvSpPr>
        <p:spPr>
          <a:xfrm>
            <a:off x="1767546" y="4648798"/>
            <a:ext cx="1165897" cy="11760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0" name="Rechteck 3"/>
          <p:cNvSpPr>
            <a:spLocks noChangeAspect="1"/>
          </p:cNvSpPr>
          <p:nvPr/>
        </p:nvSpPr>
        <p:spPr>
          <a:xfrm>
            <a:off x="3058139" y="1778001"/>
            <a:ext cx="1165897" cy="4046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8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7450" y="479894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87561" y="4210012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7880" y="1382531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35205" y="4787237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204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71925" y="1860801"/>
            <a:ext cx="693325" cy="35325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856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25" name="Rechteck 3"/>
          <p:cNvSpPr>
            <a:spLocks noChangeAspect="1"/>
          </p:cNvSpPr>
          <p:nvPr/>
        </p:nvSpPr>
        <p:spPr>
          <a:xfrm>
            <a:off x="4575216" y="5084125"/>
            <a:ext cx="1165897" cy="731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6" name="Rechteck 3"/>
          <p:cNvSpPr>
            <a:spLocks noChangeAspect="1"/>
          </p:cNvSpPr>
          <p:nvPr/>
        </p:nvSpPr>
        <p:spPr>
          <a:xfrm>
            <a:off x="471165" y="5867215"/>
            <a:ext cx="3752871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2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57678" y="5990144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Applications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953814" y="5231614"/>
            <a:ext cx="693325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05061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106596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3" name="Rechteck 3"/>
          <p:cNvSpPr>
            <a:spLocks noChangeAspect="1"/>
          </p:cNvSpPr>
          <p:nvPr/>
        </p:nvSpPr>
        <p:spPr>
          <a:xfrm>
            <a:off x="5843729" y="5112055"/>
            <a:ext cx="1165897" cy="722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4" name="Rechteck 3"/>
          <p:cNvSpPr>
            <a:spLocks noChangeAspect="1"/>
          </p:cNvSpPr>
          <p:nvPr/>
        </p:nvSpPr>
        <p:spPr>
          <a:xfrm>
            <a:off x="7038334" y="2304013"/>
            <a:ext cx="1259659" cy="35372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3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55148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05167" y="4648798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33370" y="1860801"/>
            <a:ext cx="791445" cy="391345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3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262824" y="5233189"/>
            <a:ext cx="462204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13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3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299116" y="2459411"/>
            <a:ext cx="959092" cy="36977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64/51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4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659043" y="5973188"/>
            <a:ext cx="2131969" cy="499227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Internships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5" name="Rechteck 3"/>
          <p:cNvSpPr>
            <a:spLocks noChangeAspect="1"/>
          </p:cNvSpPr>
          <p:nvPr/>
        </p:nvSpPr>
        <p:spPr>
          <a:xfrm>
            <a:off x="8392459" y="5867215"/>
            <a:ext cx="3669923" cy="700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023145" y="4495641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14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5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924680" y="4389566"/>
            <a:ext cx="819754" cy="543438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123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4617" y="4629724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2021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6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219501" y="5298168"/>
            <a:ext cx="639817" cy="369770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6(3)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16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34403" y="6020232"/>
            <a:ext cx="1570214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Recruited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8" name="Rechteck 3"/>
          <p:cNvSpPr>
            <a:spLocks noChangeAspect="1"/>
          </p:cNvSpPr>
          <p:nvPr/>
        </p:nvSpPr>
        <p:spPr>
          <a:xfrm>
            <a:off x="9627972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6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73285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2020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170" name="Rechteck 3"/>
          <p:cNvSpPr>
            <a:spLocks noChangeAspect="1"/>
          </p:cNvSpPr>
          <p:nvPr/>
        </p:nvSpPr>
        <p:spPr>
          <a:xfrm>
            <a:off x="8437657" y="5770619"/>
            <a:ext cx="1165897" cy="669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682970" y="5326370"/>
            <a:ext cx="869586" cy="499227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2019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9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>
            <a:spLocks noChangeAspect="1"/>
          </p:cNvSpPr>
          <p:nvPr/>
        </p:nvSpPr>
        <p:spPr>
          <a:xfrm>
            <a:off x="618439" y="2420657"/>
            <a:ext cx="3432561" cy="2330106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344125" y="3847978"/>
            <a:ext cx="2105285" cy="499227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Time window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95478" y="4020068"/>
            <a:ext cx="2802327" cy="864136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Software Analyst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1" name="Rechteck 3"/>
          <p:cNvSpPr>
            <a:spLocks noChangeAspect="1"/>
          </p:cNvSpPr>
          <p:nvPr/>
        </p:nvSpPr>
        <p:spPr>
          <a:xfrm>
            <a:off x="7880075" y="2409725"/>
            <a:ext cx="3432561" cy="2330106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5" name="Rechteck 3"/>
          <p:cNvSpPr>
            <a:spLocks noChangeAspect="1"/>
          </p:cNvSpPr>
          <p:nvPr/>
        </p:nvSpPr>
        <p:spPr>
          <a:xfrm>
            <a:off x="4249257" y="2409725"/>
            <a:ext cx="3432561" cy="2330106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31021" y="3847978"/>
            <a:ext cx="1699979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Work days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1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18439" y="555050"/>
            <a:ext cx="8316912" cy="90596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t-EE" sz="3600" dirty="0" smtClean="0">
                <a:solidFill>
                  <a:schemeClr val="tx2"/>
                </a:solidFill>
              </a:rPr>
              <a:t>2021 Partecipation</a:t>
            </a:r>
            <a:endParaRPr lang="en-GB" sz="3200" b="0" dirty="0">
              <a:solidFill>
                <a:schemeClr val="tx2"/>
              </a:solidFill>
            </a:endParaRPr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46374" y="3091920"/>
            <a:ext cx="900789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398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500020" y="3101902"/>
            <a:ext cx="931034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205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38294" y="3894383"/>
            <a:ext cx="1516122" cy="452822"/>
          </a:xfrm>
        </p:spPr>
        <p:txBody>
          <a:bodyPr/>
          <a:lstStyle/>
          <a:p>
            <a:r>
              <a:rPr lang="et-EE" dirty="0" smtClean="0">
                <a:solidFill>
                  <a:schemeClr val="bg1"/>
                </a:solidFill>
              </a:rPr>
              <a:t>Retention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961346" y="3110440"/>
            <a:ext cx="1270018" cy="543438"/>
          </a:xfrm>
        </p:spPr>
        <p:txBody>
          <a:bodyPr/>
          <a:lstStyle/>
          <a:p>
            <a:r>
              <a:rPr lang="et-EE" sz="3200" dirty="0" smtClean="0">
                <a:solidFill>
                  <a:schemeClr val="bg1"/>
                </a:solidFill>
              </a:rPr>
              <a:t>79.6%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2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Enpower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7" name="Rechteck 3"/>
          <p:cNvSpPr>
            <a:spLocks noChangeAspect="1"/>
          </p:cNvSpPr>
          <p:nvPr/>
        </p:nvSpPr>
        <p:spPr>
          <a:xfrm>
            <a:off x="7715894" y="5075433"/>
            <a:ext cx="3585679" cy="9965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8" name="Rechteck 3"/>
          <p:cNvSpPr>
            <a:spLocks noChangeAspect="1"/>
          </p:cNvSpPr>
          <p:nvPr/>
        </p:nvSpPr>
        <p:spPr>
          <a:xfrm>
            <a:off x="7715892" y="3618954"/>
            <a:ext cx="3585681" cy="1008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9" name="Rechteck 3"/>
          <p:cNvSpPr>
            <a:spLocks noChangeAspect="1"/>
          </p:cNvSpPr>
          <p:nvPr/>
        </p:nvSpPr>
        <p:spPr>
          <a:xfrm>
            <a:off x="7715892" y="2158710"/>
            <a:ext cx="3585681" cy="1007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60" name="Text Placeholder 23"/>
          <p:cNvSpPr txBox="1">
            <a:spLocks/>
          </p:cNvSpPr>
          <p:nvPr/>
        </p:nvSpPr>
        <p:spPr>
          <a:xfrm>
            <a:off x="8197701" y="2479996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Professional</a:t>
            </a:r>
            <a:endParaRPr lang="en-GB" sz="2800" dirty="0"/>
          </a:p>
        </p:txBody>
      </p:sp>
      <p:sp>
        <p:nvSpPr>
          <p:cNvPr id="61" name="Text Placeholder 23"/>
          <p:cNvSpPr txBox="1">
            <a:spLocks/>
          </p:cNvSpPr>
          <p:nvPr/>
        </p:nvSpPr>
        <p:spPr>
          <a:xfrm>
            <a:off x="8120645" y="3945480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Frameworks</a:t>
            </a:r>
            <a:endParaRPr lang="en-GB" sz="2800" dirty="0"/>
          </a:p>
        </p:txBody>
      </p:sp>
      <p:sp>
        <p:nvSpPr>
          <p:cNvPr id="62" name="Text Placeholder 23"/>
          <p:cNvSpPr txBox="1">
            <a:spLocks/>
          </p:cNvSpPr>
          <p:nvPr/>
        </p:nvSpPr>
        <p:spPr>
          <a:xfrm>
            <a:off x="8120645" y="5400485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Basi</a:t>
            </a:r>
            <a:r>
              <a:rPr lang="et-EE" sz="2000" dirty="0" smtClean="0"/>
              <a:t>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9048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6" name="Text Placeholder 23"/>
          <p:cNvSpPr txBox="1">
            <a:spLocks/>
          </p:cNvSpPr>
          <p:nvPr/>
        </p:nvSpPr>
        <p:spPr>
          <a:xfrm>
            <a:off x="3273108" y="3944020"/>
            <a:ext cx="143744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t-EE" sz="2000" dirty="0" smtClean="0">
                <a:solidFill>
                  <a:schemeClr val="bg1"/>
                </a:solidFill>
              </a:rPr>
              <a:t>Enpower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3044893" y="2567408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Deliver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Text Placeholder 23"/>
          <p:cNvSpPr txBox="1">
            <a:spLocks/>
          </p:cNvSpPr>
          <p:nvPr/>
        </p:nvSpPr>
        <p:spPr>
          <a:xfrm>
            <a:off x="3044893" y="540659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>
                <a:solidFill>
                  <a:schemeClr val="bg1"/>
                </a:solidFill>
              </a:rPr>
              <a:t>Inspire</a:t>
            </a:r>
            <a:endParaRPr lang="en-GB" sz="2800" dirty="0">
              <a:solidFill>
                <a:schemeClr val="bg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48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9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5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52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3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55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56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063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/>
          <p:cNvSpPr>
            <a:spLocks noChangeAspect="1"/>
          </p:cNvSpPr>
          <p:nvPr/>
        </p:nvSpPr>
        <p:spPr>
          <a:xfrm>
            <a:off x="746164" y="5081997"/>
            <a:ext cx="6969729" cy="1014619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3" name="Rechteck 3"/>
          <p:cNvSpPr>
            <a:spLocks noChangeAspect="1"/>
          </p:cNvSpPr>
          <p:nvPr/>
        </p:nvSpPr>
        <p:spPr>
          <a:xfrm>
            <a:off x="750927" y="3623943"/>
            <a:ext cx="6969729" cy="1012429"/>
          </a:xfrm>
          <a:prstGeom prst="rect">
            <a:avLst/>
          </a:prstGeom>
          <a:solidFill>
            <a:srgbClr val="009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4" name="Rechteck 3"/>
          <p:cNvSpPr>
            <a:spLocks noChangeAspect="1"/>
          </p:cNvSpPr>
          <p:nvPr/>
        </p:nvSpPr>
        <p:spPr>
          <a:xfrm>
            <a:off x="750928" y="2157413"/>
            <a:ext cx="6969728" cy="1014061"/>
          </a:xfrm>
          <a:prstGeom prst="rect">
            <a:avLst/>
          </a:prstGeom>
          <a:solidFill>
            <a:srgbClr val="42B3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Placeholder 22"/>
          <p:cNvSpPr txBox="1">
            <a:spLocks/>
          </p:cNvSpPr>
          <p:nvPr/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 smtClean="0">
                <a:solidFill>
                  <a:srgbClr val="000000"/>
                </a:solidFill>
              </a:rPr>
              <a:t>Journey to our teams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14" name="Text Placeholder 23"/>
          <p:cNvSpPr txBox="1">
            <a:spLocks/>
          </p:cNvSpPr>
          <p:nvPr/>
        </p:nvSpPr>
        <p:spPr>
          <a:xfrm>
            <a:off x="1971498" y="4070814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>
                <a:solidFill>
                  <a:schemeClr val="bg1"/>
                </a:solidFill>
              </a:rPr>
              <a:t>Younicorn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5" name="Text Placeholder 23"/>
          <p:cNvSpPr txBox="1">
            <a:spLocks/>
          </p:cNvSpPr>
          <p:nvPr/>
        </p:nvSpPr>
        <p:spPr>
          <a:xfrm>
            <a:off x="4881348" y="4070814"/>
            <a:ext cx="86048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Guild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 Placeholder 23"/>
          <p:cNvSpPr txBox="1">
            <a:spLocks/>
          </p:cNvSpPr>
          <p:nvPr/>
        </p:nvSpPr>
        <p:spPr>
          <a:xfrm>
            <a:off x="1806583" y="5446342"/>
            <a:ext cx="204594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Open Source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 Placeholder 23"/>
          <p:cNvSpPr txBox="1">
            <a:spLocks/>
          </p:cNvSpPr>
          <p:nvPr/>
        </p:nvSpPr>
        <p:spPr>
          <a:xfrm>
            <a:off x="1999968" y="2707038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Elite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1" name="Text Placeholder 23"/>
          <p:cNvSpPr txBox="1">
            <a:spLocks/>
          </p:cNvSpPr>
          <p:nvPr/>
        </p:nvSpPr>
        <p:spPr>
          <a:xfrm>
            <a:off x="4783078" y="268036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Workforce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oogle Shape;35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12548" y="5358110"/>
            <a:ext cx="470530" cy="43387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Placeholder 23"/>
          <p:cNvSpPr txBox="1">
            <a:spLocks/>
          </p:cNvSpPr>
          <p:nvPr/>
        </p:nvSpPr>
        <p:spPr>
          <a:xfrm>
            <a:off x="4537240" y="5476401"/>
            <a:ext cx="177208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Trainings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2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5358110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840" y="3827525"/>
            <a:ext cx="568800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f99ZCvhmKCWpt0lj2P5gogEnzGQX1eJLnAmvJzSPFWOSXQ2WG0ewKlBkEy03aFNE8xtsVYFYKVECghlNAmq8EMZPFH_PZHN2GDAtVS9JpdbIaAOiv-5NCgdpGBu6FMBnAXIOEc-eEv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77" y="3819513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4.googleusercontent.com/RXPZl4Dc0avwiyCv1DWkOW7D379eAg6rConh2hzsCDs2r_kYN42TnnwhalYHdpw4c7KcK1GJz5thKWJCgwk0s7By1NXDDJPAIJMNOMRmigPMNXgSkSXQjdHabFaIn9Ala3PBo_srBc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057" y="240713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5.googleusercontent.com/EcMX0ThLIaLAEAqWZLA7DxcaWeF7YqIBpSzytie8omqybk-HsQ-9TuJgVNCJUqoik8ch5aRKRQ85VbYiqLsL9u75VUMsHKWr56Bn2SgdYJiwLDxC-95oZHHI81Nea6h6Xia8ZSs6U5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549" y="2452067"/>
            <a:ext cx="568799" cy="5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7724193" y="2158709"/>
            <a:ext cx="3572981" cy="1003428"/>
            <a:chOff x="8594143" y="2131052"/>
            <a:chExt cx="3585681" cy="1011103"/>
          </a:xfrm>
        </p:grpSpPr>
        <p:sp>
          <p:nvSpPr>
            <p:cNvPr id="33" name="Rechteck 3"/>
            <p:cNvSpPr>
              <a:spLocks noChangeAspect="1"/>
            </p:cNvSpPr>
            <p:nvPr/>
          </p:nvSpPr>
          <p:spPr>
            <a:xfrm>
              <a:off x="8594143" y="2134156"/>
              <a:ext cx="3585681" cy="1007999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34" name="Rechteck 3"/>
            <p:cNvSpPr>
              <a:spLocks noChangeAspect="1"/>
            </p:cNvSpPr>
            <p:nvPr/>
          </p:nvSpPr>
          <p:spPr>
            <a:xfrm>
              <a:off x="8594143" y="2131052"/>
              <a:ext cx="3082424" cy="101110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40" name="Text Placeholder 23"/>
          <p:cNvSpPr txBox="1">
            <a:spLocks/>
          </p:cNvSpPr>
          <p:nvPr/>
        </p:nvSpPr>
        <p:spPr>
          <a:xfrm>
            <a:off x="8295228" y="1793279"/>
            <a:ext cx="277617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 sz="2000" dirty="0" smtClean="0"/>
              <a:t>Working / Learning</a:t>
            </a:r>
            <a:endParaRPr lang="en-GB" sz="28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7724193" y="3623528"/>
            <a:ext cx="3572981" cy="1003428"/>
            <a:chOff x="7724193" y="3623528"/>
            <a:chExt cx="3572981" cy="1003428"/>
          </a:xfrm>
        </p:grpSpPr>
        <p:sp>
          <p:nvSpPr>
            <p:cNvPr id="43" name="Rechteck 3"/>
            <p:cNvSpPr>
              <a:spLocks noChangeAspect="1"/>
            </p:cNvSpPr>
            <p:nvPr/>
          </p:nvSpPr>
          <p:spPr>
            <a:xfrm>
              <a:off x="7724193" y="3626608"/>
              <a:ext cx="3572981" cy="1000348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4" name="Rechteck 3"/>
            <p:cNvSpPr>
              <a:spLocks noChangeAspect="1"/>
            </p:cNvSpPr>
            <p:nvPr/>
          </p:nvSpPr>
          <p:spPr>
            <a:xfrm>
              <a:off x="7724193" y="3623528"/>
              <a:ext cx="1811693" cy="1003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715893" y="5081997"/>
            <a:ext cx="3572981" cy="1005203"/>
            <a:chOff x="7715893" y="5081997"/>
            <a:chExt cx="3572981" cy="1005203"/>
          </a:xfrm>
        </p:grpSpPr>
        <p:sp>
          <p:nvSpPr>
            <p:cNvPr id="46" name="Rechteck 3"/>
            <p:cNvSpPr>
              <a:spLocks noChangeAspect="1"/>
            </p:cNvSpPr>
            <p:nvPr/>
          </p:nvSpPr>
          <p:spPr>
            <a:xfrm>
              <a:off x="7715893" y="5091414"/>
              <a:ext cx="3572981" cy="995786"/>
            </a:xfrm>
            <a:prstGeom prst="rect">
              <a:avLst/>
            </a:prstGeom>
            <a:solidFill>
              <a:srgbClr val="C5C6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  <p:sp>
          <p:nvSpPr>
            <p:cNvPr id="47" name="Rechteck 3"/>
            <p:cNvSpPr>
              <a:spLocks noChangeAspect="1"/>
            </p:cNvSpPr>
            <p:nvPr/>
          </p:nvSpPr>
          <p:spPr>
            <a:xfrm>
              <a:off x="7715893" y="5081997"/>
              <a:ext cx="684708" cy="99885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21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Internship Programs 2021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660844" y="3925103"/>
            <a:ext cx="2959178" cy="623118"/>
          </a:xfrm>
        </p:spPr>
        <p:txBody>
          <a:bodyPr/>
          <a:lstStyle/>
          <a:p>
            <a:r>
              <a:rPr lang="en-GB" dirty="0" smtClean="0"/>
              <a:t>One trainee for each project.</a:t>
            </a:r>
            <a:br>
              <a:rPr lang="en-GB" dirty="0" smtClean="0"/>
            </a:br>
            <a:r>
              <a:rPr lang="en-GB" dirty="0" smtClean="0"/>
              <a:t>From idea to release.</a:t>
            </a:r>
            <a:endParaRPr lang="en-GB" dirty="0"/>
          </a:p>
        </p:txBody>
      </p:sp>
      <p:grpSp>
        <p:nvGrpSpPr>
          <p:cNvPr id="9" name="Google Shape;5792;p76"/>
          <p:cNvGrpSpPr>
            <a:grpSpLocks noChangeAspect="1"/>
          </p:cNvGrpSpPr>
          <p:nvPr/>
        </p:nvGrpSpPr>
        <p:grpSpPr>
          <a:xfrm>
            <a:off x="801690" y="3442300"/>
            <a:ext cx="413260" cy="414361"/>
            <a:chOff x="-50154075" y="1948175"/>
            <a:chExt cx="300100" cy="300900"/>
          </a:xfrm>
          <a:solidFill>
            <a:schemeClr val="tx2"/>
          </a:solidFill>
        </p:grpSpPr>
        <p:sp>
          <p:nvSpPr>
            <p:cNvPr id="10" name="Google Shape;5793;p76"/>
            <p:cNvSpPr/>
            <p:nvPr/>
          </p:nvSpPr>
          <p:spPr>
            <a:xfrm>
              <a:off x="-50154075" y="1948175"/>
              <a:ext cx="300100" cy="300900"/>
            </a:xfrm>
            <a:custGeom>
              <a:avLst/>
              <a:gdLst/>
              <a:ahLst/>
              <a:cxnLst/>
              <a:rect l="l" t="t" r="r" b="b"/>
              <a:pathLst>
                <a:path w="12004" h="12036" extrusionOk="0">
                  <a:moveTo>
                    <a:pt x="2805" y="694"/>
                  </a:moveTo>
                  <a:lnTo>
                    <a:pt x="2805" y="2805"/>
                  </a:lnTo>
                  <a:lnTo>
                    <a:pt x="662" y="2805"/>
                  </a:lnTo>
                  <a:lnTo>
                    <a:pt x="662" y="694"/>
                  </a:lnTo>
                  <a:close/>
                  <a:moveTo>
                    <a:pt x="2805" y="3466"/>
                  </a:moveTo>
                  <a:lnTo>
                    <a:pt x="2805" y="5609"/>
                  </a:lnTo>
                  <a:lnTo>
                    <a:pt x="662" y="5609"/>
                  </a:lnTo>
                  <a:lnTo>
                    <a:pt x="662" y="3466"/>
                  </a:lnTo>
                  <a:close/>
                  <a:moveTo>
                    <a:pt x="7908" y="2521"/>
                  </a:moveTo>
                  <a:lnTo>
                    <a:pt x="9421" y="4033"/>
                  </a:lnTo>
                  <a:lnTo>
                    <a:pt x="7782" y="5640"/>
                  </a:lnTo>
                  <a:lnTo>
                    <a:pt x="6302" y="4128"/>
                  </a:lnTo>
                  <a:lnTo>
                    <a:pt x="7908" y="2521"/>
                  </a:lnTo>
                  <a:close/>
                  <a:moveTo>
                    <a:pt x="5798" y="4663"/>
                  </a:moveTo>
                  <a:lnTo>
                    <a:pt x="7278" y="6144"/>
                  </a:lnTo>
                  <a:lnTo>
                    <a:pt x="5766" y="7688"/>
                  </a:lnTo>
                  <a:lnTo>
                    <a:pt x="4254" y="6207"/>
                  </a:lnTo>
                  <a:lnTo>
                    <a:pt x="5798" y="4663"/>
                  </a:lnTo>
                  <a:close/>
                  <a:moveTo>
                    <a:pt x="2805" y="6302"/>
                  </a:moveTo>
                  <a:lnTo>
                    <a:pt x="2805" y="8791"/>
                  </a:lnTo>
                  <a:cubicBezTo>
                    <a:pt x="2521" y="8570"/>
                    <a:pt x="2111" y="8444"/>
                    <a:pt x="1733" y="8444"/>
                  </a:cubicBezTo>
                  <a:cubicBezTo>
                    <a:pt x="1324" y="8444"/>
                    <a:pt x="977" y="8570"/>
                    <a:pt x="662" y="8791"/>
                  </a:cubicBezTo>
                  <a:lnTo>
                    <a:pt x="662" y="6302"/>
                  </a:lnTo>
                  <a:close/>
                  <a:moveTo>
                    <a:pt x="3750" y="6711"/>
                  </a:moveTo>
                  <a:lnTo>
                    <a:pt x="5230" y="8192"/>
                  </a:lnTo>
                  <a:lnTo>
                    <a:pt x="3498" y="9925"/>
                  </a:lnTo>
                  <a:lnTo>
                    <a:pt x="3498" y="6932"/>
                  </a:lnTo>
                  <a:lnTo>
                    <a:pt x="3750" y="6711"/>
                  </a:lnTo>
                  <a:close/>
                  <a:moveTo>
                    <a:pt x="1733" y="9137"/>
                  </a:moveTo>
                  <a:cubicBezTo>
                    <a:pt x="2332" y="9137"/>
                    <a:pt x="2805" y="9610"/>
                    <a:pt x="2805" y="10208"/>
                  </a:cubicBezTo>
                  <a:cubicBezTo>
                    <a:pt x="2805" y="10807"/>
                    <a:pt x="2332" y="11279"/>
                    <a:pt x="1733" y="11279"/>
                  </a:cubicBezTo>
                  <a:cubicBezTo>
                    <a:pt x="1135" y="11279"/>
                    <a:pt x="662" y="10807"/>
                    <a:pt x="662" y="10208"/>
                  </a:cubicBezTo>
                  <a:cubicBezTo>
                    <a:pt x="662" y="9610"/>
                    <a:pt x="1135" y="9137"/>
                    <a:pt x="1733" y="9137"/>
                  </a:cubicBezTo>
                  <a:close/>
                  <a:moveTo>
                    <a:pt x="5640" y="9137"/>
                  </a:moveTo>
                  <a:lnTo>
                    <a:pt x="5640" y="11279"/>
                  </a:lnTo>
                  <a:lnTo>
                    <a:pt x="3183" y="11279"/>
                  </a:lnTo>
                  <a:lnTo>
                    <a:pt x="5262" y="9137"/>
                  </a:lnTo>
                  <a:close/>
                  <a:moveTo>
                    <a:pt x="8412" y="9137"/>
                  </a:moveTo>
                  <a:lnTo>
                    <a:pt x="8412" y="11279"/>
                  </a:lnTo>
                  <a:lnTo>
                    <a:pt x="6333" y="11279"/>
                  </a:lnTo>
                  <a:lnTo>
                    <a:pt x="6333" y="9137"/>
                  </a:lnTo>
                  <a:close/>
                  <a:moveTo>
                    <a:pt x="11248" y="9137"/>
                  </a:moveTo>
                  <a:lnTo>
                    <a:pt x="11248" y="11279"/>
                  </a:lnTo>
                  <a:lnTo>
                    <a:pt x="9106" y="11279"/>
                  </a:lnTo>
                  <a:lnTo>
                    <a:pt x="9106" y="9137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lnTo>
                    <a:pt x="1" y="10240"/>
                  </a:lnTo>
                  <a:cubicBezTo>
                    <a:pt x="1" y="11248"/>
                    <a:pt x="788" y="12036"/>
                    <a:pt x="1765" y="12036"/>
                  </a:cubicBezTo>
                  <a:lnTo>
                    <a:pt x="11657" y="12036"/>
                  </a:lnTo>
                  <a:cubicBezTo>
                    <a:pt x="11846" y="12036"/>
                    <a:pt x="12004" y="11878"/>
                    <a:pt x="12004" y="11657"/>
                  </a:cubicBezTo>
                  <a:lnTo>
                    <a:pt x="12004" y="8791"/>
                  </a:lnTo>
                  <a:cubicBezTo>
                    <a:pt x="11973" y="8602"/>
                    <a:pt x="11815" y="8444"/>
                    <a:pt x="11626" y="8444"/>
                  </a:cubicBezTo>
                  <a:lnTo>
                    <a:pt x="5987" y="8444"/>
                  </a:lnTo>
                  <a:lnTo>
                    <a:pt x="10177" y="4254"/>
                  </a:lnTo>
                  <a:cubicBezTo>
                    <a:pt x="10240" y="4191"/>
                    <a:pt x="10271" y="4096"/>
                    <a:pt x="10271" y="4033"/>
                  </a:cubicBezTo>
                  <a:cubicBezTo>
                    <a:pt x="10271" y="3939"/>
                    <a:pt x="10240" y="3844"/>
                    <a:pt x="10177" y="3781"/>
                  </a:cubicBezTo>
                  <a:lnTo>
                    <a:pt x="8192" y="1828"/>
                  </a:lnTo>
                  <a:cubicBezTo>
                    <a:pt x="8129" y="1765"/>
                    <a:pt x="8042" y="1733"/>
                    <a:pt x="7952" y="1733"/>
                  </a:cubicBezTo>
                  <a:cubicBezTo>
                    <a:pt x="7861" y="1733"/>
                    <a:pt x="7767" y="1765"/>
                    <a:pt x="7688" y="1828"/>
                  </a:cubicBezTo>
                  <a:lnTo>
                    <a:pt x="3498" y="5987"/>
                  </a:lnTo>
                  <a:lnTo>
                    <a:pt x="3498" y="379"/>
                  </a:lnTo>
                  <a:cubicBezTo>
                    <a:pt x="3498" y="158"/>
                    <a:pt x="3340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94;p76"/>
            <p:cNvSpPr/>
            <p:nvPr/>
          </p:nvSpPr>
          <p:spPr>
            <a:xfrm>
              <a:off x="-50119425" y="2194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 Placeholder 23"/>
          <p:cNvSpPr txBox="1">
            <a:spLocks/>
          </p:cNvSpPr>
          <p:nvPr/>
        </p:nvSpPr>
        <p:spPr>
          <a:xfrm>
            <a:off x="1132653" y="3576558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 smtClean="0"/>
              <a:t>Younicorn</a:t>
            </a:r>
            <a:endParaRPr lang="en-GB" sz="2800" dirty="0"/>
          </a:p>
        </p:txBody>
      </p:sp>
      <p:sp>
        <p:nvSpPr>
          <p:cNvPr id="13" name="Text Placeholder 26"/>
          <p:cNvSpPr txBox="1">
            <a:spLocks/>
          </p:cNvSpPr>
          <p:nvPr/>
        </p:nvSpPr>
        <p:spPr>
          <a:xfrm>
            <a:off x="660844" y="5444994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From design to release.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Guild</a:t>
            </a:r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4612873" y="3920188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bg1"/>
                </a:solidFill>
              </a:rPr>
              <a:t>Hybrid team 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dirty="0" smtClean="0">
                <a:solidFill>
                  <a:schemeClr val="bg1"/>
                </a:solidFill>
              </a:rPr>
              <a:t>Supply chain service product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5242545" y="355405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Educational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3" name="Text Placeholder 26"/>
          <p:cNvSpPr txBox="1">
            <a:spLocks/>
          </p:cNvSpPr>
          <p:nvPr/>
        </p:nvSpPr>
        <p:spPr>
          <a:xfrm>
            <a:off x="4612873" y="5440079"/>
            <a:ext cx="2959178" cy="18178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Hybrid team </a:t>
            </a:r>
            <a:r>
              <a:rPr lang="en-GB" dirty="0" smtClean="0">
                <a:solidFill>
                  <a:schemeClr val="bg1"/>
                </a:solidFill>
              </a:rPr>
              <a:t>employees/trainees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NGO </a:t>
            </a:r>
            <a:r>
              <a:rPr lang="en-US" dirty="0">
                <a:solidFill>
                  <a:schemeClr val="bg1"/>
                </a:solidFill>
              </a:rPr>
              <a:t>&amp; Open data cooperation</a:t>
            </a:r>
          </a:p>
          <a:p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4" name="Text Placeholder 23"/>
          <p:cNvSpPr txBox="1">
            <a:spLocks/>
          </p:cNvSpPr>
          <p:nvPr/>
        </p:nvSpPr>
        <p:spPr>
          <a:xfrm>
            <a:off x="5222030" y="5064185"/>
            <a:ext cx="2078163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>
                <a:solidFill>
                  <a:schemeClr val="bg1"/>
                </a:solidFill>
              </a:rPr>
              <a:t>Smart Society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477719" y="3901607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091431" y="3575781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477719" y="5359491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156908" y="4968642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44" name="Google Shape;3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68" y="3460915"/>
            <a:ext cx="470530" cy="4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Picture 6" descr="https://lh3.googleusercontent.com/MSb7a7oZmXWX0z4vYYKmh1mcB9sDA1qk7n1Fb3R9haYt3n-_XYPXi0e_SkFEo3W1DRBrLW_dQFcsQLEDeshfXkkHg8_okJtWbqTtLzhUXJTNSn4rJYZt4pALPbjnMLD6YX2G4bX9hn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35" y="4968642"/>
            <a:ext cx="419441" cy="41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3364940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lh5.googleusercontent.com/zKHqHyigU4ikzTI4M27aa6wPEqyA932KFZ4nffx9FdE6TNstsBScOzm1vh9vkGCfTUtObcA4UOCwbkFGBL664lGf-zJDwB_D32ZOtW9e7GAeqKoQsZf7hzTbnBvjNuDWAVc3fVs698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027" y="4791573"/>
            <a:ext cx="567917" cy="56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 Placeholder 23"/>
          <p:cNvSpPr txBox="1">
            <a:spLocks/>
          </p:cNvSpPr>
          <p:nvPr/>
        </p:nvSpPr>
        <p:spPr>
          <a:xfrm>
            <a:off x="1263111" y="5107637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/>
              <a:t>Guild</a:t>
            </a:r>
            <a:endParaRPr lang="en-GB" sz="2800" dirty="0"/>
          </a:p>
        </p:txBody>
      </p:sp>
      <p:pic>
        <p:nvPicPr>
          <p:cNvPr id="1026" name="Picture 2" descr="https://lh4.googleusercontent.com/lzwl1hp-xuogjJ6tDAsEV4yFT8NFQl5zDA59jCCWPoY0VKB00cp9Pc8oxVdbhvc0Y4IkNGhbl0WRqhTo2wUGbVLipalKbu-6p3cBubrXW8beC_zYJXvzjX8f2LUv2CaWsvyfFBDSXMw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2" y="4940026"/>
            <a:ext cx="489588" cy="4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 err="1"/>
              <a:t>Startup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smtClean="0"/>
              <a:t>Corporate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 smtClean="0"/>
              <a:t>Open Source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r>
              <a:rPr lang="en-GB" sz="3600" b="0" dirty="0">
                <a:solidFill>
                  <a:srgbClr val="000000"/>
                </a:solidFill>
              </a:rPr>
              <a:t>Internship Programs 2021</a:t>
            </a:r>
          </a:p>
        </p:txBody>
      </p:sp>
      <p:pic>
        <p:nvPicPr>
          <p:cNvPr id="51" name="Picture 50" descr="https://lh4.googleusercontent.com/zXOqC4Hf9e81D4je2tTrrmvblL5ovZrMJBTiE21jjczjGsdUocmWwhPf73D3GC7vHrki0N7UoDobt4p-fmupUZpOOvXy2b7V7pwgUxtO5qOmrKV5q1YFyVWicUIJ7W2f8rwi1pH7f1s=s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197" y="4440038"/>
            <a:ext cx="615609" cy="61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3.googleusercontent.com/rvgC8Dyjr9WQupo2rz-Rs-UQ8sJWa4PD4KWFfrdRKT3YF6zQMQuhQY05Cjf8NpLFCgGVjW-xjTPUDHvjDvi4k2t1VprHJZY8miNq-gJ9fSUVloMEMeq-C6JrGSQ0M06-OAeo7fm-o2c=s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62" y="5507303"/>
            <a:ext cx="594028" cy="59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T0uNOWlRpEAhkL-SgLoie5iClT1MRvU-L1_5AmikbphZfc6s3UmwIPMY0wuPCuw3zi_godXkLChv49OfbTcR7m1NKzn0uXJVOTWxKsjrtkcPEG6iAT1QrkYmVsuBgRI8q_AQdMwAzWY=s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21" y="3473600"/>
            <a:ext cx="516319" cy="51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lh5.googleusercontent.com/sopmmbnLYHIN_020N2U9K2-yNMXVKGHD-nPuD2_fCdbd5FwxAOaOqPQQ4Wnoar9ecSRnKcmfSGwhdUbhxlMbQsumy7m4HI057Rx1htlFo8UXi7q46moDJ_XSK_tST4n1UxoKMUI50lk=s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59" y="4474665"/>
            <a:ext cx="580981" cy="5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4.googleusercontent.com/je5uxI8tfQPn0j1hA05zdFHj1z-ZfPh89wIdusf-9EUcuotvC9JTVeihuZZguBjifwz_gSapg9GXErEhuSFkAs3ov5Bk6FFZAOWdycHLAtvPfKs9KhMVW630geBy2hS0-jhHEytJF5E=s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661" y="4474665"/>
            <a:ext cx="589571" cy="58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3.googleusercontent.com/MSb7a7oZmXWX0z4vYYKmh1mcB9sDA1qk7n1Fb3R9haYt3n-_XYPXi0e_SkFEo3W1DRBrLW_dQFcsQLEDeshfXkkHg8_okJtWbqTtLzhUXJTNSn4rJYZt4pALPbjnMLD6YX2G4bX9hn0=s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377" y="5507302"/>
            <a:ext cx="594029" cy="5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lh3.googleusercontent.com/t7N_L2A4QIhCexewK5SnqeWbn9EV6n8MmR_msqKcHyTQVeSyER3Yy-gOe-NmcmJviDMSpwz33okuYgpiqlgVKWIB0qRfUWJeBg1_ajEuQj2z3r936wOdVmGRd3b2eI6WWKxft3EW_f0=s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64" y="3431719"/>
            <a:ext cx="600082" cy="60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541" y="5507302"/>
            <a:ext cx="583950" cy="556143"/>
          </a:xfrm>
          <a:prstGeom prst="rect">
            <a:avLst/>
          </a:prstGeom>
        </p:spPr>
      </p:pic>
      <p:pic>
        <p:nvPicPr>
          <p:cNvPr id="1050" name="Picture 26" descr="https://lh4.googleusercontent.com/v9xEJpJiXmqEJxg_i8nnEm1bW7ZSPrFNIoC6RHTaQTa6SK5wzXFJx8raJDp42D1QhsO3GziWh_UK5iVYLdTAZZAgzwJBRiH7xVvyED2wik4QSj44S5uYG11rGq1afF5dO9apsq_zoZI=s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960" y="3325493"/>
            <a:ext cx="710084" cy="7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5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10902</TotalTime>
  <Words>223</Words>
  <Application>Microsoft Office PowerPoint</Application>
  <PresentationFormat>Widescreen</PresentationFormat>
  <Paragraphs>89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789</cp:revision>
  <dcterms:created xsi:type="dcterms:W3CDTF">2020-02-26T10:04:23Z</dcterms:created>
  <dcterms:modified xsi:type="dcterms:W3CDTF">2022-02-04T13:28:23Z</dcterms:modified>
</cp:coreProperties>
</file>