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3"/>
  </p:notesMasterIdLst>
  <p:sldIdLst>
    <p:sldId id="489" r:id="rId4"/>
    <p:sldId id="546" r:id="rId5"/>
    <p:sldId id="555" r:id="rId6"/>
    <p:sldId id="553" r:id="rId7"/>
    <p:sldId id="554" r:id="rId8"/>
    <p:sldId id="548" r:id="rId9"/>
    <p:sldId id="550" r:id="rId10"/>
    <p:sldId id="543" r:id="rId11"/>
    <p:sldId id="547" r:id="rId1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BF"/>
    <a:srgbClr val="000000"/>
    <a:srgbClr val="62635B"/>
    <a:srgbClr val="929288"/>
    <a:srgbClr val="0099DA"/>
    <a:srgbClr val="42B38E"/>
    <a:srgbClr val="003369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6744" autoAdjust="0"/>
  </p:normalViewPr>
  <p:slideViewPr>
    <p:cSldViewPr snapToGrid="0" showGuides="1">
      <p:cViewPr varScale="1">
        <p:scale>
          <a:sx n="48" d="100"/>
          <a:sy n="48" d="100"/>
        </p:scale>
        <p:origin x="929" y="34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4/12/2022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3375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439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116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907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Internships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3"/>
          <p:cNvSpPr>
            <a:spLocks noChangeAspect="1"/>
          </p:cNvSpPr>
          <p:nvPr/>
        </p:nvSpPr>
        <p:spPr>
          <a:xfrm>
            <a:off x="10896485" y="5161217"/>
            <a:ext cx="1165897" cy="6662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44443" y="229011"/>
            <a:ext cx="8314454" cy="864136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</a:rPr>
              <a:t>KNITS Internship </a:t>
            </a:r>
            <a:r>
              <a:rPr lang="et-EE" sz="3600" b="0" dirty="0" smtClean="0">
                <a:solidFill>
                  <a:srgbClr val="000000"/>
                </a:solidFill>
              </a:rPr>
              <a:t>2021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443" y="35061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echteck 3"/>
          <p:cNvSpPr>
            <a:spLocks noChangeAspect="1"/>
          </p:cNvSpPr>
          <p:nvPr/>
        </p:nvSpPr>
        <p:spPr>
          <a:xfrm>
            <a:off x="471165" y="5206214"/>
            <a:ext cx="1165897" cy="631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4" name="Rechteck 3"/>
          <p:cNvSpPr>
            <a:spLocks noChangeAspect="1"/>
          </p:cNvSpPr>
          <p:nvPr/>
        </p:nvSpPr>
        <p:spPr>
          <a:xfrm>
            <a:off x="4574375" y="5867215"/>
            <a:ext cx="3698118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06878" y="166895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528702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8194" y="317605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1604" y="4505117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3139" y="4399042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9" name="Rechteck 3"/>
          <p:cNvSpPr>
            <a:spLocks noChangeAspect="1"/>
          </p:cNvSpPr>
          <p:nvPr/>
        </p:nvSpPr>
        <p:spPr>
          <a:xfrm>
            <a:off x="1767546" y="4648798"/>
            <a:ext cx="1165897" cy="1176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0" name="Rechteck 3"/>
          <p:cNvSpPr>
            <a:spLocks noChangeAspect="1"/>
          </p:cNvSpPr>
          <p:nvPr/>
        </p:nvSpPr>
        <p:spPr>
          <a:xfrm>
            <a:off x="3058139" y="1778001"/>
            <a:ext cx="1165897" cy="404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479894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561" y="4210012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7880" y="138253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5205" y="478723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204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1925" y="1860801"/>
            <a:ext cx="693325" cy="3532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856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25" name="Rechteck 3"/>
          <p:cNvSpPr>
            <a:spLocks noChangeAspect="1"/>
          </p:cNvSpPr>
          <p:nvPr/>
        </p:nvSpPr>
        <p:spPr>
          <a:xfrm>
            <a:off x="4575216" y="5084125"/>
            <a:ext cx="1165897" cy="7312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6" name="Rechteck 3"/>
          <p:cNvSpPr>
            <a:spLocks noChangeAspect="1"/>
          </p:cNvSpPr>
          <p:nvPr/>
        </p:nvSpPr>
        <p:spPr>
          <a:xfrm>
            <a:off x="471165" y="5867215"/>
            <a:ext cx="3752871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7678" y="599014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3814" y="5231614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05061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6596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3" name="Rechteck 3"/>
          <p:cNvSpPr>
            <a:spLocks noChangeAspect="1"/>
          </p:cNvSpPr>
          <p:nvPr/>
        </p:nvSpPr>
        <p:spPr>
          <a:xfrm>
            <a:off x="5843729" y="5112055"/>
            <a:ext cx="1165897" cy="722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4" name="Rechteck 3"/>
          <p:cNvSpPr>
            <a:spLocks noChangeAspect="1"/>
          </p:cNvSpPr>
          <p:nvPr/>
        </p:nvSpPr>
        <p:spPr>
          <a:xfrm>
            <a:off x="7038334" y="2304013"/>
            <a:ext cx="1196259" cy="353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55148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167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3370" y="1860801"/>
            <a:ext cx="791445" cy="39134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62824" y="5233189"/>
            <a:ext cx="462204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99116" y="2459411"/>
            <a:ext cx="959092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64/51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9043" y="5973188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Internships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5" name="Rechteck 3"/>
          <p:cNvSpPr>
            <a:spLocks noChangeAspect="1"/>
          </p:cNvSpPr>
          <p:nvPr/>
        </p:nvSpPr>
        <p:spPr>
          <a:xfrm>
            <a:off x="8392459" y="5867215"/>
            <a:ext cx="3669923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023145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24680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4617" y="4629724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19501" y="5298168"/>
            <a:ext cx="639817" cy="369770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6(3)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34403" y="6020232"/>
            <a:ext cx="1570214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Recruited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8" name="Rechteck 3"/>
          <p:cNvSpPr>
            <a:spLocks noChangeAspect="1"/>
          </p:cNvSpPr>
          <p:nvPr/>
        </p:nvSpPr>
        <p:spPr>
          <a:xfrm>
            <a:off x="9627972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73285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0" name="Rechteck 3"/>
          <p:cNvSpPr>
            <a:spLocks noChangeAspect="1"/>
          </p:cNvSpPr>
          <p:nvPr/>
        </p:nvSpPr>
        <p:spPr>
          <a:xfrm>
            <a:off x="8437657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82970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2420657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44125" y="3847978"/>
            <a:ext cx="2105285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Time window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4020068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2409725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5" name="Rechteck 3"/>
          <p:cNvSpPr>
            <a:spLocks noChangeAspect="1"/>
          </p:cNvSpPr>
          <p:nvPr/>
        </p:nvSpPr>
        <p:spPr>
          <a:xfrm>
            <a:off x="4249257" y="2409725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1021" y="3847978"/>
            <a:ext cx="2119079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Working days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t-EE" sz="3600" dirty="0" smtClean="0">
                <a:solidFill>
                  <a:schemeClr val="tx2"/>
                </a:solidFill>
              </a:rPr>
              <a:t>2021 Partecipation</a:t>
            </a:r>
            <a:endParaRPr lang="en-GB" sz="3200" b="0" dirty="0">
              <a:solidFill>
                <a:schemeClr val="tx2"/>
              </a:solidFill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46374" y="3091920"/>
            <a:ext cx="900789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398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00020" y="3101902"/>
            <a:ext cx="931034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205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38294" y="3894383"/>
            <a:ext cx="1516122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Retention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61346" y="3110440"/>
            <a:ext cx="1270018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79.6%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2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2"/>
          <p:cNvSpPr txBox="1">
            <a:spLocks/>
          </p:cNvSpPr>
          <p:nvPr/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>
                <a:solidFill>
                  <a:srgbClr val="000000"/>
                </a:solidFill>
              </a:rPr>
              <a:t>Journey to our teams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746164" y="5081997"/>
            <a:ext cx="6969729" cy="101461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750927" y="3623943"/>
            <a:ext cx="6969729" cy="1012429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750928" y="2157413"/>
            <a:ext cx="6969728" cy="1014061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3273108" y="3944020"/>
            <a:ext cx="143744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t-EE" sz="2000" dirty="0" smtClean="0">
                <a:solidFill>
                  <a:schemeClr val="bg1"/>
                </a:solidFill>
              </a:rPr>
              <a:t>E</a:t>
            </a:r>
            <a:r>
              <a:rPr lang="en-US" sz="2000" dirty="0" smtClean="0">
                <a:solidFill>
                  <a:schemeClr val="bg1"/>
                </a:solidFill>
              </a:rPr>
              <a:t>m</a:t>
            </a:r>
            <a:r>
              <a:rPr lang="et-EE" sz="2000" dirty="0" smtClean="0">
                <a:solidFill>
                  <a:schemeClr val="bg1"/>
                </a:solidFill>
              </a:rPr>
              <a:t>power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3044893" y="2567408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Deliver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3044893" y="5406591"/>
            <a:ext cx="177208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Inspire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7" name="Rechteck 3"/>
          <p:cNvSpPr>
            <a:spLocks noChangeAspect="1"/>
          </p:cNvSpPr>
          <p:nvPr/>
        </p:nvSpPr>
        <p:spPr>
          <a:xfrm>
            <a:off x="7715894" y="5075433"/>
            <a:ext cx="3585679" cy="996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8" name="Rechteck 3"/>
          <p:cNvSpPr>
            <a:spLocks noChangeAspect="1"/>
          </p:cNvSpPr>
          <p:nvPr/>
        </p:nvSpPr>
        <p:spPr>
          <a:xfrm>
            <a:off x="7715892" y="3618954"/>
            <a:ext cx="3585681" cy="1008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9" name="Rechteck 3"/>
          <p:cNvSpPr>
            <a:spLocks noChangeAspect="1"/>
          </p:cNvSpPr>
          <p:nvPr/>
        </p:nvSpPr>
        <p:spPr>
          <a:xfrm>
            <a:off x="7715892" y="2158710"/>
            <a:ext cx="3585681" cy="100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0" name="Text Placeholder 23"/>
          <p:cNvSpPr txBox="1">
            <a:spLocks/>
          </p:cNvSpPr>
          <p:nvPr/>
        </p:nvSpPr>
        <p:spPr>
          <a:xfrm>
            <a:off x="8197701" y="2479996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Professional</a:t>
            </a:r>
            <a:endParaRPr lang="en-GB" sz="2800" dirty="0"/>
          </a:p>
        </p:txBody>
      </p:sp>
      <p:sp>
        <p:nvSpPr>
          <p:cNvPr id="61" name="Text Placeholder 23"/>
          <p:cNvSpPr txBox="1">
            <a:spLocks/>
          </p:cNvSpPr>
          <p:nvPr/>
        </p:nvSpPr>
        <p:spPr>
          <a:xfrm>
            <a:off x="8120645" y="3945480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Frameworks</a:t>
            </a:r>
            <a:endParaRPr lang="en-GB" sz="2800" dirty="0"/>
          </a:p>
        </p:txBody>
      </p:sp>
      <p:sp>
        <p:nvSpPr>
          <p:cNvPr id="62" name="Text Placeholder 23"/>
          <p:cNvSpPr txBox="1">
            <a:spLocks/>
          </p:cNvSpPr>
          <p:nvPr/>
        </p:nvSpPr>
        <p:spPr>
          <a:xfrm>
            <a:off x="8120645" y="5400485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/>
              <a:t>Basi</a:t>
            </a:r>
            <a:r>
              <a:rPr lang="et-EE" sz="2000" dirty="0" smtClean="0"/>
              <a:t>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4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2"/>
          <p:cNvSpPr txBox="1">
            <a:spLocks/>
          </p:cNvSpPr>
          <p:nvPr/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>
                <a:solidFill>
                  <a:srgbClr val="000000"/>
                </a:solidFill>
              </a:rPr>
              <a:t>Journey to our teams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746164" y="5081997"/>
            <a:ext cx="6969729" cy="101461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750927" y="3623943"/>
            <a:ext cx="6969729" cy="1012429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750928" y="2157413"/>
            <a:ext cx="6969728" cy="1014061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3273108" y="3944020"/>
            <a:ext cx="143744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t-EE" sz="2000" dirty="0" smtClean="0">
                <a:solidFill>
                  <a:schemeClr val="bg1"/>
                </a:solidFill>
              </a:rPr>
              <a:t>E</a:t>
            </a:r>
            <a:r>
              <a:rPr lang="en-US" sz="2000" dirty="0" smtClean="0">
                <a:solidFill>
                  <a:schemeClr val="bg1"/>
                </a:solidFill>
              </a:rPr>
              <a:t>m</a:t>
            </a:r>
            <a:r>
              <a:rPr lang="et-EE" sz="2000" dirty="0" smtClean="0">
                <a:solidFill>
                  <a:schemeClr val="bg1"/>
                </a:solidFill>
              </a:rPr>
              <a:t>power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3044893" y="2567408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Deliver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3044893" y="5406591"/>
            <a:ext cx="177208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Inspire</a:t>
            </a:r>
            <a:endParaRPr lang="en-GB" sz="2800" dirty="0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724193" y="2158709"/>
            <a:ext cx="3572981" cy="1003428"/>
            <a:chOff x="8594143" y="2131052"/>
            <a:chExt cx="3585681" cy="1011103"/>
          </a:xfrm>
        </p:grpSpPr>
        <p:sp>
          <p:nvSpPr>
            <p:cNvPr id="48" name="Rechteck 3"/>
            <p:cNvSpPr>
              <a:spLocks noChangeAspect="1"/>
            </p:cNvSpPr>
            <p:nvPr/>
          </p:nvSpPr>
          <p:spPr>
            <a:xfrm>
              <a:off x="8594143" y="2134156"/>
              <a:ext cx="3585681" cy="1007999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" name="Rechteck 3"/>
            <p:cNvSpPr>
              <a:spLocks noChangeAspect="1"/>
            </p:cNvSpPr>
            <p:nvPr/>
          </p:nvSpPr>
          <p:spPr>
            <a:xfrm>
              <a:off x="8594143" y="2131052"/>
              <a:ext cx="3082424" cy="10111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 Placeholder 23"/>
          <p:cNvSpPr txBox="1">
            <a:spLocks/>
          </p:cNvSpPr>
          <p:nvPr/>
        </p:nvSpPr>
        <p:spPr>
          <a:xfrm>
            <a:off x="8295228" y="1793279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/>
              <a:t>Working / Learning</a:t>
            </a:r>
            <a:endParaRPr lang="en-GB" sz="2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7724193" y="3623528"/>
            <a:ext cx="3572981" cy="1003428"/>
            <a:chOff x="7724193" y="3623528"/>
            <a:chExt cx="3572981" cy="1003428"/>
          </a:xfrm>
        </p:grpSpPr>
        <p:sp>
          <p:nvSpPr>
            <p:cNvPr id="52" name="Rechteck 3"/>
            <p:cNvSpPr>
              <a:spLocks noChangeAspect="1"/>
            </p:cNvSpPr>
            <p:nvPr/>
          </p:nvSpPr>
          <p:spPr>
            <a:xfrm>
              <a:off x="7724193" y="3626608"/>
              <a:ext cx="3572981" cy="1000348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3" name="Rechteck 3"/>
            <p:cNvSpPr>
              <a:spLocks noChangeAspect="1"/>
            </p:cNvSpPr>
            <p:nvPr/>
          </p:nvSpPr>
          <p:spPr>
            <a:xfrm>
              <a:off x="7724193" y="3623528"/>
              <a:ext cx="1811693" cy="1003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715893" y="5081997"/>
            <a:ext cx="3572981" cy="1005203"/>
            <a:chOff x="7715893" y="5081997"/>
            <a:chExt cx="3572981" cy="1005203"/>
          </a:xfrm>
        </p:grpSpPr>
        <p:sp>
          <p:nvSpPr>
            <p:cNvPr id="55" name="Rechteck 3"/>
            <p:cNvSpPr>
              <a:spLocks noChangeAspect="1"/>
            </p:cNvSpPr>
            <p:nvPr/>
          </p:nvSpPr>
          <p:spPr>
            <a:xfrm>
              <a:off x="7715893" y="5091414"/>
              <a:ext cx="3572981" cy="995786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" name="Rechteck 3"/>
            <p:cNvSpPr>
              <a:spLocks noChangeAspect="1"/>
            </p:cNvSpPr>
            <p:nvPr/>
          </p:nvSpPr>
          <p:spPr>
            <a:xfrm>
              <a:off x="7715893" y="5081997"/>
              <a:ext cx="684708" cy="9988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63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3"/>
          <p:cNvSpPr>
            <a:spLocks noChangeAspect="1"/>
          </p:cNvSpPr>
          <p:nvPr/>
        </p:nvSpPr>
        <p:spPr>
          <a:xfrm>
            <a:off x="746164" y="5081997"/>
            <a:ext cx="6969729" cy="101461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Rechteck 3"/>
          <p:cNvSpPr>
            <a:spLocks noChangeAspect="1"/>
          </p:cNvSpPr>
          <p:nvPr/>
        </p:nvSpPr>
        <p:spPr>
          <a:xfrm>
            <a:off x="750927" y="3623943"/>
            <a:ext cx="6969729" cy="1012429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hteck 3"/>
          <p:cNvSpPr>
            <a:spLocks noChangeAspect="1"/>
          </p:cNvSpPr>
          <p:nvPr/>
        </p:nvSpPr>
        <p:spPr>
          <a:xfrm>
            <a:off x="750928" y="2157413"/>
            <a:ext cx="6969728" cy="1014061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>
                <a:solidFill>
                  <a:srgbClr val="000000"/>
                </a:solidFill>
              </a:rPr>
              <a:t>Journey to our teams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1971498" y="4070814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Younicorn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4881348" y="4070814"/>
            <a:ext cx="86048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Guild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1806583" y="5446342"/>
            <a:ext cx="204594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Open Source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1999968" y="2707038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Elite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4783078" y="268036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Workforce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3" name="Google Shape;35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2548" y="5358110"/>
            <a:ext cx="470530" cy="433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Placeholder 23"/>
          <p:cNvSpPr txBox="1">
            <a:spLocks/>
          </p:cNvSpPr>
          <p:nvPr/>
        </p:nvSpPr>
        <p:spPr>
          <a:xfrm>
            <a:off x="4537240" y="5476401"/>
            <a:ext cx="177208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Trainings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2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57" y="5358110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KpwQLYaNRGfdOXQRPCX1NYFk7Arqk51tNf23dMYfdQwnFRCmYrIflVXRAXKEYdX33-seLSPClzOR6zsXTlMY-wprz5DjsW_sRL5x5vc_SUOEVrWWK6rivcqXc7qYXQJT23xRLVcpS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840" y="3827525"/>
            <a:ext cx="568800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f99ZCvhmKCWpt0lj2P5gogEnzGQX1eJLnAmvJzSPFWOSXQ2WG0ewKlBkEy03aFNE8xtsVYFYKVECghlNAmq8EMZPFH_PZHN2GDAtVS9JpdbIaAOiv-5NCgdpGBu6FMBnAXIOEc-eEv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77" y="3819513"/>
            <a:ext cx="568799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RXPZl4Dc0avwiyCv1DWkOW7D379eAg6rConh2hzsCDs2r_kYN42TnnwhalYHdpw4c7KcK1GJz5thKWJCgwk0s7By1NXDDJPAIJMNOMRmigPMNXgSkSXQjdHabFaIn9Ala3PBo_srBc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57" y="2407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EcMX0ThLIaLAEAqWZLA7DxcaWeF7YqIBpSzytie8omqybk-HsQ-9TuJgVNCJUqoik8ch5aRKRQ85VbYiqLsL9u75VUMsHKWr56Bn2SgdYJiwLDxC-95oZHHI81Nea6h6Xia8ZSs6U5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49" y="2452067"/>
            <a:ext cx="568799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7724193" y="2158709"/>
            <a:ext cx="3572981" cy="1003428"/>
            <a:chOff x="8594143" y="2131052"/>
            <a:chExt cx="3585681" cy="1011103"/>
          </a:xfrm>
        </p:grpSpPr>
        <p:sp>
          <p:nvSpPr>
            <p:cNvPr id="33" name="Rechteck 3"/>
            <p:cNvSpPr>
              <a:spLocks noChangeAspect="1"/>
            </p:cNvSpPr>
            <p:nvPr/>
          </p:nvSpPr>
          <p:spPr>
            <a:xfrm>
              <a:off x="8594143" y="2134156"/>
              <a:ext cx="3585681" cy="1007999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" name="Rechteck 3"/>
            <p:cNvSpPr>
              <a:spLocks noChangeAspect="1"/>
            </p:cNvSpPr>
            <p:nvPr/>
          </p:nvSpPr>
          <p:spPr>
            <a:xfrm>
              <a:off x="8594143" y="2131052"/>
              <a:ext cx="3082424" cy="10111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Text Placeholder 23"/>
          <p:cNvSpPr txBox="1">
            <a:spLocks/>
          </p:cNvSpPr>
          <p:nvPr/>
        </p:nvSpPr>
        <p:spPr>
          <a:xfrm>
            <a:off x="8295228" y="1793279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/>
              <a:t>Working / Learning</a:t>
            </a:r>
            <a:endParaRPr lang="en-GB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724193" y="3623528"/>
            <a:ext cx="3572981" cy="1003428"/>
            <a:chOff x="7724193" y="3623528"/>
            <a:chExt cx="3572981" cy="1003428"/>
          </a:xfrm>
        </p:grpSpPr>
        <p:sp>
          <p:nvSpPr>
            <p:cNvPr id="43" name="Rechteck 3"/>
            <p:cNvSpPr>
              <a:spLocks noChangeAspect="1"/>
            </p:cNvSpPr>
            <p:nvPr/>
          </p:nvSpPr>
          <p:spPr>
            <a:xfrm>
              <a:off x="7724193" y="3626608"/>
              <a:ext cx="3572981" cy="1000348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" name="Rechteck 3"/>
            <p:cNvSpPr>
              <a:spLocks noChangeAspect="1"/>
            </p:cNvSpPr>
            <p:nvPr/>
          </p:nvSpPr>
          <p:spPr>
            <a:xfrm>
              <a:off x="7724193" y="3623528"/>
              <a:ext cx="1811693" cy="1003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15893" y="5081997"/>
            <a:ext cx="3572981" cy="1005203"/>
            <a:chOff x="7715893" y="5081997"/>
            <a:chExt cx="3572981" cy="1005203"/>
          </a:xfrm>
        </p:grpSpPr>
        <p:sp>
          <p:nvSpPr>
            <p:cNvPr id="46" name="Rechteck 3"/>
            <p:cNvSpPr>
              <a:spLocks noChangeAspect="1"/>
            </p:cNvSpPr>
            <p:nvPr/>
          </p:nvSpPr>
          <p:spPr>
            <a:xfrm>
              <a:off x="7715893" y="5091414"/>
              <a:ext cx="3572981" cy="995786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" name="Rechteck 3"/>
            <p:cNvSpPr>
              <a:spLocks noChangeAspect="1"/>
            </p:cNvSpPr>
            <p:nvPr/>
          </p:nvSpPr>
          <p:spPr>
            <a:xfrm>
              <a:off x="7715893" y="5081997"/>
              <a:ext cx="684708" cy="9988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2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</a:t>
            </a:r>
            <a:r>
              <a:rPr lang="et-EE" dirty="0" smtClean="0"/>
              <a:t>2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86466" y="3575781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/>
              <a:t>Younicorn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r>
              <a:rPr lang="en-GB" sz="3600" b="0" dirty="0">
                <a:solidFill>
                  <a:srgbClr val="000000"/>
                </a:solidFill>
              </a:rPr>
              <a:t>Internship Programs 2021</a:t>
            </a:r>
          </a:p>
        </p:txBody>
      </p:sp>
      <p:pic>
        <p:nvPicPr>
          <p:cNvPr id="51" name="Picture 50" descr="https://lh4.googleusercontent.com/zXOqC4Hf9e81D4je2tTrrmvblL5ovZrMJBTiE21jjczjGsdUocmWwhPf73D3GC7vHrki0N7UoDobt4p-fmupUZpOOvXy2b7V7pwgUxtO5qOmrKV5q1YFyVWicUIJ7W2f8rwi1pH7f1s=s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197" y="4440038"/>
            <a:ext cx="615609" cy="6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3.googleusercontent.com/rvgC8Dyjr9WQupo2rz-Rs-UQ8sJWa4PD4KWFfrdRKT3YF6zQMQuhQY05Cjf8NpLFCgGVjW-xjTPUDHvjDvi4k2t1VprHJZY8miNq-gJ9fSUVloMEMeq-C6JrGSQ0M06-OAeo7fm-o2c=s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62" y="5507303"/>
            <a:ext cx="594028" cy="5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T0uNOWlRpEAhkL-SgLoie5iClT1MRvU-L1_5AmikbphZfc6s3UmwIPMY0wuPCuw3zi_godXkLChv49OfbTcR7m1NKzn0uXJVOTWxKsjrtkcPEG6iAT1QrkYmVsuBgRI8q_AQdMwAzWY=s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21" y="3473600"/>
            <a:ext cx="516319" cy="5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sopmmbnLYHIN_020N2U9K2-yNMXVKGHD-nPuD2_fCdbd5FwxAOaOqPQQ4Wnoar9ecSRnKcmfSGwhdUbhxlMbQsumy7m4HI057Rx1htlFo8UXi7q46moDJ_XSK_tST4n1UxoKMUI50lk=s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59" y="4474665"/>
            <a:ext cx="580981" cy="5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je5uxI8tfQPn0j1hA05zdFHj1z-ZfPh89wIdusf-9EUcuotvC9JTVeihuZZguBjifwz_gSapg9GXErEhuSFkAs3ov5Bk6FFZAOWdycHLAtvPfKs9KhMVW630geBy2hS0-jhHEytJF5E=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61" y="4474665"/>
            <a:ext cx="589571" cy="58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3.googleusercontent.com/MSb7a7oZmXWX0z4vYYKmh1mcB9sDA1qk7n1Fb3R9haYt3n-_XYPXi0e_SkFEo3W1DRBrLW_dQFcsQLEDeshfXkkHg8_okJtWbqTtLzhUXJTNSn4rJYZt4pALPbjnMLD6YX2G4bX9hn0=s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77" y="5507302"/>
            <a:ext cx="594029" cy="5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3.googleusercontent.com/t7N_L2A4QIhCexewK5SnqeWbn9EV6n8MmR_msqKcHyTQVeSyER3Yy-gOe-NmcmJviDMSpwz33okuYgpiqlgVKWIB0qRfUWJeBg1_ajEuQj2z3r936wOdVmGRd3b2eI6WWKxft3EW_f0=s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64" y="3431719"/>
            <a:ext cx="600082" cy="6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41" y="5507302"/>
            <a:ext cx="583950" cy="556143"/>
          </a:xfrm>
          <a:prstGeom prst="rect">
            <a:avLst/>
          </a:prstGeom>
        </p:spPr>
      </p:pic>
      <p:pic>
        <p:nvPicPr>
          <p:cNvPr id="1050" name="Picture 26" descr="https://lh4.googleusercontent.com/v9xEJpJiXmqEJxg_i8nnEm1bW7ZSPrFNIoC6RHTaQTa6SK5wzXFJx8raJDp42D1QhsO3GziWh_UK5iVYLdTAZZAgzwJBRiH7xVvyED2wik4QSj44S5uYG11rGq1afF5dO9apsq_zoZI=s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960" y="3325493"/>
            <a:ext cx="710084" cy="7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10988</TotalTime>
  <Words>227</Words>
  <Application>Microsoft Office PowerPoint</Application>
  <PresentationFormat>Widescreen</PresentationFormat>
  <Paragraphs>88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794</cp:revision>
  <dcterms:created xsi:type="dcterms:W3CDTF">2020-02-26T10:04:23Z</dcterms:created>
  <dcterms:modified xsi:type="dcterms:W3CDTF">2022-04-12T08:53:23Z</dcterms:modified>
</cp:coreProperties>
</file>