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454" r:id="rId2"/>
    <p:sldId id="733" r:id="rId3"/>
    <p:sldId id="730" r:id="rId4"/>
    <p:sldId id="692" r:id="rId5"/>
    <p:sldId id="598" r:id="rId6"/>
    <p:sldId id="729" r:id="rId7"/>
    <p:sldId id="678" r:id="rId8"/>
    <p:sldId id="627" r:id="rId9"/>
    <p:sldId id="657" r:id="rId10"/>
    <p:sldId id="706" r:id="rId11"/>
    <p:sldId id="734" r:id="rId12"/>
    <p:sldId id="661" r:id="rId13"/>
    <p:sldId id="662" r:id="rId14"/>
    <p:sldId id="665" r:id="rId15"/>
    <p:sldId id="670" r:id="rId16"/>
    <p:sldId id="669" r:id="rId17"/>
    <p:sldId id="671" r:id="rId18"/>
    <p:sldId id="672" r:id="rId19"/>
    <p:sldId id="676" r:id="rId20"/>
    <p:sldId id="675" r:id="rId21"/>
    <p:sldId id="707" r:id="rId22"/>
    <p:sldId id="708" r:id="rId23"/>
    <p:sldId id="709" r:id="rId24"/>
    <p:sldId id="710" r:id="rId25"/>
    <p:sldId id="712" r:id="rId26"/>
    <p:sldId id="677" r:id="rId27"/>
    <p:sldId id="731" r:id="rId28"/>
    <p:sldId id="715" r:id="rId29"/>
    <p:sldId id="716" r:id="rId30"/>
    <p:sldId id="736" r:id="rId31"/>
    <p:sldId id="738" r:id="rId32"/>
    <p:sldId id="737" r:id="rId33"/>
    <p:sldId id="720" r:id="rId34"/>
    <p:sldId id="739" r:id="rId35"/>
    <p:sldId id="740" r:id="rId36"/>
    <p:sldId id="741" r:id="rId37"/>
    <p:sldId id="742" r:id="rId38"/>
    <p:sldId id="743" r:id="rId39"/>
    <p:sldId id="719" r:id="rId40"/>
    <p:sldId id="721" r:id="rId41"/>
    <p:sldId id="722" r:id="rId42"/>
    <p:sldId id="723" r:id="rId43"/>
    <p:sldId id="724" r:id="rId44"/>
    <p:sldId id="732" r:id="rId45"/>
    <p:sldId id="703" r:id="rId46"/>
    <p:sldId id="725" r:id="rId47"/>
    <p:sldId id="726" r:id="rId48"/>
    <p:sldId id="727" r:id="rId49"/>
    <p:sldId id="728" r:id="rId50"/>
    <p:sldId id="735" r:id="rId51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600" b="1" kern="1200">
        <a:solidFill>
          <a:srgbClr val="56B7E9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600" b="1" kern="1200">
        <a:solidFill>
          <a:srgbClr val="56B7E9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600" b="1" kern="1200">
        <a:solidFill>
          <a:srgbClr val="56B7E9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600" b="1" kern="1200">
        <a:solidFill>
          <a:srgbClr val="56B7E9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600" b="1" kern="1200">
        <a:solidFill>
          <a:srgbClr val="56B7E9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600" b="1" kern="1200">
        <a:solidFill>
          <a:srgbClr val="56B7E9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600" b="1" kern="1200">
        <a:solidFill>
          <a:srgbClr val="56B7E9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600" b="1" kern="1200">
        <a:solidFill>
          <a:srgbClr val="56B7E9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600" b="1" kern="1200">
        <a:solidFill>
          <a:srgbClr val="56B7E9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B55"/>
    <a:srgbClr val="3EB1D5"/>
    <a:srgbClr val="3EB1DD"/>
    <a:srgbClr val="61C2DD"/>
    <a:srgbClr val="3366A6"/>
    <a:srgbClr val="38A4E1"/>
    <a:srgbClr val="993300"/>
    <a:srgbClr val="339966"/>
    <a:srgbClr val="FFCC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Stijl, licht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0A1B5D5-9B99-4C35-A422-299274C87663}" styleName="Stijl, gemiddeld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9643" autoAdjust="0"/>
  </p:normalViewPr>
  <p:slideViewPr>
    <p:cSldViewPr>
      <p:cViewPr>
        <p:scale>
          <a:sx n="125" d="100"/>
          <a:sy n="125" d="100"/>
        </p:scale>
        <p:origin x="-1404" y="-138"/>
      </p:cViewPr>
      <p:guideLst>
        <p:guide orient="horz" pos="3748"/>
        <p:guide orient="horz" pos="618"/>
        <p:guide orient="horz" pos="96"/>
        <p:guide orient="horz" pos="1253"/>
        <p:guide orient="horz" pos="3929"/>
        <p:guide orient="horz" pos="2387"/>
        <p:guide orient="horz" pos="1434"/>
        <p:guide orient="horz" pos="2115"/>
        <p:guide pos="2880"/>
        <p:guide pos="1519"/>
        <p:guide pos="5556"/>
        <p:guide pos="249"/>
        <p:guide pos="2245"/>
      </p:guideLst>
    </p:cSldViewPr>
  </p:slideViewPr>
  <p:outlineViewPr>
    <p:cViewPr>
      <p:scale>
        <a:sx n="33" d="100"/>
        <a:sy n="33" d="100"/>
      </p:scale>
      <p:origin x="0" y="-123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972" y="-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9" tIns="46343" rIns="92689" bIns="46343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 b="0">
                <a:solidFill>
                  <a:schemeClr val="tx1"/>
                </a:solidFill>
                <a:latin typeface="Times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9" tIns="46343" rIns="92689" bIns="46343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 b="0">
                <a:solidFill>
                  <a:schemeClr val="tx1"/>
                </a:solidFill>
                <a:latin typeface="Times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9" tIns="46343" rIns="92689" bIns="46343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 b="0">
                <a:solidFill>
                  <a:schemeClr val="tx1"/>
                </a:solidFill>
                <a:latin typeface="Times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9" tIns="46343" rIns="92689" bIns="46343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b="0">
                <a:solidFill>
                  <a:schemeClr val="tx1"/>
                </a:solidFill>
                <a:latin typeface="Times" pitchFamily="18" charset="0"/>
              </a:defRPr>
            </a:lvl1pPr>
          </a:lstStyle>
          <a:p>
            <a:pPr>
              <a:defRPr/>
            </a:pPr>
            <a:fld id="{CC790554-2323-4905-B8F5-6855B14C849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05739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9" tIns="46343" rIns="92689" bIns="46343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 b="0">
                <a:solidFill>
                  <a:schemeClr val="tx1"/>
                </a:solidFill>
                <a:latin typeface="Times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9" tIns="46343" rIns="92689" bIns="46343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 b="0">
                <a:solidFill>
                  <a:schemeClr val="tx1"/>
                </a:solidFill>
                <a:latin typeface="Times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6125"/>
            <a:ext cx="496093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9" tIns="46343" rIns="92689" bIns="463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9" tIns="46343" rIns="92689" bIns="46343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 b="0">
                <a:solidFill>
                  <a:schemeClr val="tx1"/>
                </a:solidFill>
                <a:latin typeface="Times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9" tIns="46343" rIns="92689" bIns="46343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b="0">
                <a:solidFill>
                  <a:schemeClr val="tx1"/>
                </a:solidFill>
                <a:latin typeface="Times" pitchFamily="18" charset="0"/>
              </a:defRPr>
            </a:lvl1pPr>
          </a:lstStyle>
          <a:p>
            <a:pPr>
              <a:defRPr/>
            </a:pPr>
            <a:fld id="{8E000947-2671-4040-A7D4-0A56B2EDDA5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62154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1pPr>
            <a:lvl2pPr marL="742950" indent="-285750" defTabSz="9271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2pPr>
            <a:lvl3pPr marL="1143000" indent="-228600" defTabSz="9271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3pPr>
            <a:lvl4pPr marL="1600200" indent="-228600" defTabSz="9271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4pPr>
            <a:lvl5pPr marL="2057400" indent="-228600" defTabSz="9271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9pPr>
          </a:lstStyle>
          <a:p>
            <a:fld id="{98A81476-0DB4-4C7F-A185-4CD62953E3CE}" type="slidenum">
              <a:rPr lang="en-GB" altLang="en-US" sz="1200" b="0" smtClean="0">
                <a:solidFill>
                  <a:schemeClr val="tx1"/>
                </a:solidFill>
                <a:latin typeface="Times" pitchFamily="18" charset="0"/>
              </a:rPr>
              <a:pPr/>
              <a:t>1</a:t>
            </a:fld>
            <a:endParaRPr lang="en-GB" altLang="en-US" sz="1200" b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37891" name="Rectangle 7"/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704" tIns="46351" rIns="92704" bIns="46351" anchor="b"/>
          <a:lstStyle>
            <a:lvl1pPr defTabSz="9271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1pPr>
            <a:lvl2pPr marL="742950" indent="-285750" defTabSz="9271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2pPr>
            <a:lvl3pPr marL="1143000" indent="-228600" defTabSz="9271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3pPr>
            <a:lvl4pPr marL="1600200" indent="-228600" defTabSz="9271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4pPr>
            <a:lvl5pPr marL="2057400" indent="-228600" defTabSz="9271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0F53A01F-DD07-44AE-9D07-EA9AF8FFDF2C}" type="slidenum">
              <a:rPr lang="de-CH" altLang="en-US" sz="1200" b="0">
                <a:solidFill>
                  <a:schemeClr val="tx1"/>
                </a:solidFill>
              </a:rPr>
              <a:pPr algn="r" eaLnBrk="1" hangingPunct="1"/>
              <a:t>1</a:t>
            </a:fld>
            <a:endParaRPr lang="de-CH" altLang="en-US" sz="1200" b="0">
              <a:solidFill>
                <a:schemeClr val="tx1"/>
              </a:solidFill>
            </a:endParaRPr>
          </a:p>
        </p:txBody>
      </p:sp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0937" cy="3721100"/>
          </a:xfrm>
          <a:ln/>
        </p:spPr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038" y="4714875"/>
            <a:ext cx="543560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704" tIns="46351" rIns="92704" bIns="46351"/>
          <a:lstStyle/>
          <a:p>
            <a:pPr eaLnBrk="1" hangingPunct="1"/>
            <a:endParaRPr lang="en-US" altLang="en-US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9" name="Google Shape;9139;g6ad1349293_0_4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0" name="Google Shape;9140;g6ad1349293_0_4333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ChangeArrowheads="1"/>
          </p:cNvSpPr>
          <p:nvPr userDrawn="1"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41950228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1340768"/>
            <a:ext cx="8367713" cy="50405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156325" y="6584950"/>
            <a:ext cx="1828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10/04/2019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" y="6584950"/>
            <a:ext cx="3254375" cy="157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Kuehne + Nagel Information Technology School KNITS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01013" y="6584950"/>
            <a:ext cx="762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p. </a:t>
            </a:r>
            <a:fld id="{8BF059E5-0B5C-4F7B-BF52-2191126EA8E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21521772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708033"/>
            <a:ext cx="4676700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4383635"/>
            <a:ext cx="4676700" cy="51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539425" y="3024157"/>
            <a:ext cx="18884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6633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9" name="Google Shape;5059;p14"/>
          <p:cNvSpPr txBox="1">
            <a:spLocks noGrp="1"/>
          </p:cNvSpPr>
          <p:nvPr>
            <p:ph type="title" hasCustomPrompt="1"/>
          </p:nvPr>
        </p:nvSpPr>
        <p:spPr>
          <a:xfrm>
            <a:off x="158725" y="1080369"/>
            <a:ext cx="1320300" cy="7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60" name="Google Shape;5060;p14"/>
          <p:cNvSpPr txBox="1">
            <a:spLocks noGrp="1"/>
          </p:cNvSpPr>
          <p:nvPr>
            <p:ph type="title" idx="2"/>
          </p:nvPr>
        </p:nvSpPr>
        <p:spPr>
          <a:xfrm>
            <a:off x="1642650" y="847740"/>
            <a:ext cx="2808000" cy="5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061" name="Google Shape;5061;p14"/>
          <p:cNvSpPr txBox="1">
            <a:spLocks noGrp="1"/>
          </p:cNvSpPr>
          <p:nvPr>
            <p:ph type="subTitle" idx="1"/>
          </p:nvPr>
        </p:nvSpPr>
        <p:spPr>
          <a:xfrm>
            <a:off x="1642650" y="1292360"/>
            <a:ext cx="2464800" cy="7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62" name="Google Shape;5062;p14"/>
          <p:cNvSpPr txBox="1">
            <a:spLocks noGrp="1"/>
          </p:cNvSpPr>
          <p:nvPr>
            <p:ph type="title" idx="3" hasCustomPrompt="1"/>
          </p:nvPr>
        </p:nvSpPr>
        <p:spPr>
          <a:xfrm>
            <a:off x="158725" y="2551803"/>
            <a:ext cx="1320300" cy="7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63" name="Google Shape;5063;p14"/>
          <p:cNvSpPr txBox="1">
            <a:spLocks noGrp="1"/>
          </p:cNvSpPr>
          <p:nvPr>
            <p:ph type="title" idx="4"/>
          </p:nvPr>
        </p:nvSpPr>
        <p:spPr>
          <a:xfrm>
            <a:off x="1642650" y="2319172"/>
            <a:ext cx="2808000" cy="5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064" name="Google Shape;5064;p14"/>
          <p:cNvSpPr txBox="1">
            <a:spLocks noGrp="1"/>
          </p:cNvSpPr>
          <p:nvPr>
            <p:ph type="subTitle" idx="5"/>
          </p:nvPr>
        </p:nvSpPr>
        <p:spPr>
          <a:xfrm>
            <a:off x="1642650" y="2763793"/>
            <a:ext cx="2464800" cy="7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65" name="Google Shape;5065;p14"/>
          <p:cNvSpPr txBox="1">
            <a:spLocks noGrp="1"/>
          </p:cNvSpPr>
          <p:nvPr>
            <p:ph type="title" idx="6" hasCustomPrompt="1"/>
          </p:nvPr>
        </p:nvSpPr>
        <p:spPr>
          <a:xfrm>
            <a:off x="158725" y="4023236"/>
            <a:ext cx="1320300" cy="7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66" name="Google Shape;5066;p14"/>
          <p:cNvSpPr txBox="1">
            <a:spLocks noGrp="1"/>
          </p:cNvSpPr>
          <p:nvPr>
            <p:ph type="title" idx="7"/>
          </p:nvPr>
        </p:nvSpPr>
        <p:spPr>
          <a:xfrm>
            <a:off x="1642650" y="3790607"/>
            <a:ext cx="2808000" cy="5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067" name="Google Shape;5067;p14"/>
          <p:cNvSpPr txBox="1">
            <a:spLocks noGrp="1"/>
          </p:cNvSpPr>
          <p:nvPr>
            <p:ph type="subTitle" idx="8"/>
          </p:nvPr>
        </p:nvSpPr>
        <p:spPr>
          <a:xfrm>
            <a:off x="1642650" y="4235227"/>
            <a:ext cx="2464800" cy="7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68" name="Google Shape;5068;p14"/>
          <p:cNvSpPr txBox="1">
            <a:spLocks noGrp="1"/>
          </p:cNvSpPr>
          <p:nvPr>
            <p:ph type="title" idx="9" hasCustomPrompt="1"/>
          </p:nvPr>
        </p:nvSpPr>
        <p:spPr>
          <a:xfrm>
            <a:off x="4614421" y="2101524"/>
            <a:ext cx="1320300" cy="7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69" name="Google Shape;5069;p14"/>
          <p:cNvSpPr txBox="1">
            <a:spLocks noGrp="1"/>
          </p:cNvSpPr>
          <p:nvPr>
            <p:ph type="title" idx="13"/>
          </p:nvPr>
        </p:nvSpPr>
        <p:spPr>
          <a:xfrm>
            <a:off x="6098346" y="1868893"/>
            <a:ext cx="2808000" cy="5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070" name="Google Shape;5070;p14"/>
          <p:cNvSpPr txBox="1">
            <a:spLocks noGrp="1"/>
          </p:cNvSpPr>
          <p:nvPr>
            <p:ph type="subTitle" idx="14"/>
          </p:nvPr>
        </p:nvSpPr>
        <p:spPr>
          <a:xfrm>
            <a:off x="6098346" y="2313515"/>
            <a:ext cx="2464800" cy="7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71" name="Google Shape;5071;p14"/>
          <p:cNvSpPr txBox="1">
            <a:spLocks noGrp="1"/>
          </p:cNvSpPr>
          <p:nvPr>
            <p:ph type="title" idx="15" hasCustomPrompt="1"/>
          </p:nvPr>
        </p:nvSpPr>
        <p:spPr>
          <a:xfrm>
            <a:off x="4614421" y="3572957"/>
            <a:ext cx="1320300" cy="7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72" name="Google Shape;5072;p14"/>
          <p:cNvSpPr txBox="1">
            <a:spLocks noGrp="1"/>
          </p:cNvSpPr>
          <p:nvPr>
            <p:ph type="title" idx="16"/>
          </p:nvPr>
        </p:nvSpPr>
        <p:spPr>
          <a:xfrm>
            <a:off x="6098346" y="3340327"/>
            <a:ext cx="2808000" cy="5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073" name="Google Shape;5073;p14"/>
          <p:cNvSpPr txBox="1">
            <a:spLocks noGrp="1"/>
          </p:cNvSpPr>
          <p:nvPr>
            <p:ph type="subTitle" idx="17"/>
          </p:nvPr>
        </p:nvSpPr>
        <p:spPr>
          <a:xfrm>
            <a:off x="6098346" y="3784948"/>
            <a:ext cx="2464800" cy="7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74" name="Google Shape;5074;p14"/>
          <p:cNvSpPr txBox="1">
            <a:spLocks noGrp="1"/>
          </p:cNvSpPr>
          <p:nvPr>
            <p:ph type="title" idx="18" hasCustomPrompt="1"/>
          </p:nvPr>
        </p:nvSpPr>
        <p:spPr>
          <a:xfrm>
            <a:off x="4614421" y="5044391"/>
            <a:ext cx="1320300" cy="7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75" name="Google Shape;5075;p14"/>
          <p:cNvSpPr txBox="1">
            <a:spLocks noGrp="1"/>
          </p:cNvSpPr>
          <p:nvPr>
            <p:ph type="title" idx="19"/>
          </p:nvPr>
        </p:nvSpPr>
        <p:spPr>
          <a:xfrm>
            <a:off x="6098346" y="4811760"/>
            <a:ext cx="2808000" cy="5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076" name="Google Shape;5076;p14"/>
          <p:cNvSpPr txBox="1">
            <a:spLocks noGrp="1"/>
          </p:cNvSpPr>
          <p:nvPr>
            <p:ph type="subTitle" idx="20"/>
          </p:nvPr>
        </p:nvSpPr>
        <p:spPr>
          <a:xfrm>
            <a:off x="6098346" y="5256381"/>
            <a:ext cx="2464800" cy="7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294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6233133"/>
            <a:ext cx="4686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6182333"/>
            <a:ext cx="4569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043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67713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Mastertextformat bearbeiten</a:t>
            </a:r>
          </a:p>
          <a:p>
            <a:pPr lvl="1"/>
            <a:r>
              <a:rPr lang="en-GB" altLang="en-US" smtClean="0"/>
              <a:t>Zweite Ebene</a:t>
            </a:r>
          </a:p>
          <a:p>
            <a:pPr lvl="2"/>
            <a:r>
              <a:rPr lang="en-GB" altLang="en-US" smtClean="0"/>
              <a:t>Dritte Ebene</a:t>
            </a:r>
          </a:p>
          <a:p>
            <a:pPr lvl="3"/>
            <a:r>
              <a:rPr lang="en-GB" altLang="en-US" smtClean="0"/>
              <a:t>Vierte Ebene</a:t>
            </a:r>
          </a:p>
          <a:p>
            <a:pPr lvl="4"/>
            <a:r>
              <a:rPr lang="en-GB" altLang="en-US" smtClean="0"/>
              <a:t>Fünfte Ebene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38188"/>
            <a:ext cx="8367713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Mastertitelformat bearbeiten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72225" y="6584950"/>
            <a:ext cx="182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b="0">
                <a:solidFill>
                  <a:srgbClr val="002B55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/>
              <a:t>10/04/2019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2438" y="6584950"/>
            <a:ext cx="275113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b="0">
                <a:solidFill>
                  <a:srgbClr val="002B55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/>
              <a:t>Kuehne + Nagel Information Technology School 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99450" y="6584950"/>
            <a:ext cx="76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000" b="0">
                <a:solidFill>
                  <a:srgbClr val="002B55"/>
                </a:solidFill>
              </a:defRPr>
            </a:lvl1pPr>
          </a:lstStyle>
          <a:p>
            <a:pPr>
              <a:defRPr/>
            </a:pPr>
            <a:r>
              <a:rPr lang="en-GB" altLang="en-US"/>
              <a:t>p. </a:t>
            </a:r>
            <a:fld id="{22A7682E-6E73-42E1-91B1-2CFBB4284F5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1031" name="Rectangle 30"/>
          <p:cNvSpPr>
            <a:spLocks noChangeArrowheads="1"/>
          </p:cNvSpPr>
          <p:nvPr userDrawn="1"/>
        </p:nvSpPr>
        <p:spPr bwMode="auto">
          <a:xfrm flipV="1">
            <a:off x="12700" y="682625"/>
            <a:ext cx="9144000" cy="460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1032" name="Rectangle 31"/>
          <p:cNvSpPr>
            <a:spLocks noChangeArrowheads="1"/>
          </p:cNvSpPr>
          <p:nvPr userDrawn="1"/>
        </p:nvSpPr>
        <p:spPr bwMode="auto">
          <a:xfrm flipV="1">
            <a:off x="0" y="6477000"/>
            <a:ext cx="9144000" cy="3651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pic>
        <p:nvPicPr>
          <p:cNvPr id="1034" name="Picture 35" descr="kn_both_pos_anker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98425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21" r:id="rId1"/>
    <p:sldLayoutId id="2147484522" r:id="rId2"/>
    <p:sldLayoutId id="2147484523" r:id="rId3"/>
    <p:sldLayoutId id="2147484524" r:id="rId4"/>
    <p:sldLayoutId id="2147484525" r:id="rId5"/>
  </p:sldLayoutIdLst>
  <p:transition spd="med">
    <p:fade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2B55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2B55"/>
          </a:solidFill>
          <a:latin typeface="Calibri Light" panose="020F03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2B55"/>
          </a:solidFill>
          <a:latin typeface="Calibri Light" panose="020F03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2B55"/>
          </a:solidFill>
          <a:latin typeface="Calibri Light" panose="020F03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2B55"/>
          </a:solidFill>
          <a:latin typeface="Calibri Light" panose="020F0302020204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002B55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002B55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002B55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002B55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20000"/>
        </a:spcAft>
        <a:buClr>
          <a:srgbClr val="56B7E9"/>
        </a:buClr>
        <a:buSzPct val="115000"/>
        <a:defRPr>
          <a:solidFill>
            <a:srgbClr val="002B55"/>
          </a:solidFill>
          <a:latin typeface="+mn-lt"/>
          <a:ea typeface="+mn-ea"/>
          <a:cs typeface="+mn-cs"/>
        </a:defRPr>
      </a:lvl1pPr>
      <a:lvl2pPr marL="377825" indent="-187325" algn="l" rtl="0" eaLnBrk="0" fontAlgn="base" hangingPunct="0">
        <a:spcBef>
          <a:spcPct val="0"/>
        </a:spcBef>
        <a:spcAft>
          <a:spcPct val="20000"/>
        </a:spcAft>
        <a:buClr>
          <a:srgbClr val="38A4E1"/>
        </a:buClr>
        <a:buFont typeface="Wingdings 2" pitchFamily="18" charset="2"/>
        <a:buChar char=""/>
        <a:defRPr sz="2000">
          <a:solidFill>
            <a:srgbClr val="002B55"/>
          </a:solidFill>
          <a:latin typeface="+mn-lt"/>
        </a:defRPr>
      </a:lvl2pPr>
      <a:lvl3pPr marL="749300" indent="-180975" algn="l" rtl="0" eaLnBrk="0" fontAlgn="base" hangingPunct="0">
        <a:spcBef>
          <a:spcPct val="0"/>
        </a:spcBef>
        <a:spcAft>
          <a:spcPct val="0"/>
        </a:spcAft>
        <a:buClr>
          <a:srgbClr val="56B7E9"/>
        </a:buClr>
        <a:buFont typeface="Wingdings 2" pitchFamily="18" charset="2"/>
        <a:buChar char=""/>
        <a:defRPr>
          <a:solidFill>
            <a:srgbClr val="002B55"/>
          </a:solidFill>
          <a:latin typeface="+mn-lt"/>
        </a:defRPr>
      </a:lvl3pPr>
      <a:lvl4pPr marL="1144588" indent="-192088" algn="l" rtl="0" eaLnBrk="0" fontAlgn="base" hangingPunct="0">
        <a:spcBef>
          <a:spcPct val="0"/>
        </a:spcBef>
        <a:spcAft>
          <a:spcPct val="0"/>
        </a:spcAft>
        <a:buClr>
          <a:srgbClr val="56B7E9"/>
        </a:buClr>
        <a:buChar char="–"/>
        <a:defRPr>
          <a:solidFill>
            <a:srgbClr val="002B55"/>
          </a:solidFill>
          <a:latin typeface="+mn-lt"/>
        </a:defRPr>
      </a:lvl4pPr>
      <a:lvl5pPr marL="1519238" indent="-180975" algn="l" rtl="0" eaLnBrk="0" fontAlgn="base" hangingPunct="0">
        <a:spcBef>
          <a:spcPct val="0"/>
        </a:spcBef>
        <a:spcAft>
          <a:spcPct val="0"/>
        </a:spcAft>
        <a:buClr>
          <a:srgbClr val="56B7E9"/>
        </a:buClr>
        <a:buChar char="–"/>
        <a:defRPr>
          <a:solidFill>
            <a:srgbClr val="002B55"/>
          </a:solidFill>
          <a:latin typeface="+mn-lt"/>
        </a:defRPr>
      </a:lvl5pPr>
      <a:lvl6pPr marL="1976438" indent="-180975" algn="l" rtl="0" fontAlgn="base">
        <a:spcBef>
          <a:spcPct val="0"/>
        </a:spcBef>
        <a:spcAft>
          <a:spcPct val="0"/>
        </a:spcAft>
        <a:buClr>
          <a:srgbClr val="56B7E9"/>
        </a:buClr>
        <a:buChar char="–"/>
        <a:defRPr>
          <a:solidFill>
            <a:srgbClr val="002B55"/>
          </a:solidFill>
          <a:latin typeface="+mn-lt"/>
        </a:defRPr>
      </a:lvl6pPr>
      <a:lvl7pPr marL="2433638" indent="-180975" algn="l" rtl="0" fontAlgn="base">
        <a:spcBef>
          <a:spcPct val="0"/>
        </a:spcBef>
        <a:spcAft>
          <a:spcPct val="0"/>
        </a:spcAft>
        <a:buClr>
          <a:srgbClr val="56B7E9"/>
        </a:buClr>
        <a:buChar char="–"/>
        <a:defRPr>
          <a:solidFill>
            <a:srgbClr val="002B55"/>
          </a:solidFill>
          <a:latin typeface="+mn-lt"/>
        </a:defRPr>
      </a:lvl7pPr>
      <a:lvl8pPr marL="2890838" indent="-180975" algn="l" rtl="0" fontAlgn="base">
        <a:spcBef>
          <a:spcPct val="0"/>
        </a:spcBef>
        <a:spcAft>
          <a:spcPct val="0"/>
        </a:spcAft>
        <a:buClr>
          <a:srgbClr val="56B7E9"/>
        </a:buClr>
        <a:buChar char="–"/>
        <a:defRPr>
          <a:solidFill>
            <a:srgbClr val="002B55"/>
          </a:solidFill>
          <a:latin typeface="+mn-lt"/>
        </a:defRPr>
      </a:lvl8pPr>
      <a:lvl9pPr marL="3348038" indent="-180975" algn="l" rtl="0" fontAlgn="base">
        <a:spcBef>
          <a:spcPct val="0"/>
        </a:spcBef>
        <a:spcAft>
          <a:spcPct val="0"/>
        </a:spcAft>
        <a:buClr>
          <a:srgbClr val="56B7E9"/>
        </a:buClr>
        <a:buChar char="–"/>
        <a:defRPr>
          <a:solidFill>
            <a:srgbClr val="002B55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30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30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3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31.png"/><Relationship Id="rId2" Type="http://schemas.openxmlformats.org/officeDocument/2006/relationships/image" Target="../media/image9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3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31.png"/><Relationship Id="rId2" Type="http://schemas.openxmlformats.org/officeDocument/2006/relationships/image" Target="../media/image9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3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31.png"/><Relationship Id="rId2" Type="http://schemas.openxmlformats.org/officeDocument/2006/relationships/image" Target="../media/image9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29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9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8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25.png"/><Relationship Id="rId16" Type="http://schemas.openxmlformats.org/officeDocument/2006/relationships/image" Target="../media/image22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8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25.png"/><Relationship Id="rId16" Type="http://schemas.openxmlformats.org/officeDocument/2006/relationships/image" Target="../media/image22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8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25.png"/><Relationship Id="rId16" Type="http://schemas.openxmlformats.org/officeDocument/2006/relationships/image" Target="../media/image22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8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25.png"/><Relationship Id="rId16" Type="http://schemas.openxmlformats.org/officeDocument/2006/relationships/image" Target="../media/image22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8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25.png"/><Relationship Id="rId16" Type="http://schemas.openxmlformats.org/officeDocument/2006/relationships/image" Target="../media/image22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3.png"/><Relationship Id="rId7" Type="http://schemas.openxmlformats.org/officeDocument/2006/relationships/image" Target="../media/image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3.png"/><Relationship Id="rId7" Type="http://schemas.openxmlformats.org/officeDocument/2006/relationships/image" Target="../media/image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3.png"/><Relationship Id="rId7" Type="http://schemas.openxmlformats.org/officeDocument/2006/relationships/image" Target="../media/image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5.png"/><Relationship Id="rId10" Type="http://schemas.openxmlformats.org/officeDocument/2006/relationships/image" Target="../media/image38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3.png"/><Relationship Id="rId7" Type="http://schemas.openxmlformats.org/officeDocument/2006/relationships/image" Target="../media/image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5.png"/><Relationship Id="rId10" Type="http://schemas.openxmlformats.org/officeDocument/2006/relationships/image" Target="../media/image38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5.png"/><Relationship Id="rId7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6.png"/><Relationship Id="rId4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6.png"/><Relationship Id="rId4" Type="http://schemas.openxmlformats.org/officeDocument/2006/relationships/image" Target="../media/image24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2.png"/><Relationship Id="rId7" Type="http://schemas.openxmlformats.org/officeDocument/2006/relationships/image" Target="../media/image1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4"/>
          <p:cNvSpPr>
            <a:spLocks noGrp="1"/>
          </p:cNvSpPr>
          <p:nvPr>
            <p:ph type="ctrTitle" idx="4294967295"/>
          </p:nvPr>
        </p:nvSpPr>
        <p:spPr>
          <a:xfrm>
            <a:off x="755576" y="4567336"/>
            <a:ext cx="7848600" cy="517848"/>
          </a:xfrm>
        </p:spPr>
        <p:txBody>
          <a:bodyPr/>
          <a:lstStyle/>
          <a:p>
            <a:pPr algn="ctr"/>
            <a:r>
              <a:rPr lang="en-GB" altLang="en-US" sz="2600" b="1" dirty="0" err="1" smtClean="0">
                <a:latin typeface="Segoe UI" pitchFamily="34" charset="0"/>
                <a:cs typeface="Segoe UI" pitchFamily="34" charset="0"/>
              </a:rPr>
              <a:t>Kuehne</a:t>
            </a:r>
            <a:r>
              <a:rPr lang="en-GB" altLang="en-US" sz="2600" b="1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GB" altLang="en-US" sz="2600" b="1" dirty="0" smtClean="0">
                <a:latin typeface="Segoe UI" pitchFamily="34" charset="0"/>
                <a:cs typeface="Segoe UI" pitchFamily="34" charset="0"/>
              </a:rPr>
              <a:t>Nagel </a:t>
            </a:r>
            <a:r>
              <a:rPr lang="et-EE" altLang="en-US" sz="2600" b="1" dirty="0" smtClean="0">
                <a:latin typeface="Segoe UI" pitchFamily="34" charset="0"/>
                <a:cs typeface="Segoe UI" pitchFamily="34" charset="0"/>
              </a:rPr>
              <a:t>Information Technology School</a:t>
            </a:r>
            <a:r>
              <a:rPr lang="en-GB" altLang="en-US" b="1" dirty="0" smtClean="0">
                <a:latin typeface="Segoe UI" pitchFamily="34" charset="0"/>
                <a:cs typeface="Segoe UI" pitchFamily="34" charset="0"/>
              </a:rPr>
              <a:t/>
            </a:r>
            <a:br>
              <a:rPr lang="en-GB" altLang="en-US" b="1" dirty="0" smtClean="0">
                <a:latin typeface="Segoe UI" pitchFamily="34" charset="0"/>
                <a:cs typeface="Segoe UI" pitchFamily="34" charset="0"/>
              </a:rPr>
            </a:br>
            <a:r>
              <a:rPr lang="en-GB" altLang="en-US" dirty="0" smtClean="0">
                <a:solidFill>
                  <a:schemeClr val="accent1"/>
                </a:solidFill>
              </a:rPr>
              <a:t/>
            </a:r>
            <a:br>
              <a:rPr lang="en-GB" altLang="en-US" dirty="0" smtClean="0">
                <a:solidFill>
                  <a:schemeClr val="accent1"/>
                </a:solidFill>
              </a:rPr>
            </a:br>
            <a:endParaRPr lang="en-US" altLang="en-US" sz="1800" i="1" dirty="0" smtClean="0">
              <a:solidFill>
                <a:schemeClr val="accent1"/>
              </a:solidFill>
            </a:endParaRPr>
          </a:p>
        </p:txBody>
      </p:sp>
      <p:pic>
        <p:nvPicPr>
          <p:cNvPr id="1027" name="Picture 3" descr="C:\Users\ADMIN\Downloads\KnitsLogoFin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916" y="1268760"/>
            <a:ext cx="2880320" cy="2829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768350"/>
            <a:ext cx="8264525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1pPr>
            <a:lvl2pPr marL="742950" indent="-28575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altLang="en-US" sz="1000" b="0" smtClean="0">
                <a:solidFill>
                  <a:srgbClr val="002B55"/>
                </a:solidFill>
              </a:rPr>
              <a:t>p. </a:t>
            </a:r>
            <a:fld id="{1766E34C-4344-49AF-A095-4644EAAAD76F}" type="slidenum">
              <a:rPr lang="en-GB" altLang="en-US" sz="1000" b="0" smtClean="0">
                <a:solidFill>
                  <a:srgbClr val="002B55"/>
                </a:solidFill>
              </a:rPr>
              <a:pPr/>
              <a:t>10</a:t>
            </a:fld>
            <a:endParaRPr lang="en-GB" altLang="en-US" sz="1000" b="0" smtClean="0">
              <a:solidFill>
                <a:srgbClr val="002B55"/>
              </a:solidFill>
            </a:endParaRPr>
          </a:p>
        </p:txBody>
      </p:sp>
      <p:pic>
        <p:nvPicPr>
          <p:cNvPr id="922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5183188"/>
            <a:ext cx="811212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5184775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00" y="5168900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3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8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6" name="Pictur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675" y="5187950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7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5191125"/>
            <a:ext cx="8112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8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00" y="5191125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7" name="Content Placeholder 1"/>
          <p:cNvSpPr>
            <a:spLocks noGrp="1"/>
          </p:cNvSpPr>
          <p:nvPr>
            <p:ph idx="1"/>
          </p:nvPr>
        </p:nvSpPr>
        <p:spPr>
          <a:xfrm>
            <a:off x="1022350" y="1465263"/>
            <a:ext cx="1903413" cy="234950"/>
          </a:xfrm>
        </p:spPr>
        <p:txBody>
          <a:bodyPr/>
          <a:lstStyle/>
          <a:p>
            <a:pPr marL="0" indent="0">
              <a:defRPr/>
            </a:pPr>
            <a:r>
              <a:rPr lang="en-US" altLang="en-US" sz="1200" b="1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EDUCATION INSTITUTION</a:t>
            </a:r>
          </a:p>
        </p:txBody>
      </p:sp>
      <p:pic>
        <p:nvPicPr>
          <p:cNvPr id="9230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463" y="1022350"/>
            <a:ext cx="5143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Content Placeholder 1"/>
          <p:cNvSpPr txBox="1">
            <a:spLocks/>
          </p:cNvSpPr>
          <p:nvPr/>
        </p:nvSpPr>
        <p:spPr bwMode="auto">
          <a:xfrm>
            <a:off x="3230563" y="1484313"/>
            <a:ext cx="1258887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ADVERTISEMENT</a:t>
            </a:r>
          </a:p>
        </p:txBody>
      </p:sp>
      <p:pic>
        <p:nvPicPr>
          <p:cNvPr id="9232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889000"/>
            <a:ext cx="6397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3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871538"/>
            <a:ext cx="604837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Content Placeholder 1"/>
          <p:cNvSpPr txBox="1">
            <a:spLocks/>
          </p:cNvSpPr>
          <p:nvPr/>
        </p:nvSpPr>
        <p:spPr bwMode="auto">
          <a:xfrm>
            <a:off x="4949825" y="1500188"/>
            <a:ext cx="1497013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 IT PROGRAM</a:t>
            </a:r>
          </a:p>
        </p:txBody>
      </p:sp>
      <p:pic>
        <p:nvPicPr>
          <p:cNvPr id="9235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25" y="5189538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6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882650"/>
            <a:ext cx="5540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Content Placeholder 1"/>
          <p:cNvSpPr txBox="1">
            <a:spLocks/>
          </p:cNvSpPr>
          <p:nvPr/>
        </p:nvSpPr>
        <p:spPr bwMode="auto">
          <a:xfrm>
            <a:off x="6583363" y="1466850"/>
            <a:ext cx="1585912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 </a:t>
            </a: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EFERRAL </a:t>
            </a:r>
          </a:p>
        </p:txBody>
      </p:sp>
      <p:sp>
        <p:nvSpPr>
          <p:cNvPr id="53" name="Content Placeholder 1"/>
          <p:cNvSpPr txBox="1">
            <a:spLocks/>
          </p:cNvSpPr>
          <p:nvPr/>
        </p:nvSpPr>
        <p:spPr bwMode="auto">
          <a:xfrm>
            <a:off x="642938" y="847725"/>
            <a:ext cx="1903412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TALENT 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SOURCES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857500" y="190500"/>
            <a:ext cx="3151188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INTERNSHIP PROGRAM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ontent Placeholder 1"/>
          <p:cNvSpPr txBox="1">
            <a:spLocks/>
          </p:cNvSpPr>
          <p:nvPr/>
        </p:nvSpPr>
        <p:spPr bwMode="auto">
          <a:xfrm>
            <a:off x="642938" y="2564904"/>
            <a:ext cx="7746925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20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the middle we have our internship programs</a:t>
            </a:r>
            <a:r>
              <a:rPr lang="et-EE" altLang="en-US" sz="24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t-EE" altLang="en-US" sz="2400" kern="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t-EE" altLang="en-US" sz="2400" kern="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altLang="en-US" sz="2000" kern="0" dirty="0" smtClean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7234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768350"/>
            <a:ext cx="8264525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1pPr>
            <a:lvl2pPr marL="742950" indent="-28575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altLang="en-US" sz="1000" b="0" smtClean="0">
                <a:solidFill>
                  <a:srgbClr val="002B55"/>
                </a:solidFill>
              </a:rPr>
              <a:t>p. </a:t>
            </a:r>
            <a:fld id="{1766E34C-4344-49AF-A095-4644EAAAD76F}" type="slidenum">
              <a:rPr lang="en-GB" altLang="en-US" sz="1000" b="0" smtClean="0">
                <a:solidFill>
                  <a:srgbClr val="002B55"/>
                </a:solidFill>
              </a:rPr>
              <a:pPr/>
              <a:t>11</a:t>
            </a:fld>
            <a:endParaRPr lang="en-GB" altLang="en-US" sz="1000" b="0" smtClean="0">
              <a:solidFill>
                <a:srgbClr val="002B55"/>
              </a:solidFill>
            </a:endParaRPr>
          </a:p>
        </p:txBody>
      </p:sp>
      <p:pic>
        <p:nvPicPr>
          <p:cNvPr id="922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5183188"/>
            <a:ext cx="811212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5184775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00" y="5168900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3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8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6" name="Pictur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675" y="5187950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7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5191125"/>
            <a:ext cx="8112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8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00" y="5191125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7" name="Content Placeholder 1"/>
          <p:cNvSpPr>
            <a:spLocks noGrp="1"/>
          </p:cNvSpPr>
          <p:nvPr>
            <p:ph idx="1"/>
          </p:nvPr>
        </p:nvSpPr>
        <p:spPr>
          <a:xfrm>
            <a:off x="1022350" y="1465263"/>
            <a:ext cx="1903413" cy="234950"/>
          </a:xfrm>
        </p:spPr>
        <p:txBody>
          <a:bodyPr/>
          <a:lstStyle/>
          <a:p>
            <a:pPr marL="0" indent="0">
              <a:defRPr/>
            </a:pPr>
            <a:r>
              <a:rPr lang="en-US" altLang="en-US" sz="1200" b="1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EDUCATION INSTITUTION</a:t>
            </a:r>
          </a:p>
        </p:txBody>
      </p:sp>
      <p:pic>
        <p:nvPicPr>
          <p:cNvPr id="9230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463" y="1022350"/>
            <a:ext cx="5143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Content Placeholder 1"/>
          <p:cNvSpPr txBox="1">
            <a:spLocks/>
          </p:cNvSpPr>
          <p:nvPr/>
        </p:nvSpPr>
        <p:spPr bwMode="auto">
          <a:xfrm>
            <a:off x="3230563" y="1484313"/>
            <a:ext cx="1258887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ADVERTISEMENT</a:t>
            </a:r>
          </a:p>
        </p:txBody>
      </p:sp>
      <p:pic>
        <p:nvPicPr>
          <p:cNvPr id="9232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889000"/>
            <a:ext cx="6397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3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871538"/>
            <a:ext cx="604837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Content Placeholder 1"/>
          <p:cNvSpPr txBox="1">
            <a:spLocks/>
          </p:cNvSpPr>
          <p:nvPr/>
        </p:nvSpPr>
        <p:spPr bwMode="auto">
          <a:xfrm>
            <a:off x="4949825" y="1500188"/>
            <a:ext cx="1497013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 IT PROGRAM</a:t>
            </a:r>
          </a:p>
        </p:txBody>
      </p:sp>
      <p:pic>
        <p:nvPicPr>
          <p:cNvPr id="9235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25" y="5189538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6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882650"/>
            <a:ext cx="5540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Content Placeholder 1"/>
          <p:cNvSpPr txBox="1">
            <a:spLocks/>
          </p:cNvSpPr>
          <p:nvPr/>
        </p:nvSpPr>
        <p:spPr bwMode="auto">
          <a:xfrm>
            <a:off x="6583363" y="1466850"/>
            <a:ext cx="1585912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 </a:t>
            </a: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EFERRAL </a:t>
            </a:r>
          </a:p>
        </p:txBody>
      </p:sp>
      <p:sp>
        <p:nvSpPr>
          <p:cNvPr id="53" name="Content Placeholder 1"/>
          <p:cNvSpPr txBox="1">
            <a:spLocks/>
          </p:cNvSpPr>
          <p:nvPr/>
        </p:nvSpPr>
        <p:spPr bwMode="auto">
          <a:xfrm>
            <a:off x="642938" y="847725"/>
            <a:ext cx="1903412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TALENT 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SOURCES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857500" y="190500"/>
            <a:ext cx="3151188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INTERNSHIP PROGRAM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ontent Placeholder 1"/>
          <p:cNvSpPr txBox="1">
            <a:spLocks/>
          </p:cNvSpPr>
          <p:nvPr/>
        </p:nvSpPr>
        <p:spPr bwMode="auto">
          <a:xfrm>
            <a:off x="642938" y="2564904"/>
            <a:ext cx="7746925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20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the middle we have our internship programs</a:t>
            </a:r>
            <a:r>
              <a:rPr lang="et-EE" altLang="en-US" sz="24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t-EE" altLang="en-US" sz="2400" kern="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t-EE" altLang="en-US" sz="2400" kern="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altLang="en-US" sz="2000" kern="0" dirty="0" smtClean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4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3140968"/>
            <a:ext cx="3006725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7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137" y="3140968"/>
            <a:ext cx="601663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Content Placeholder 1"/>
          <p:cNvSpPr txBox="1">
            <a:spLocks/>
          </p:cNvSpPr>
          <p:nvPr/>
        </p:nvSpPr>
        <p:spPr bwMode="auto">
          <a:xfrm>
            <a:off x="4392454" y="3203550"/>
            <a:ext cx="3467224" cy="729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20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With those symbols we highlight KNITS services</a:t>
            </a:r>
            <a:r>
              <a:rPr lang="et-EE" altLang="en-US" sz="24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t-EE" altLang="en-US" sz="2400" kern="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t-EE" altLang="en-US" sz="2400" kern="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altLang="en-US" sz="2000" kern="0" dirty="0" smtClean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1917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788" y="2978150"/>
            <a:ext cx="18954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768350"/>
            <a:ext cx="8264525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5183188"/>
            <a:ext cx="811212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5184775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00" y="5168900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3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8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Picture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0" name="Picture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5191125"/>
            <a:ext cx="8112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1" name="Picture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00" y="5191125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7" name="Content Placeholder 1"/>
          <p:cNvSpPr>
            <a:spLocks noGrp="1"/>
          </p:cNvSpPr>
          <p:nvPr>
            <p:ph idx="1"/>
          </p:nvPr>
        </p:nvSpPr>
        <p:spPr>
          <a:xfrm>
            <a:off x="1022350" y="1465263"/>
            <a:ext cx="1903413" cy="234950"/>
          </a:xfrm>
        </p:spPr>
        <p:txBody>
          <a:bodyPr/>
          <a:lstStyle/>
          <a:p>
            <a:pPr marL="0" indent="0">
              <a:defRPr/>
            </a:pPr>
            <a:r>
              <a:rPr lang="en-US" altLang="en-US" sz="1200" b="1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EDUCATION INSTITUTION</a:t>
            </a:r>
          </a:p>
        </p:txBody>
      </p:sp>
      <p:pic>
        <p:nvPicPr>
          <p:cNvPr id="10253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893763"/>
            <a:ext cx="6667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Content Placeholder 1"/>
          <p:cNvSpPr txBox="1">
            <a:spLocks/>
          </p:cNvSpPr>
          <p:nvPr/>
        </p:nvSpPr>
        <p:spPr bwMode="auto">
          <a:xfrm>
            <a:off x="3230563" y="1484313"/>
            <a:ext cx="1258887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ADVERTISEMENT</a:t>
            </a:r>
          </a:p>
        </p:txBody>
      </p:sp>
      <p:pic>
        <p:nvPicPr>
          <p:cNvPr id="10255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889000"/>
            <a:ext cx="6397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6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871538"/>
            <a:ext cx="604837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Content Placeholder 1"/>
          <p:cNvSpPr txBox="1">
            <a:spLocks/>
          </p:cNvSpPr>
          <p:nvPr/>
        </p:nvSpPr>
        <p:spPr bwMode="auto">
          <a:xfrm>
            <a:off x="4949825" y="1500188"/>
            <a:ext cx="1497013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 IT PROGRAM</a:t>
            </a:r>
          </a:p>
        </p:txBody>
      </p:sp>
      <p:pic>
        <p:nvPicPr>
          <p:cNvPr id="10258" name="Picture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25" y="5189538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9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88" y="3941763"/>
            <a:ext cx="65246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0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882650"/>
            <a:ext cx="5540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Content Placeholder 1"/>
          <p:cNvSpPr txBox="1">
            <a:spLocks/>
          </p:cNvSpPr>
          <p:nvPr/>
        </p:nvSpPr>
        <p:spPr bwMode="auto">
          <a:xfrm>
            <a:off x="6583363" y="1466850"/>
            <a:ext cx="1585912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 </a:t>
            </a: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EFERRAL </a:t>
            </a:r>
          </a:p>
        </p:txBody>
      </p:sp>
      <p:sp>
        <p:nvSpPr>
          <p:cNvPr id="63" name="Content Placeholder 1"/>
          <p:cNvSpPr txBox="1">
            <a:spLocks/>
          </p:cNvSpPr>
          <p:nvPr/>
        </p:nvSpPr>
        <p:spPr bwMode="auto">
          <a:xfrm>
            <a:off x="4975225" y="2879725"/>
            <a:ext cx="811213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 TEAM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3" name="Picture 7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39909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4" name="Picture 8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4730750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Rectangle 71"/>
          <p:cNvSpPr/>
          <p:nvPr/>
        </p:nvSpPr>
        <p:spPr>
          <a:xfrm>
            <a:off x="2857500" y="190500"/>
            <a:ext cx="3151188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INTERNSHIP PROGRAM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6" name="Picture 6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50" y="3213100"/>
            <a:ext cx="72072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7" name="Picture 6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5" y="3409950"/>
            <a:ext cx="333375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8" name="Picture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510063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9" name="Picture 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836738"/>
            <a:ext cx="569753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0" name="Picture 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338" y="2300288"/>
            <a:ext cx="301625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788" y="2978150"/>
            <a:ext cx="18954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768350"/>
            <a:ext cx="8264525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5183188"/>
            <a:ext cx="811212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5184775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00" y="5168900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3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8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Picture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5191125"/>
            <a:ext cx="8112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5" name="Picture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00" y="5191125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7" name="Content Placeholder 1"/>
          <p:cNvSpPr>
            <a:spLocks noGrp="1"/>
          </p:cNvSpPr>
          <p:nvPr>
            <p:ph idx="1"/>
          </p:nvPr>
        </p:nvSpPr>
        <p:spPr>
          <a:xfrm>
            <a:off x="1022350" y="1465263"/>
            <a:ext cx="1903413" cy="234950"/>
          </a:xfrm>
        </p:spPr>
        <p:txBody>
          <a:bodyPr/>
          <a:lstStyle/>
          <a:p>
            <a:pPr marL="0" indent="0">
              <a:defRPr/>
            </a:pPr>
            <a:r>
              <a:rPr lang="en-US" altLang="en-US" sz="1200" b="1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EDUCATION INSTITUTION</a:t>
            </a:r>
          </a:p>
        </p:txBody>
      </p:sp>
      <p:pic>
        <p:nvPicPr>
          <p:cNvPr id="11277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893763"/>
            <a:ext cx="6667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Content Placeholder 1"/>
          <p:cNvSpPr txBox="1">
            <a:spLocks/>
          </p:cNvSpPr>
          <p:nvPr/>
        </p:nvSpPr>
        <p:spPr bwMode="auto">
          <a:xfrm>
            <a:off x="3230563" y="1484313"/>
            <a:ext cx="1258887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ADVERTISEMENT</a:t>
            </a:r>
          </a:p>
        </p:txBody>
      </p:sp>
      <p:pic>
        <p:nvPicPr>
          <p:cNvPr id="11279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889000"/>
            <a:ext cx="6397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0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871538"/>
            <a:ext cx="604837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Content Placeholder 1"/>
          <p:cNvSpPr txBox="1">
            <a:spLocks/>
          </p:cNvSpPr>
          <p:nvPr/>
        </p:nvSpPr>
        <p:spPr bwMode="auto">
          <a:xfrm>
            <a:off x="4949825" y="1500188"/>
            <a:ext cx="1497013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 IT PROGRAM</a:t>
            </a:r>
          </a:p>
        </p:txBody>
      </p:sp>
      <p:pic>
        <p:nvPicPr>
          <p:cNvPr id="11282" name="Picture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25" y="5189538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3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88" y="3941763"/>
            <a:ext cx="65246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4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882650"/>
            <a:ext cx="5540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Content Placeholder 1"/>
          <p:cNvSpPr txBox="1">
            <a:spLocks/>
          </p:cNvSpPr>
          <p:nvPr/>
        </p:nvSpPr>
        <p:spPr bwMode="auto">
          <a:xfrm>
            <a:off x="6583363" y="1466850"/>
            <a:ext cx="1585912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 </a:t>
            </a: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EFERRAL </a:t>
            </a:r>
          </a:p>
        </p:txBody>
      </p:sp>
      <p:sp>
        <p:nvSpPr>
          <p:cNvPr id="63" name="Content Placeholder 1"/>
          <p:cNvSpPr txBox="1">
            <a:spLocks/>
          </p:cNvSpPr>
          <p:nvPr/>
        </p:nvSpPr>
        <p:spPr bwMode="auto">
          <a:xfrm>
            <a:off x="4975225" y="2879725"/>
            <a:ext cx="811213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 TEAM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287" name="Picture 7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39909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8" name="Picture 8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4730750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Rectangle 71"/>
          <p:cNvSpPr/>
          <p:nvPr/>
        </p:nvSpPr>
        <p:spPr>
          <a:xfrm>
            <a:off x="2857500" y="190500"/>
            <a:ext cx="3151188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INTERNSHIP PROGRAM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290" name="Picture 6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50" y="3213100"/>
            <a:ext cx="72072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91" name="Picture 6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5" y="3409950"/>
            <a:ext cx="333375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92" name="Picture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510063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93" name="Picture 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836738"/>
            <a:ext cx="569753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94" name="Picture 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338" y="2300288"/>
            <a:ext cx="301625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Content Placeholder 1"/>
          <p:cNvSpPr txBox="1">
            <a:spLocks/>
          </p:cNvSpPr>
          <p:nvPr/>
        </p:nvSpPr>
        <p:spPr bwMode="auto">
          <a:xfrm>
            <a:off x="6821488" y="3074988"/>
            <a:ext cx="14668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Trainee is joining existing KN team and work on real project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3009900"/>
            <a:ext cx="4386262" cy="172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788" y="2978150"/>
            <a:ext cx="18954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768350"/>
            <a:ext cx="8264525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5184775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3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8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7" name="Picture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5191125"/>
            <a:ext cx="8112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8" name="Pictur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00" y="5191125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7" name="Content Placeholder 1"/>
          <p:cNvSpPr>
            <a:spLocks noGrp="1"/>
          </p:cNvSpPr>
          <p:nvPr>
            <p:ph idx="1"/>
          </p:nvPr>
        </p:nvSpPr>
        <p:spPr>
          <a:xfrm>
            <a:off x="1022350" y="1465263"/>
            <a:ext cx="1903413" cy="234950"/>
          </a:xfrm>
        </p:spPr>
        <p:txBody>
          <a:bodyPr/>
          <a:lstStyle/>
          <a:p>
            <a:pPr marL="0" indent="0">
              <a:defRPr/>
            </a:pPr>
            <a:r>
              <a:rPr lang="en-US" altLang="en-US" sz="1200" b="1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EDUCATION INSTITUTION</a:t>
            </a:r>
          </a:p>
        </p:txBody>
      </p:sp>
      <p:pic>
        <p:nvPicPr>
          <p:cNvPr id="12300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893763"/>
            <a:ext cx="6667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Content Placeholder 1"/>
          <p:cNvSpPr txBox="1">
            <a:spLocks/>
          </p:cNvSpPr>
          <p:nvPr/>
        </p:nvSpPr>
        <p:spPr bwMode="auto">
          <a:xfrm>
            <a:off x="3230563" y="1484313"/>
            <a:ext cx="1258887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ADVERTISEMENT</a:t>
            </a:r>
          </a:p>
        </p:txBody>
      </p:sp>
      <p:pic>
        <p:nvPicPr>
          <p:cNvPr id="12302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889000"/>
            <a:ext cx="6397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3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871538"/>
            <a:ext cx="604837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Content Placeholder 1"/>
          <p:cNvSpPr txBox="1">
            <a:spLocks/>
          </p:cNvSpPr>
          <p:nvPr/>
        </p:nvSpPr>
        <p:spPr bwMode="auto">
          <a:xfrm>
            <a:off x="4949825" y="1500188"/>
            <a:ext cx="1497013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 IT PROGRAM</a:t>
            </a:r>
          </a:p>
        </p:txBody>
      </p:sp>
      <p:pic>
        <p:nvPicPr>
          <p:cNvPr id="12305" name="Pictur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25" y="5189538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6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88" y="3941763"/>
            <a:ext cx="65246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7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882650"/>
            <a:ext cx="5540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Content Placeholder 1"/>
          <p:cNvSpPr txBox="1">
            <a:spLocks/>
          </p:cNvSpPr>
          <p:nvPr/>
        </p:nvSpPr>
        <p:spPr bwMode="auto">
          <a:xfrm>
            <a:off x="6583363" y="1466850"/>
            <a:ext cx="1585912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 </a:t>
            </a: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EFERRAL </a:t>
            </a:r>
          </a:p>
        </p:txBody>
      </p:sp>
      <p:sp>
        <p:nvSpPr>
          <p:cNvPr id="63" name="Content Placeholder 1"/>
          <p:cNvSpPr txBox="1">
            <a:spLocks/>
          </p:cNvSpPr>
          <p:nvPr/>
        </p:nvSpPr>
        <p:spPr bwMode="auto">
          <a:xfrm>
            <a:off x="4975225" y="2879725"/>
            <a:ext cx="811213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 TEAM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310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39909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11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4730750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Rectangle 71"/>
          <p:cNvSpPr/>
          <p:nvPr/>
        </p:nvSpPr>
        <p:spPr>
          <a:xfrm>
            <a:off x="2857500" y="190500"/>
            <a:ext cx="3151188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INTERNSHIP PROGRAM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313" name="Picture 6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50" y="3213100"/>
            <a:ext cx="72072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14" name="Picture 6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5" y="3409950"/>
            <a:ext cx="333375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15" name="Picture 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510063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16" name="Picture 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836738"/>
            <a:ext cx="569753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17" name="Picture 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338" y="2300288"/>
            <a:ext cx="301625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Content Placeholder 1"/>
          <p:cNvSpPr txBox="1">
            <a:spLocks/>
          </p:cNvSpPr>
          <p:nvPr/>
        </p:nvSpPr>
        <p:spPr bwMode="auto">
          <a:xfrm>
            <a:off x="596900" y="2836863"/>
            <a:ext cx="1055688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TALENT POOL</a:t>
            </a:r>
          </a:p>
        </p:txBody>
      </p:sp>
      <p:pic>
        <p:nvPicPr>
          <p:cNvPr id="12319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903663"/>
            <a:ext cx="604837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0" name="Picture 3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3087688"/>
            <a:ext cx="8540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1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5" y="3208338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2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32416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3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3255963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4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263900"/>
            <a:ext cx="563562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5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175" y="3263900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6" name="Picture 4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738" y="2335213"/>
            <a:ext cx="301625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7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8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288" y="518953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3009900"/>
            <a:ext cx="4386262" cy="172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788" y="2978150"/>
            <a:ext cx="18954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768350"/>
            <a:ext cx="8264525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5184775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3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8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5191125"/>
            <a:ext cx="8112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2" name="Pictur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00" y="5191125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7" name="Content Placeholder 1"/>
          <p:cNvSpPr>
            <a:spLocks noGrp="1"/>
          </p:cNvSpPr>
          <p:nvPr>
            <p:ph idx="1"/>
          </p:nvPr>
        </p:nvSpPr>
        <p:spPr>
          <a:xfrm>
            <a:off x="1022350" y="1465263"/>
            <a:ext cx="1903413" cy="234950"/>
          </a:xfrm>
        </p:spPr>
        <p:txBody>
          <a:bodyPr/>
          <a:lstStyle/>
          <a:p>
            <a:pPr marL="0" indent="0">
              <a:defRPr/>
            </a:pPr>
            <a:r>
              <a:rPr lang="en-US" altLang="en-US" sz="1200" b="1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EDUCATION INSTITUTION</a:t>
            </a:r>
          </a:p>
        </p:txBody>
      </p:sp>
      <p:pic>
        <p:nvPicPr>
          <p:cNvPr id="13324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893763"/>
            <a:ext cx="6667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Content Placeholder 1"/>
          <p:cNvSpPr txBox="1">
            <a:spLocks/>
          </p:cNvSpPr>
          <p:nvPr/>
        </p:nvSpPr>
        <p:spPr bwMode="auto">
          <a:xfrm>
            <a:off x="3230563" y="1484313"/>
            <a:ext cx="1258887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ADVERTISEMENT</a:t>
            </a:r>
          </a:p>
        </p:txBody>
      </p:sp>
      <p:pic>
        <p:nvPicPr>
          <p:cNvPr id="13326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889000"/>
            <a:ext cx="6397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871538"/>
            <a:ext cx="604837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Content Placeholder 1"/>
          <p:cNvSpPr txBox="1">
            <a:spLocks/>
          </p:cNvSpPr>
          <p:nvPr/>
        </p:nvSpPr>
        <p:spPr bwMode="auto">
          <a:xfrm>
            <a:off x="4949825" y="1500188"/>
            <a:ext cx="1497013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 IT PROGRAM</a:t>
            </a:r>
          </a:p>
        </p:txBody>
      </p:sp>
      <p:pic>
        <p:nvPicPr>
          <p:cNvPr id="13329" name="Pictur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25" y="5189538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0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88" y="3941763"/>
            <a:ext cx="65246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1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882650"/>
            <a:ext cx="5540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Content Placeholder 1"/>
          <p:cNvSpPr txBox="1">
            <a:spLocks/>
          </p:cNvSpPr>
          <p:nvPr/>
        </p:nvSpPr>
        <p:spPr bwMode="auto">
          <a:xfrm>
            <a:off x="6583363" y="1466850"/>
            <a:ext cx="1585912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 </a:t>
            </a: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EFERRAL </a:t>
            </a:r>
          </a:p>
        </p:txBody>
      </p:sp>
      <p:sp>
        <p:nvSpPr>
          <p:cNvPr id="63" name="Content Placeholder 1"/>
          <p:cNvSpPr txBox="1">
            <a:spLocks/>
          </p:cNvSpPr>
          <p:nvPr/>
        </p:nvSpPr>
        <p:spPr bwMode="auto">
          <a:xfrm>
            <a:off x="4975225" y="2879725"/>
            <a:ext cx="811213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 TEAM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334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39909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5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4730750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Rectangle 71"/>
          <p:cNvSpPr/>
          <p:nvPr/>
        </p:nvSpPr>
        <p:spPr>
          <a:xfrm>
            <a:off x="2857500" y="190500"/>
            <a:ext cx="3151188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INTERNSHIP PROGRAM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337" name="Picture 6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50" y="3213100"/>
            <a:ext cx="72072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8" name="Picture 6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5" y="3409950"/>
            <a:ext cx="333375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9" name="Picture 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510063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40" name="Picture 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836738"/>
            <a:ext cx="569753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41" name="Picture 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338" y="2300288"/>
            <a:ext cx="301625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Content Placeholder 1"/>
          <p:cNvSpPr txBox="1">
            <a:spLocks/>
          </p:cNvSpPr>
          <p:nvPr/>
        </p:nvSpPr>
        <p:spPr bwMode="auto">
          <a:xfrm>
            <a:off x="596900" y="2836863"/>
            <a:ext cx="1055688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TALENT POOL</a:t>
            </a:r>
          </a:p>
        </p:txBody>
      </p:sp>
      <p:pic>
        <p:nvPicPr>
          <p:cNvPr id="13343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903663"/>
            <a:ext cx="604837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44" name="Picture 3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3087688"/>
            <a:ext cx="8540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45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5" y="3208338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46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32416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47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3255963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48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263900"/>
            <a:ext cx="563562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49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175" y="3263900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50" name="Picture 4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738" y="2335213"/>
            <a:ext cx="301625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Content Placeholder 1"/>
          <p:cNvSpPr txBox="1">
            <a:spLocks/>
          </p:cNvSpPr>
          <p:nvPr/>
        </p:nvSpPr>
        <p:spPr bwMode="auto">
          <a:xfrm>
            <a:off x="2379663" y="2420938"/>
            <a:ext cx="2305050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Trainees are grouped in teams and work on </a:t>
            </a:r>
            <a:r>
              <a:rPr lang="en-US" altLang="en-US" sz="1200" kern="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exercise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project</a:t>
            </a:r>
            <a:b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e.g. 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ideas from </a:t>
            </a:r>
            <a:r>
              <a:rPr lang="en-US" altLang="en-US" sz="1200" kern="0" dirty="0" err="1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hackatons</a:t>
            </a:r>
            <a:r>
              <a:rPr lang="en-US" altLang="en-US" sz="1200" kern="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352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53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288" y="518953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3009900"/>
            <a:ext cx="4386262" cy="172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788" y="2978150"/>
            <a:ext cx="18954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768350"/>
            <a:ext cx="8264525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5184775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3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8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4" name="Picture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5" name="Picture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5191125"/>
            <a:ext cx="8112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6" name="Pictur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00" y="5191125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7" name="Content Placeholder 1"/>
          <p:cNvSpPr>
            <a:spLocks noGrp="1"/>
          </p:cNvSpPr>
          <p:nvPr>
            <p:ph idx="1"/>
          </p:nvPr>
        </p:nvSpPr>
        <p:spPr>
          <a:xfrm>
            <a:off x="1022350" y="1465263"/>
            <a:ext cx="1903413" cy="234950"/>
          </a:xfrm>
        </p:spPr>
        <p:txBody>
          <a:bodyPr/>
          <a:lstStyle/>
          <a:p>
            <a:pPr marL="0" indent="0">
              <a:defRPr/>
            </a:pPr>
            <a:r>
              <a:rPr lang="en-US" altLang="en-US" sz="1200" b="1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EDUCATION INSTITUTION</a:t>
            </a:r>
          </a:p>
        </p:txBody>
      </p:sp>
      <p:pic>
        <p:nvPicPr>
          <p:cNvPr id="14348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893763"/>
            <a:ext cx="6667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Content Placeholder 1"/>
          <p:cNvSpPr txBox="1">
            <a:spLocks/>
          </p:cNvSpPr>
          <p:nvPr/>
        </p:nvSpPr>
        <p:spPr bwMode="auto">
          <a:xfrm>
            <a:off x="3230563" y="1484313"/>
            <a:ext cx="1258887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ADVERTISEMENT</a:t>
            </a:r>
          </a:p>
        </p:txBody>
      </p:sp>
      <p:pic>
        <p:nvPicPr>
          <p:cNvPr id="14350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889000"/>
            <a:ext cx="6397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1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871538"/>
            <a:ext cx="604837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Content Placeholder 1"/>
          <p:cNvSpPr txBox="1">
            <a:spLocks/>
          </p:cNvSpPr>
          <p:nvPr/>
        </p:nvSpPr>
        <p:spPr bwMode="auto">
          <a:xfrm>
            <a:off x="4949825" y="1500188"/>
            <a:ext cx="1497013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 IT PROGRAM</a:t>
            </a:r>
          </a:p>
        </p:txBody>
      </p:sp>
      <p:pic>
        <p:nvPicPr>
          <p:cNvPr id="14353" name="Pictur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25" y="5189538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4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88" y="3941763"/>
            <a:ext cx="65246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5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882650"/>
            <a:ext cx="5540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Content Placeholder 1"/>
          <p:cNvSpPr txBox="1">
            <a:spLocks/>
          </p:cNvSpPr>
          <p:nvPr/>
        </p:nvSpPr>
        <p:spPr bwMode="auto">
          <a:xfrm>
            <a:off x="6583363" y="1466850"/>
            <a:ext cx="1585912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 </a:t>
            </a: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EFERRAL </a:t>
            </a:r>
          </a:p>
        </p:txBody>
      </p:sp>
      <p:sp>
        <p:nvSpPr>
          <p:cNvPr id="63" name="Content Placeholder 1"/>
          <p:cNvSpPr txBox="1">
            <a:spLocks/>
          </p:cNvSpPr>
          <p:nvPr/>
        </p:nvSpPr>
        <p:spPr bwMode="auto">
          <a:xfrm>
            <a:off x="4975225" y="2879725"/>
            <a:ext cx="811213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 TEAM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358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39909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9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4730750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Rectangle 71"/>
          <p:cNvSpPr/>
          <p:nvPr/>
        </p:nvSpPr>
        <p:spPr>
          <a:xfrm>
            <a:off x="2857500" y="190500"/>
            <a:ext cx="3151188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INTERNSHIP PROGRAM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361" name="Picture 6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50" y="3213100"/>
            <a:ext cx="72072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62" name="Picture 6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5" y="3409950"/>
            <a:ext cx="333375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63" name="Picture 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510063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64" name="Picture 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836738"/>
            <a:ext cx="569753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65" name="Picture 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338" y="2300288"/>
            <a:ext cx="301625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Content Placeholder 1"/>
          <p:cNvSpPr txBox="1">
            <a:spLocks/>
          </p:cNvSpPr>
          <p:nvPr/>
        </p:nvSpPr>
        <p:spPr bwMode="auto">
          <a:xfrm>
            <a:off x="596900" y="2836863"/>
            <a:ext cx="1055688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TALENT POOL</a:t>
            </a:r>
          </a:p>
        </p:txBody>
      </p:sp>
      <p:pic>
        <p:nvPicPr>
          <p:cNvPr id="14367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903663"/>
            <a:ext cx="604837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68" name="Picture 3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3087688"/>
            <a:ext cx="8540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69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5" y="3208338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70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32416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71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3255963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72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263900"/>
            <a:ext cx="563562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73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175" y="3263900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74" name="Picture 4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738" y="2335213"/>
            <a:ext cx="301625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75" name="Picture 4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76" name="Picture 4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77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225" y="4708525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78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4730750"/>
            <a:ext cx="265112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Content Placeholder 1"/>
          <p:cNvSpPr txBox="1">
            <a:spLocks/>
          </p:cNvSpPr>
          <p:nvPr/>
        </p:nvSpPr>
        <p:spPr bwMode="auto">
          <a:xfrm>
            <a:off x="896938" y="3887788"/>
            <a:ext cx="2300287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Best trainees join KN team later according to emerging KN team’s demand</a:t>
            </a:r>
          </a:p>
        </p:txBody>
      </p:sp>
      <p:sp>
        <p:nvSpPr>
          <p:cNvPr id="51" name="Content Placeholder 1"/>
          <p:cNvSpPr txBox="1">
            <a:spLocks/>
          </p:cNvSpPr>
          <p:nvPr/>
        </p:nvSpPr>
        <p:spPr bwMode="auto">
          <a:xfrm>
            <a:off x="2379663" y="2420938"/>
            <a:ext cx="2305050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Trainees are grouped in team and work on </a:t>
            </a:r>
            <a:r>
              <a:rPr lang="en-US" altLang="en-US" sz="1200" kern="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exercise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project</a:t>
            </a:r>
            <a:b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t-EE" altLang="en-US" sz="1200" kern="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e.g. </a:t>
            </a: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ideas from </a:t>
            </a:r>
            <a:r>
              <a:rPr lang="en-US" altLang="en-US" sz="1200" kern="0" dirty="0" err="1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hackatons</a:t>
            </a:r>
            <a:r>
              <a:rPr lang="en-US" altLang="en-US" sz="1200" kern="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388" y="1774825"/>
            <a:ext cx="2814637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3009900"/>
            <a:ext cx="4386262" cy="172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788" y="2978150"/>
            <a:ext cx="18954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768350"/>
            <a:ext cx="8264525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5184775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3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Picture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8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9" name="Picture 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Picture 4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5191125"/>
            <a:ext cx="8112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1" name="Picture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00" y="5191125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7" name="Content Placeholder 1"/>
          <p:cNvSpPr>
            <a:spLocks noGrp="1"/>
          </p:cNvSpPr>
          <p:nvPr>
            <p:ph idx="1"/>
          </p:nvPr>
        </p:nvSpPr>
        <p:spPr>
          <a:xfrm>
            <a:off x="1022350" y="1465263"/>
            <a:ext cx="1903413" cy="234950"/>
          </a:xfrm>
        </p:spPr>
        <p:txBody>
          <a:bodyPr/>
          <a:lstStyle/>
          <a:p>
            <a:pPr marL="0" indent="0">
              <a:defRPr/>
            </a:pPr>
            <a:r>
              <a:rPr lang="en-US" altLang="en-US" sz="1200" b="1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EDUCATION INSTITUTION</a:t>
            </a:r>
          </a:p>
        </p:txBody>
      </p:sp>
      <p:pic>
        <p:nvPicPr>
          <p:cNvPr id="15373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893763"/>
            <a:ext cx="6667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Content Placeholder 1"/>
          <p:cNvSpPr txBox="1">
            <a:spLocks/>
          </p:cNvSpPr>
          <p:nvPr/>
        </p:nvSpPr>
        <p:spPr bwMode="auto">
          <a:xfrm>
            <a:off x="3230563" y="1484313"/>
            <a:ext cx="1258887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ADVERTISEMENT</a:t>
            </a:r>
          </a:p>
        </p:txBody>
      </p:sp>
      <p:pic>
        <p:nvPicPr>
          <p:cNvPr id="15375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889000"/>
            <a:ext cx="6397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6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871538"/>
            <a:ext cx="604837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Content Placeholder 1"/>
          <p:cNvSpPr txBox="1">
            <a:spLocks/>
          </p:cNvSpPr>
          <p:nvPr/>
        </p:nvSpPr>
        <p:spPr bwMode="auto">
          <a:xfrm>
            <a:off x="4949825" y="1500188"/>
            <a:ext cx="1497013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 IT PROGRAM</a:t>
            </a:r>
          </a:p>
        </p:txBody>
      </p:sp>
      <p:pic>
        <p:nvPicPr>
          <p:cNvPr id="15378" name="Picture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25" y="5189538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9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88" y="3941763"/>
            <a:ext cx="65246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0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882650"/>
            <a:ext cx="5540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Content Placeholder 1"/>
          <p:cNvSpPr txBox="1">
            <a:spLocks/>
          </p:cNvSpPr>
          <p:nvPr/>
        </p:nvSpPr>
        <p:spPr bwMode="auto">
          <a:xfrm>
            <a:off x="6583363" y="1466850"/>
            <a:ext cx="1585912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 </a:t>
            </a: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EFERRAL </a:t>
            </a:r>
          </a:p>
        </p:txBody>
      </p:sp>
      <p:sp>
        <p:nvSpPr>
          <p:cNvPr id="63" name="Content Placeholder 1"/>
          <p:cNvSpPr txBox="1">
            <a:spLocks/>
          </p:cNvSpPr>
          <p:nvPr/>
        </p:nvSpPr>
        <p:spPr bwMode="auto">
          <a:xfrm>
            <a:off x="4975225" y="2879725"/>
            <a:ext cx="811213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 TEAM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383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39909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4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4730750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Rectangle 71"/>
          <p:cNvSpPr/>
          <p:nvPr/>
        </p:nvSpPr>
        <p:spPr>
          <a:xfrm>
            <a:off x="2506099" y="188640"/>
            <a:ext cx="53062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t-EE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SERVICES FOR </a:t>
            </a: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INTERNSHIP PROGRAM</a:t>
            </a:r>
            <a:r>
              <a:rPr lang="et-EE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86" name="Picture 6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50" y="3213100"/>
            <a:ext cx="72072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7" name="Picture 6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5" y="3409950"/>
            <a:ext cx="333375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8" name="Picture 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510063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Content Placeholder 1"/>
          <p:cNvSpPr txBox="1">
            <a:spLocks/>
          </p:cNvSpPr>
          <p:nvPr/>
        </p:nvSpPr>
        <p:spPr bwMode="auto">
          <a:xfrm>
            <a:off x="596900" y="2836863"/>
            <a:ext cx="1055688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TALENT POOL</a:t>
            </a:r>
          </a:p>
        </p:txBody>
      </p:sp>
      <p:pic>
        <p:nvPicPr>
          <p:cNvPr id="15390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903663"/>
            <a:ext cx="604837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1" name="Picture 3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3087688"/>
            <a:ext cx="8540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2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5" y="3208338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3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32416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4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3255963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5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263900"/>
            <a:ext cx="563562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6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175" y="3263900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7" name="Picture 4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8" name="Picture 4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9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225" y="4708525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00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4730750"/>
            <a:ext cx="265112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01" name="Picture 7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866775"/>
            <a:ext cx="601663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Content Placeholder 1"/>
          <p:cNvSpPr txBox="1">
            <a:spLocks/>
          </p:cNvSpPr>
          <p:nvPr/>
        </p:nvSpPr>
        <p:spPr bwMode="auto">
          <a:xfrm>
            <a:off x="6361113" y="1981200"/>
            <a:ext cx="2459037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b="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Improve branding and develop new partnership for internship program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3009900"/>
            <a:ext cx="4386262" cy="172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788" y="2978150"/>
            <a:ext cx="18954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768350"/>
            <a:ext cx="8264525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5184775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3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8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Picture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3" name="Picture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5191125"/>
            <a:ext cx="8112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4" name="Pictur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00" y="5191125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7" name="Content Placeholder 1"/>
          <p:cNvSpPr>
            <a:spLocks noGrp="1"/>
          </p:cNvSpPr>
          <p:nvPr>
            <p:ph idx="1"/>
          </p:nvPr>
        </p:nvSpPr>
        <p:spPr>
          <a:xfrm>
            <a:off x="1022350" y="1465263"/>
            <a:ext cx="1903413" cy="234950"/>
          </a:xfrm>
        </p:spPr>
        <p:txBody>
          <a:bodyPr/>
          <a:lstStyle/>
          <a:p>
            <a:pPr marL="0" indent="0">
              <a:defRPr/>
            </a:pPr>
            <a:r>
              <a:rPr lang="en-US" altLang="en-US" sz="1200" b="1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EDUCATION INSTITUTION</a:t>
            </a:r>
          </a:p>
        </p:txBody>
      </p:sp>
      <p:pic>
        <p:nvPicPr>
          <p:cNvPr id="16396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893763"/>
            <a:ext cx="6667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Content Placeholder 1"/>
          <p:cNvSpPr txBox="1">
            <a:spLocks/>
          </p:cNvSpPr>
          <p:nvPr/>
        </p:nvSpPr>
        <p:spPr bwMode="auto">
          <a:xfrm>
            <a:off x="3230563" y="1484313"/>
            <a:ext cx="1258887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ADVERTISEMENT</a:t>
            </a:r>
          </a:p>
        </p:txBody>
      </p:sp>
      <p:pic>
        <p:nvPicPr>
          <p:cNvPr id="16398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889000"/>
            <a:ext cx="6397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9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871538"/>
            <a:ext cx="604837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Content Placeholder 1"/>
          <p:cNvSpPr txBox="1">
            <a:spLocks/>
          </p:cNvSpPr>
          <p:nvPr/>
        </p:nvSpPr>
        <p:spPr bwMode="auto">
          <a:xfrm>
            <a:off x="4949825" y="1500188"/>
            <a:ext cx="1497013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 IT PROGRAM</a:t>
            </a:r>
          </a:p>
        </p:txBody>
      </p:sp>
      <p:pic>
        <p:nvPicPr>
          <p:cNvPr id="16401" name="Pictur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25" y="5189538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2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88" y="3941763"/>
            <a:ext cx="65246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3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882650"/>
            <a:ext cx="5540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Content Placeholder 1"/>
          <p:cNvSpPr txBox="1">
            <a:spLocks/>
          </p:cNvSpPr>
          <p:nvPr/>
        </p:nvSpPr>
        <p:spPr bwMode="auto">
          <a:xfrm>
            <a:off x="6583363" y="1466850"/>
            <a:ext cx="1585912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 </a:t>
            </a: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EFERRAL </a:t>
            </a:r>
          </a:p>
        </p:txBody>
      </p:sp>
      <p:sp>
        <p:nvSpPr>
          <p:cNvPr id="63" name="Content Placeholder 1"/>
          <p:cNvSpPr txBox="1">
            <a:spLocks/>
          </p:cNvSpPr>
          <p:nvPr/>
        </p:nvSpPr>
        <p:spPr bwMode="auto">
          <a:xfrm>
            <a:off x="4975225" y="2879725"/>
            <a:ext cx="811213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 TEAM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406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39909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7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4730750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Rectangle 71"/>
          <p:cNvSpPr/>
          <p:nvPr/>
        </p:nvSpPr>
        <p:spPr>
          <a:xfrm>
            <a:off x="2857500" y="190500"/>
            <a:ext cx="51347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t-EE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SERVICES FOR </a:t>
            </a: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INTERNSHIP </a:t>
            </a: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409" name="Picture 6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50" y="3213100"/>
            <a:ext cx="72072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0" name="Picture 6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5" y="3409950"/>
            <a:ext cx="333375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1" name="Picture 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510063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Content Placeholder 1"/>
          <p:cNvSpPr txBox="1">
            <a:spLocks/>
          </p:cNvSpPr>
          <p:nvPr/>
        </p:nvSpPr>
        <p:spPr bwMode="auto">
          <a:xfrm>
            <a:off x="596900" y="2836863"/>
            <a:ext cx="1055688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TALENT POOL</a:t>
            </a:r>
          </a:p>
        </p:txBody>
      </p:sp>
      <p:pic>
        <p:nvPicPr>
          <p:cNvPr id="16413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903663"/>
            <a:ext cx="604837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4" name="Picture 3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3087688"/>
            <a:ext cx="8540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5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5" y="3208338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6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32416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7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3255963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8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263900"/>
            <a:ext cx="563562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9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175" y="3263900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20" name="Picture 4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21" name="Picture 4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22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225" y="4708525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23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4730750"/>
            <a:ext cx="265112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24" name="Picture 7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866775"/>
            <a:ext cx="601663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25" name="Picture 7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563" y="3922713"/>
            <a:ext cx="601662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26" name="Picture 7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303588"/>
            <a:ext cx="601663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27" name="Picture 4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117725"/>
            <a:ext cx="3006725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Content Placeholder 1"/>
          <p:cNvSpPr txBox="1">
            <a:spLocks/>
          </p:cNvSpPr>
          <p:nvPr/>
        </p:nvSpPr>
        <p:spPr bwMode="auto">
          <a:xfrm>
            <a:off x="1976438" y="2276475"/>
            <a:ext cx="2459037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b="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Support existing internship models with mentoring and customized trainings on demand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3009900"/>
            <a:ext cx="4386262" cy="172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788" y="2978150"/>
            <a:ext cx="18954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768350"/>
            <a:ext cx="8264525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5184775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3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8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Picture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5191125"/>
            <a:ext cx="8112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Pictur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00" y="5191125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7" name="Content Placeholder 1"/>
          <p:cNvSpPr>
            <a:spLocks noGrp="1"/>
          </p:cNvSpPr>
          <p:nvPr>
            <p:ph idx="1"/>
          </p:nvPr>
        </p:nvSpPr>
        <p:spPr>
          <a:xfrm>
            <a:off x="1022350" y="1465263"/>
            <a:ext cx="1903413" cy="234950"/>
          </a:xfrm>
        </p:spPr>
        <p:txBody>
          <a:bodyPr/>
          <a:lstStyle/>
          <a:p>
            <a:pPr marL="0" indent="0">
              <a:defRPr/>
            </a:pPr>
            <a:r>
              <a:rPr lang="en-US" altLang="en-US" sz="1200" b="1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EDUCATION INSTITUTION</a:t>
            </a:r>
          </a:p>
        </p:txBody>
      </p:sp>
      <p:pic>
        <p:nvPicPr>
          <p:cNvPr id="17420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893763"/>
            <a:ext cx="6667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Content Placeholder 1"/>
          <p:cNvSpPr txBox="1">
            <a:spLocks/>
          </p:cNvSpPr>
          <p:nvPr/>
        </p:nvSpPr>
        <p:spPr bwMode="auto">
          <a:xfrm>
            <a:off x="3230563" y="1484313"/>
            <a:ext cx="1258887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ADVERTISEMENT</a:t>
            </a:r>
          </a:p>
        </p:txBody>
      </p:sp>
      <p:pic>
        <p:nvPicPr>
          <p:cNvPr id="17422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889000"/>
            <a:ext cx="6397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3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871538"/>
            <a:ext cx="604837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Content Placeholder 1"/>
          <p:cNvSpPr txBox="1">
            <a:spLocks/>
          </p:cNvSpPr>
          <p:nvPr/>
        </p:nvSpPr>
        <p:spPr bwMode="auto">
          <a:xfrm>
            <a:off x="4949825" y="1500188"/>
            <a:ext cx="1497013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 IT PROGRAM</a:t>
            </a:r>
          </a:p>
        </p:txBody>
      </p:sp>
      <p:pic>
        <p:nvPicPr>
          <p:cNvPr id="17425" name="Pictur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25" y="5189538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6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88" y="3941763"/>
            <a:ext cx="65246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7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882650"/>
            <a:ext cx="5540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Content Placeholder 1"/>
          <p:cNvSpPr txBox="1">
            <a:spLocks/>
          </p:cNvSpPr>
          <p:nvPr/>
        </p:nvSpPr>
        <p:spPr bwMode="auto">
          <a:xfrm>
            <a:off x="6583363" y="1466850"/>
            <a:ext cx="1585912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 </a:t>
            </a: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EFERRAL </a:t>
            </a:r>
          </a:p>
        </p:txBody>
      </p:sp>
      <p:sp>
        <p:nvSpPr>
          <p:cNvPr id="63" name="Content Placeholder 1"/>
          <p:cNvSpPr txBox="1">
            <a:spLocks/>
          </p:cNvSpPr>
          <p:nvPr/>
        </p:nvSpPr>
        <p:spPr bwMode="auto">
          <a:xfrm>
            <a:off x="4975225" y="2879725"/>
            <a:ext cx="811213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 TEAM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430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39909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1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4730750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Rectangle 71"/>
          <p:cNvSpPr/>
          <p:nvPr/>
        </p:nvSpPr>
        <p:spPr>
          <a:xfrm>
            <a:off x="2857500" y="190500"/>
            <a:ext cx="51347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t-EE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SERVICES FOR </a:t>
            </a: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INTERNSHIP </a:t>
            </a: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433" name="Picture 6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50" y="3213100"/>
            <a:ext cx="72072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4" name="Picture 6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5" y="3409950"/>
            <a:ext cx="333375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5" name="Picture 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510063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Content Placeholder 1"/>
          <p:cNvSpPr txBox="1">
            <a:spLocks/>
          </p:cNvSpPr>
          <p:nvPr/>
        </p:nvSpPr>
        <p:spPr bwMode="auto">
          <a:xfrm>
            <a:off x="596900" y="2836863"/>
            <a:ext cx="1055688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TALENT POOL</a:t>
            </a:r>
          </a:p>
        </p:txBody>
      </p:sp>
      <p:pic>
        <p:nvPicPr>
          <p:cNvPr id="17437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903663"/>
            <a:ext cx="604837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8" name="Picture 3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3087688"/>
            <a:ext cx="8540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9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5" y="3208338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0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32416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1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3255963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2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263900"/>
            <a:ext cx="563562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3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175" y="3263900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4" name="Picture 4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5" name="Picture 4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6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225" y="4708525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7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4730750"/>
            <a:ext cx="265112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8" name="Picture 7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866775"/>
            <a:ext cx="601663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9" name="Picture 7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563" y="3922713"/>
            <a:ext cx="601662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50" name="Picture 7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303588"/>
            <a:ext cx="601663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51" name="Picture 1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792288"/>
            <a:ext cx="6249988" cy="9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52" name="Picture 7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2036763"/>
            <a:ext cx="495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Content Placeholder 1"/>
          <p:cNvSpPr txBox="1">
            <a:spLocks/>
          </p:cNvSpPr>
          <p:nvPr/>
        </p:nvSpPr>
        <p:spPr bwMode="auto">
          <a:xfrm>
            <a:off x="1476375" y="2133600"/>
            <a:ext cx="36131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b="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Provide recruiting and training services</a:t>
            </a:r>
          </a:p>
        </p:txBody>
      </p:sp>
      <p:pic>
        <p:nvPicPr>
          <p:cNvPr id="17454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717800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55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463" y="2709863"/>
            <a:ext cx="265112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2" name="Google Shape;9142;p32"/>
          <p:cNvSpPr/>
          <p:nvPr/>
        </p:nvSpPr>
        <p:spPr>
          <a:xfrm>
            <a:off x="588050" y="0"/>
            <a:ext cx="513600" cy="481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3" name="Google Shape;9143;p32"/>
          <p:cNvSpPr txBox="1">
            <a:spLocks noGrp="1"/>
          </p:cNvSpPr>
          <p:nvPr>
            <p:ph type="title"/>
          </p:nvPr>
        </p:nvSpPr>
        <p:spPr>
          <a:xfrm>
            <a:off x="158725" y="1080369"/>
            <a:ext cx="1320300" cy="722000"/>
          </a:xfrm>
          <a:prstGeom prst="rect">
            <a:avLst/>
          </a:prstGeom>
        </p:spPr>
        <p:txBody>
          <a:bodyPr spcFirstLastPara="1" wrap="square" lIns="228600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9144" name="Google Shape;9144;p32"/>
          <p:cNvSpPr txBox="1">
            <a:spLocks noGrp="1"/>
          </p:cNvSpPr>
          <p:nvPr>
            <p:ph type="title" idx="2"/>
          </p:nvPr>
        </p:nvSpPr>
        <p:spPr>
          <a:xfrm>
            <a:off x="1619672" y="1006392"/>
            <a:ext cx="2808000" cy="5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KNITS </a:t>
            </a:r>
            <a:endParaRPr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145" name="Google Shape;9145;p32"/>
          <p:cNvSpPr txBox="1">
            <a:spLocks noGrp="1"/>
          </p:cNvSpPr>
          <p:nvPr>
            <p:ph type="subTitle" idx="1"/>
          </p:nvPr>
        </p:nvSpPr>
        <p:spPr>
          <a:xfrm>
            <a:off x="1603144" y="1387256"/>
            <a:ext cx="2464800" cy="3855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G</a:t>
            </a:r>
            <a:r>
              <a:rPr lang="et-EE" dirty="0" smtClean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oals and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t-EE" dirty="0" smtClean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strategies</a:t>
            </a:r>
            <a:endParaRPr dirty="0">
              <a:solidFill>
                <a:schemeClr val="bg2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146" name="Google Shape;9146;p32"/>
          <p:cNvSpPr txBox="1">
            <a:spLocks noGrp="1"/>
          </p:cNvSpPr>
          <p:nvPr>
            <p:ph type="title" idx="3"/>
          </p:nvPr>
        </p:nvSpPr>
        <p:spPr>
          <a:xfrm>
            <a:off x="158725" y="2551803"/>
            <a:ext cx="1320300" cy="7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9147" name="Google Shape;9147;p32"/>
          <p:cNvSpPr txBox="1">
            <a:spLocks noGrp="1"/>
          </p:cNvSpPr>
          <p:nvPr>
            <p:ph type="title" idx="4"/>
          </p:nvPr>
        </p:nvSpPr>
        <p:spPr>
          <a:xfrm>
            <a:off x="1642650" y="2319172"/>
            <a:ext cx="2808000" cy="5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Internship </a:t>
            </a:r>
            <a:endParaRPr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148" name="Google Shape;9148;p32"/>
          <p:cNvSpPr txBox="1">
            <a:spLocks noGrp="1"/>
          </p:cNvSpPr>
          <p:nvPr>
            <p:ph type="subTitle" idx="5"/>
          </p:nvPr>
        </p:nvSpPr>
        <p:spPr>
          <a:xfrm>
            <a:off x="1619672" y="2852936"/>
            <a:ext cx="2952328" cy="4320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bg2"/>
                </a:solidFill>
                <a:latin typeface="Segoe UI" pitchFamily="34" charset="0"/>
                <a:cs typeface="Segoe UI" pitchFamily="34" charset="0"/>
              </a:rPr>
              <a:t>KNITS services to enhance I</a:t>
            </a:r>
            <a:r>
              <a:rPr lang="et-EE" dirty="0" smtClean="0">
                <a:solidFill>
                  <a:schemeClr val="bg2"/>
                </a:solidFill>
                <a:latin typeface="Segoe UI" pitchFamily="34" charset="0"/>
                <a:cs typeface="Segoe UI" pitchFamily="34" charset="0"/>
              </a:rPr>
              <a:t>nternship models</a:t>
            </a:r>
            <a:endParaRPr dirty="0">
              <a:solidFill>
                <a:schemeClr val="bg2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149" name="Google Shape;9149;p32"/>
          <p:cNvSpPr/>
          <p:nvPr/>
        </p:nvSpPr>
        <p:spPr>
          <a:xfrm>
            <a:off x="5017700" y="2040148"/>
            <a:ext cx="513600" cy="494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0" name="Google Shape;9150;p32"/>
          <p:cNvSpPr txBox="1">
            <a:spLocks noGrp="1"/>
          </p:cNvSpPr>
          <p:nvPr>
            <p:ph type="title" idx="6"/>
          </p:nvPr>
        </p:nvSpPr>
        <p:spPr>
          <a:xfrm>
            <a:off x="158725" y="4023236"/>
            <a:ext cx="1320300" cy="7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9151" name="Google Shape;9151;p32"/>
          <p:cNvSpPr txBox="1">
            <a:spLocks noGrp="1"/>
          </p:cNvSpPr>
          <p:nvPr>
            <p:ph type="title" idx="7"/>
          </p:nvPr>
        </p:nvSpPr>
        <p:spPr>
          <a:xfrm>
            <a:off x="1642650" y="3790607"/>
            <a:ext cx="2808000" cy="5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Training</a:t>
            </a:r>
            <a:endParaRPr dirty="0"/>
          </a:p>
        </p:txBody>
      </p:sp>
      <p:sp>
        <p:nvSpPr>
          <p:cNvPr id="9152" name="Google Shape;9152;p32"/>
          <p:cNvSpPr txBox="1">
            <a:spLocks noGrp="1"/>
          </p:cNvSpPr>
          <p:nvPr>
            <p:ph type="subTitle" idx="8"/>
          </p:nvPr>
        </p:nvSpPr>
        <p:spPr>
          <a:xfrm>
            <a:off x="1668236" y="4293096"/>
            <a:ext cx="2713326" cy="7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Overview of learning services offered to KN employees </a:t>
            </a:r>
            <a:endParaRPr dirty="0">
              <a:solidFill>
                <a:schemeClr val="bg2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153" name="Google Shape;9153;p32"/>
          <p:cNvSpPr txBox="1">
            <a:spLocks noGrp="1"/>
          </p:cNvSpPr>
          <p:nvPr>
            <p:ph type="title" idx="9"/>
          </p:nvPr>
        </p:nvSpPr>
        <p:spPr>
          <a:xfrm>
            <a:off x="4614421" y="2101524"/>
            <a:ext cx="1320300" cy="7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9154" name="Google Shape;9154;p32"/>
          <p:cNvSpPr txBox="1">
            <a:spLocks noGrp="1"/>
          </p:cNvSpPr>
          <p:nvPr>
            <p:ph type="title" idx="13"/>
          </p:nvPr>
        </p:nvSpPr>
        <p:spPr>
          <a:xfrm>
            <a:off x="6098346" y="1868893"/>
            <a:ext cx="2808000" cy="5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Research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155" name="Google Shape;9155;p32"/>
          <p:cNvSpPr txBox="1">
            <a:spLocks noGrp="1"/>
          </p:cNvSpPr>
          <p:nvPr>
            <p:ph type="subTitle" idx="14"/>
          </p:nvPr>
        </p:nvSpPr>
        <p:spPr>
          <a:xfrm>
            <a:off x="6098346" y="2313515"/>
            <a:ext cx="2464800" cy="7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t-EE" dirty="0" smtClean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Plan for technical innovation research</a:t>
            </a:r>
            <a:endParaRPr dirty="0">
              <a:solidFill>
                <a:schemeClr val="bg2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156" name="Google Shape;9156;p32"/>
          <p:cNvSpPr txBox="1">
            <a:spLocks noGrp="1"/>
          </p:cNvSpPr>
          <p:nvPr>
            <p:ph type="title" idx="15"/>
          </p:nvPr>
        </p:nvSpPr>
        <p:spPr>
          <a:xfrm>
            <a:off x="4614421" y="3572957"/>
            <a:ext cx="1320300" cy="7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05.</a:t>
            </a:r>
            <a:endParaRPr dirty="0"/>
          </a:p>
        </p:txBody>
      </p:sp>
      <p:sp>
        <p:nvSpPr>
          <p:cNvPr id="9157" name="Google Shape;9157;p32"/>
          <p:cNvSpPr txBox="1">
            <a:spLocks noGrp="1"/>
          </p:cNvSpPr>
          <p:nvPr>
            <p:ph type="title" idx="16"/>
          </p:nvPr>
        </p:nvSpPr>
        <p:spPr>
          <a:xfrm>
            <a:off x="6098346" y="3340327"/>
            <a:ext cx="2808000" cy="5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Time for questions</a:t>
            </a:r>
            <a:endParaRPr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158" name="Google Shape;9158;p32"/>
          <p:cNvSpPr txBox="1">
            <a:spLocks noGrp="1"/>
          </p:cNvSpPr>
          <p:nvPr>
            <p:ph type="subTitle" idx="17"/>
          </p:nvPr>
        </p:nvSpPr>
        <p:spPr>
          <a:xfrm>
            <a:off x="6098346" y="3784948"/>
            <a:ext cx="2464800" cy="7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t-EE" dirty="0" smtClean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Session of questions and answers</a:t>
            </a:r>
            <a:endParaRPr dirty="0">
              <a:solidFill>
                <a:schemeClr val="bg2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9162" name="Google Shape;9162;p32"/>
          <p:cNvGrpSpPr/>
          <p:nvPr/>
        </p:nvGrpSpPr>
        <p:grpSpPr>
          <a:xfrm rot="5400000">
            <a:off x="1381021" y="5113484"/>
            <a:ext cx="466624" cy="2052568"/>
            <a:chOff x="1037125" y="2236325"/>
            <a:chExt cx="149100" cy="874475"/>
          </a:xfrm>
        </p:grpSpPr>
        <p:sp>
          <p:nvSpPr>
            <p:cNvPr id="9163" name="Google Shape;9163;p32"/>
            <p:cNvSpPr/>
            <p:nvPr/>
          </p:nvSpPr>
          <p:spPr>
            <a:xfrm>
              <a:off x="1171575" y="24714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4" name="Google Shape;9164;p32"/>
            <p:cNvSpPr/>
            <p:nvPr/>
          </p:nvSpPr>
          <p:spPr>
            <a:xfrm>
              <a:off x="1171575" y="2549750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3" y="502"/>
                    <a:pt x="335" y="502"/>
                  </a:cubicBezTo>
                  <a:cubicBezTo>
                    <a:pt x="473" y="502"/>
                    <a:pt x="586" y="390"/>
                    <a:pt x="586" y="252"/>
                  </a:cubicBezTo>
                  <a:cubicBezTo>
                    <a:pt x="586" y="101"/>
                    <a:pt x="462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5" name="Google Shape;9165;p32"/>
            <p:cNvSpPr/>
            <p:nvPr/>
          </p:nvSpPr>
          <p:spPr>
            <a:xfrm>
              <a:off x="1171575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6" name="Google Shape;9166;p32"/>
            <p:cNvSpPr/>
            <p:nvPr/>
          </p:nvSpPr>
          <p:spPr>
            <a:xfrm>
              <a:off x="1171575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7" name="Google Shape;9167;p32"/>
            <p:cNvSpPr/>
            <p:nvPr/>
          </p:nvSpPr>
          <p:spPr>
            <a:xfrm>
              <a:off x="1171575" y="27848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1" y="504"/>
                    <a:pt x="335" y="504"/>
                  </a:cubicBezTo>
                  <a:cubicBezTo>
                    <a:pt x="473" y="504"/>
                    <a:pt x="586" y="390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8" name="Google Shape;9168;p32"/>
            <p:cNvSpPr/>
            <p:nvPr/>
          </p:nvSpPr>
          <p:spPr>
            <a:xfrm>
              <a:off x="1104350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9" name="Google Shape;9169;p32"/>
            <p:cNvSpPr/>
            <p:nvPr/>
          </p:nvSpPr>
          <p:spPr>
            <a:xfrm>
              <a:off x="1104350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2" y="502"/>
                    <a:pt x="335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0" name="Google Shape;9170;p32"/>
            <p:cNvSpPr/>
            <p:nvPr/>
          </p:nvSpPr>
          <p:spPr>
            <a:xfrm>
              <a:off x="1104350" y="26281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1" name="Google Shape;9171;p32"/>
            <p:cNvSpPr/>
            <p:nvPr/>
          </p:nvSpPr>
          <p:spPr>
            <a:xfrm>
              <a:off x="1104350" y="2706475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2" name="Google Shape;9172;p32"/>
            <p:cNvSpPr/>
            <p:nvPr/>
          </p:nvSpPr>
          <p:spPr>
            <a:xfrm>
              <a:off x="1104350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2" y="504"/>
                    <a:pt x="335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3" name="Google Shape;9173;p32"/>
            <p:cNvSpPr/>
            <p:nvPr/>
          </p:nvSpPr>
          <p:spPr>
            <a:xfrm>
              <a:off x="1037125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4" name="Google Shape;9174;p32"/>
            <p:cNvSpPr/>
            <p:nvPr/>
          </p:nvSpPr>
          <p:spPr>
            <a:xfrm>
              <a:off x="1037125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0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5" name="Google Shape;9175;p32"/>
            <p:cNvSpPr/>
            <p:nvPr/>
          </p:nvSpPr>
          <p:spPr>
            <a:xfrm>
              <a:off x="1037150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6" name="Google Shape;9176;p32"/>
            <p:cNvSpPr/>
            <p:nvPr/>
          </p:nvSpPr>
          <p:spPr>
            <a:xfrm>
              <a:off x="1037150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7" name="Google Shape;9177;p32"/>
            <p:cNvSpPr/>
            <p:nvPr/>
          </p:nvSpPr>
          <p:spPr>
            <a:xfrm>
              <a:off x="1171575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8" name="Google Shape;9178;p32"/>
            <p:cNvSpPr/>
            <p:nvPr/>
          </p:nvSpPr>
          <p:spPr>
            <a:xfrm>
              <a:off x="1171575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2"/>
                    <a:pt x="335" y="502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9" name="Google Shape;9179;p32"/>
            <p:cNvSpPr/>
            <p:nvPr/>
          </p:nvSpPr>
          <p:spPr>
            <a:xfrm>
              <a:off x="1171575" y="23930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3"/>
                    <a:pt x="111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0" name="Google Shape;9180;p32"/>
            <p:cNvSpPr/>
            <p:nvPr/>
          </p:nvSpPr>
          <p:spPr>
            <a:xfrm>
              <a:off x="1104350" y="22363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1" name="Google Shape;9181;p32"/>
            <p:cNvSpPr/>
            <p:nvPr/>
          </p:nvSpPr>
          <p:spPr>
            <a:xfrm>
              <a:off x="1104350" y="231470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2"/>
                    <a:pt x="335" y="502"/>
                  </a:cubicBezTo>
                  <a:cubicBezTo>
                    <a:pt x="475" y="502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2" name="Google Shape;9182;p32"/>
            <p:cNvSpPr/>
            <p:nvPr/>
          </p:nvSpPr>
          <p:spPr>
            <a:xfrm>
              <a:off x="1104350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3" name="Google Shape;9183;p32"/>
            <p:cNvSpPr/>
            <p:nvPr/>
          </p:nvSpPr>
          <p:spPr>
            <a:xfrm>
              <a:off x="1037150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4" name="Google Shape;9184;p32"/>
            <p:cNvSpPr/>
            <p:nvPr/>
          </p:nvSpPr>
          <p:spPr>
            <a:xfrm>
              <a:off x="1037150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4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5" name="Google Shape;9185;p32"/>
            <p:cNvSpPr/>
            <p:nvPr/>
          </p:nvSpPr>
          <p:spPr>
            <a:xfrm>
              <a:off x="1037125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6" name="Google Shape;9186;p32"/>
            <p:cNvSpPr/>
            <p:nvPr/>
          </p:nvSpPr>
          <p:spPr>
            <a:xfrm>
              <a:off x="1037125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4"/>
                    <a:pt x="159" y="75"/>
                  </a:cubicBezTo>
                  <a:cubicBezTo>
                    <a:pt x="0" y="232"/>
                    <a:pt x="112" y="504"/>
                    <a:pt x="337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7" name="Google Shape;9187;p32"/>
            <p:cNvSpPr/>
            <p:nvPr/>
          </p:nvSpPr>
          <p:spPr>
            <a:xfrm>
              <a:off x="1171575" y="28631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8" name="Google Shape;9188;p32"/>
            <p:cNvSpPr/>
            <p:nvPr/>
          </p:nvSpPr>
          <p:spPr>
            <a:xfrm>
              <a:off x="1171575" y="29415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9" name="Google Shape;9189;p32"/>
            <p:cNvSpPr/>
            <p:nvPr/>
          </p:nvSpPr>
          <p:spPr>
            <a:xfrm>
              <a:off x="1171575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0" name="Google Shape;9190;p32"/>
            <p:cNvSpPr/>
            <p:nvPr/>
          </p:nvSpPr>
          <p:spPr>
            <a:xfrm>
              <a:off x="1171575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1" name="Google Shape;9191;p32"/>
            <p:cNvSpPr/>
            <p:nvPr/>
          </p:nvSpPr>
          <p:spPr>
            <a:xfrm>
              <a:off x="1104350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2" name="Google Shape;9192;p32"/>
            <p:cNvSpPr/>
            <p:nvPr/>
          </p:nvSpPr>
          <p:spPr>
            <a:xfrm>
              <a:off x="1104350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3" name="Google Shape;9193;p32"/>
            <p:cNvSpPr/>
            <p:nvPr/>
          </p:nvSpPr>
          <p:spPr>
            <a:xfrm>
              <a:off x="1104350" y="30198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4" name="Google Shape;9194;p32"/>
            <p:cNvSpPr/>
            <p:nvPr/>
          </p:nvSpPr>
          <p:spPr>
            <a:xfrm>
              <a:off x="1104350" y="309825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5" name="Google Shape;9195;p32"/>
            <p:cNvSpPr/>
            <p:nvPr/>
          </p:nvSpPr>
          <p:spPr>
            <a:xfrm>
              <a:off x="1037125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6" name="Google Shape;9196;p32"/>
            <p:cNvSpPr/>
            <p:nvPr/>
          </p:nvSpPr>
          <p:spPr>
            <a:xfrm>
              <a:off x="1037125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5" y="1"/>
                  </a:moveTo>
                  <a:cubicBezTo>
                    <a:pt x="273" y="1"/>
                    <a:pt x="210" y="24"/>
                    <a:pt x="159" y="76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4" y="1"/>
                    <a:pt x="3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7" name="Google Shape;9197;p32"/>
            <p:cNvSpPr/>
            <p:nvPr/>
          </p:nvSpPr>
          <p:spPr>
            <a:xfrm>
              <a:off x="1037150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8" name="Google Shape;9198;p32"/>
            <p:cNvSpPr/>
            <p:nvPr/>
          </p:nvSpPr>
          <p:spPr>
            <a:xfrm>
              <a:off x="1037150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1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75592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3009900"/>
            <a:ext cx="4386262" cy="172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788" y="2978150"/>
            <a:ext cx="18954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768350"/>
            <a:ext cx="8264525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5184775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3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8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5191125"/>
            <a:ext cx="8112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5146675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7" name="Content Placeholder 1"/>
          <p:cNvSpPr>
            <a:spLocks noGrp="1"/>
          </p:cNvSpPr>
          <p:nvPr>
            <p:ph idx="1"/>
          </p:nvPr>
        </p:nvSpPr>
        <p:spPr>
          <a:xfrm>
            <a:off x="1022350" y="1465263"/>
            <a:ext cx="1903413" cy="234950"/>
          </a:xfrm>
        </p:spPr>
        <p:txBody>
          <a:bodyPr/>
          <a:lstStyle/>
          <a:p>
            <a:pPr marL="0" indent="0">
              <a:defRPr/>
            </a:pPr>
            <a:r>
              <a:rPr lang="en-US" altLang="en-US" sz="1200" b="1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EDUCATION INSTITUTION</a:t>
            </a:r>
          </a:p>
        </p:txBody>
      </p:sp>
      <p:pic>
        <p:nvPicPr>
          <p:cNvPr id="18444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893763"/>
            <a:ext cx="6667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Content Placeholder 1"/>
          <p:cNvSpPr txBox="1">
            <a:spLocks/>
          </p:cNvSpPr>
          <p:nvPr/>
        </p:nvSpPr>
        <p:spPr bwMode="auto">
          <a:xfrm>
            <a:off x="3230563" y="1484313"/>
            <a:ext cx="1258887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ADVERTISEMENT</a:t>
            </a:r>
          </a:p>
        </p:txBody>
      </p:sp>
      <p:pic>
        <p:nvPicPr>
          <p:cNvPr id="18446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889000"/>
            <a:ext cx="6397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871538"/>
            <a:ext cx="604837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Content Placeholder 1"/>
          <p:cNvSpPr txBox="1">
            <a:spLocks/>
          </p:cNvSpPr>
          <p:nvPr/>
        </p:nvSpPr>
        <p:spPr bwMode="auto">
          <a:xfrm>
            <a:off x="4949825" y="1500188"/>
            <a:ext cx="1497013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 IT PROGRAM</a:t>
            </a:r>
          </a:p>
        </p:txBody>
      </p:sp>
      <p:pic>
        <p:nvPicPr>
          <p:cNvPr id="18449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88" y="3941763"/>
            <a:ext cx="65246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0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882650"/>
            <a:ext cx="5540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Content Placeholder 1"/>
          <p:cNvSpPr txBox="1">
            <a:spLocks/>
          </p:cNvSpPr>
          <p:nvPr/>
        </p:nvSpPr>
        <p:spPr bwMode="auto">
          <a:xfrm>
            <a:off x="6583363" y="1466850"/>
            <a:ext cx="1585912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 </a:t>
            </a: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EFERRAL </a:t>
            </a:r>
          </a:p>
        </p:txBody>
      </p:sp>
      <p:sp>
        <p:nvSpPr>
          <p:cNvPr id="63" name="Content Placeholder 1"/>
          <p:cNvSpPr txBox="1">
            <a:spLocks/>
          </p:cNvSpPr>
          <p:nvPr/>
        </p:nvSpPr>
        <p:spPr bwMode="auto">
          <a:xfrm>
            <a:off x="4975225" y="2879725"/>
            <a:ext cx="811213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 TEAM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453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39909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4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4730750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Rectangle 71"/>
          <p:cNvSpPr/>
          <p:nvPr/>
        </p:nvSpPr>
        <p:spPr>
          <a:xfrm>
            <a:off x="2857500" y="190500"/>
            <a:ext cx="53062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t-EE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SERVICES FOR </a:t>
            </a: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INTERNSHIP PROGRAM</a:t>
            </a:r>
            <a:r>
              <a:rPr lang="et-EE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456" name="Picture 6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50" y="3213100"/>
            <a:ext cx="72072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7" name="Picture 6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5" y="3409950"/>
            <a:ext cx="333375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8" name="Picture 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510063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Content Placeholder 1"/>
          <p:cNvSpPr txBox="1">
            <a:spLocks/>
          </p:cNvSpPr>
          <p:nvPr/>
        </p:nvSpPr>
        <p:spPr bwMode="auto">
          <a:xfrm>
            <a:off x="596900" y="2836863"/>
            <a:ext cx="1055688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TALENT POOL</a:t>
            </a:r>
          </a:p>
        </p:txBody>
      </p:sp>
      <p:pic>
        <p:nvPicPr>
          <p:cNvPr id="18460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903663"/>
            <a:ext cx="604837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1" name="Picture 3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3087688"/>
            <a:ext cx="8540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2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5" y="3208338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3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32416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4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3255963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5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263900"/>
            <a:ext cx="563562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6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175" y="3263900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7" name="Picture 4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8" name="Picture 4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9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225" y="4708525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0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4730750"/>
            <a:ext cx="265112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1" name="Picture 7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866775"/>
            <a:ext cx="601663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2" name="Picture 7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563" y="3922713"/>
            <a:ext cx="601662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3" name="Picture 7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303588"/>
            <a:ext cx="601663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4" name="Picture 1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792288"/>
            <a:ext cx="6249988" cy="9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5" name="Picture 7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2036763"/>
            <a:ext cx="495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6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717800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7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463" y="2709863"/>
            <a:ext cx="265112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8" name="Picture 2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675" y="3028950"/>
            <a:ext cx="19526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9" name="Picture 4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0" y="3284538"/>
            <a:ext cx="601663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0" name="Picture 2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763" y="4086225"/>
            <a:ext cx="5524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1" name="Picture 2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263" y="3644900"/>
            <a:ext cx="7683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2" name="Picture 2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5" y="4103688"/>
            <a:ext cx="4254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3" name="Picture 61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75" y="2349500"/>
            <a:ext cx="18018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Content Placeholder 1"/>
          <p:cNvSpPr txBox="1">
            <a:spLocks/>
          </p:cNvSpPr>
          <p:nvPr/>
        </p:nvSpPr>
        <p:spPr bwMode="auto">
          <a:xfrm>
            <a:off x="7112000" y="2468563"/>
            <a:ext cx="14605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Provide additional</a:t>
            </a:r>
          </a:p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internship model</a:t>
            </a:r>
          </a:p>
        </p:txBody>
      </p:sp>
      <p:sp>
        <p:nvSpPr>
          <p:cNvPr id="69" name="Content Placeholder 1"/>
          <p:cNvSpPr txBox="1">
            <a:spLocks/>
          </p:cNvSpPr>
          <p:nvPr/>
        </p:nvSpPr>
        <p:spPr bwMode="auto">
          <a:xfrm>
            <a:off x="6948264" y="2151063"/>
            <a:ext cx="1645891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KNITS TALENT PRO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486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88" y="4730750"/>
            <a:ext cx="265112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7" name="Picture 7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175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612" y="1816820"/>
            <a:ext cx="4032125" cy="9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3009900"/>
            <a:ext cx="4386262" cy="172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788" y="2978150"/>
            <a:ext cx="18954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768350"/>
            <a:ext cx="8264525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5184775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3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8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4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5191125"/>
            <a:ext cx="8112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5146675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7" name="Content Placeholder 1"/>
          <p:cNvSpPr>
            <a:spLocks noGrp="1"/>
          </p:cNvSpPr>
          <p:nvPr>
            <p:ph idx="1"/>
          </p:nvPr>
        </p:nvSpPr>
        <p:spPr>
          <a:xfrm>
            <a:off x="1022350" y="1465263"/>
            <a:ext cx="1903413" cy="234950"/>
          </a:xfrm>
        </p:spPr>
        <p:txBody>
          <a:bodyPr/>
          <a:lstStyle/>
          <a:p>
            <a:pPr marL="0" indent="0">
              <a:defRPr/>
            </a:pPr>
            <a:r>
              <a:rPr lang="en-US" altLang="en-US" sz="1200" b="1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EDUCATION INSTITUTION</a:t>
            </a:r>
          </a:p>
        </p:txBody>
      </p:sp>
      <p:pic>
        <p:nvPicPr>
          <p:cNvPr id="18444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893763"/>
            <a:ext cx="6667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Content Placeholder 1"/>
          <p:cNvSpPr txBox="1">
            <a:spLocks/>
          </p:cNvSpPr>
          <p:nvPr/>
        </p:nvSpPr>
        <p:spPr bwMode="auto">
          <a:xfrm>
            <a:off x="3230563" y="1484313"/>
            <a:ext cx="1258887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ADVERTISEMENT</a:t>
            </a:r>
          </a:p>
        </p:txBody>
      </p:sp>
      <p:pic>
        <p:nvPicPr>
          <p:cNvPr id="18446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889000"/>
            <a:ext cx="6397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871538"/>
            <a:ext cx="604837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Content Placeholder 1"/>
          <p:cNvSpPr txBox="1">
            <a:spLocks/>
          </p:cNvSpPr>
          <p:nvPr/>
        </p:nvSpPr>
        <p:spPr bwMode="auto">
          <a:xfrm>
            <a:off x="4949825" y="1500188"/>
            <a:ext cx="1497013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 IT PROGRAM</a:t>
            </a:r>
          </a:p>
        </p:txBody>
      </p:sp>
      <p:pic>
        <p:nvPicPr>
          <p:cNvPr id="18449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88" y="3941763"/>
            <a:ext cx="65246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0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882650"/>
            <a:ext cx="5540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Content Placeholder 1"/>
          <p:cNvSpPr txBox="1">
            <a:spLocks/>
          </p:cNvSpPr>
          <p:nvPr/>
        </p:nvSpPr>
        <p:spPr bwMode="auto">
          <a:xfrm>
            <a:off x="6583363" y="1466850"/>
            <a:ext cx="1585912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 </a:t>
            </a: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EFERRAL </a:t>
            </a:r>
          </a:p>
        </p:txBody>
      </p:sp>
      <p:sp>
        <p:nvSpPr>
          <p:cNvPr id="63" name="Content Placeholder 1"/>
          <p:cNvSpPr txBox="1">
            <a:spLocks/>
          </p:cNvSpPr>
          <p:nvPr/>
        </p:nvSpPr>
        <p:spPr bwMode="auto">
          <a:xfrm>
            <a:off x="4975225" y="2879725"/>
            <a:ext cx="811213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 TEAM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453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39909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4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4730750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Rectangle 71"/>
          <p:cNvSpPr/>
          <p:nvPr/>
        </p:nvSpPr>
        <p:spPr>
          <a:xfrm>
            <a:off x="2857500" y="190500"/>
            <a:ext cx="53062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t-EE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SERVICES FOR </a:t>
            </a: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INTERNSHIP PROGRAM</a:t>
            </a:r>
            <a:r>
              <a:rPr lang="et-EE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456" name="Picture 6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50" y="3213100"/>
            <a:ext cx="72072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7" name="Picture 6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5" y="3409950"/>
            <a:ext cx="333375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8" name="Picture 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510063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Content Placeholder 1"/>
          <p:cNvSpPr txBox="1">
            <a:spLocks/>
          </p:cNvSpPr>
          <p:nvPr/>
        </p:nvSpPr>
        <p:spPr bwMode="auto">
          <a:xfrm>
            <a:off x="596900" y="2836863"/>
            <a:ext cx="1055688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TALENT POOL</a:t>
            </a:r>
          </a:p>
        </p:txBody>
      </p:sp>
      <p:pic>
        <p:nvPicPr>
          <p:cNvPr id="18460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903663"/>
            <a:ext cx="604837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1" name="Picture 3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3087688"/>
            <a:ext cx="8540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2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5" y="3208338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3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32416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4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3255963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5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263900"/>
            <a:ext cx="563562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6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175" y="3263900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7" name="Picture 4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8" name="Picture 4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9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225" y="4708525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0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4730750"/>
            <a:ext cx="265112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1" name="Picture 7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866775"/>
            <a:ext cx="601663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2" name="Picture 7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563" y="3922713"/>
            <a:ext cx="601662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3" name="Picture 7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303588"/>
            <a:ext cx="601663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8" name="Picture 2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675" y="3028950"/>
            <a:ext cx="19526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9" name="Picture 4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0" y="3284538"/>
            <a:ext cx="601663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0" name="Picture 2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763" y="4086225"/>
            <a:ext cx="5524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1" name="Picture 2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263" y="3644900"/>
            <a:ext cx="7683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2" name="Picture 2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5" y="4103688"/>
            <a:ext cx="4254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Content Placeholder 1"/>
          <p:cNvSpPr txBox="1">
            <a:spLocks/>
          </p:cNvSpPr>
          <p:nvPr/>
        </p:nvSpPr>
        <p:spPr bwMode="auto">
          <a:xfrm>
            <a:off x="7030565" y="2852936"/>
            <a:ext cx="1645891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KNITS TALENT PRO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486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88" y="4730750"/>
            <a:ext cx="265112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7" name="Picture 7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175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Content Placeholder 1"/>
          <p:cNvSpPr txBox="1">
            <a:spLocks/>
          </p:cNvSpPr>
          <p:nvPr/>
        </p:nvSpPr>
        <p:spPr bwMode="auto">
          <a:xfrm>
            <a:off x="4845248" y="2204863"/>
            <a:ext cx="3759200" cy="504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Trainees are </a:t>
            </a: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selected on the request of a KN team. 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7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263" y="2527498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00333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612" y="1816820"/>
            <a:ext cx="4032125" cy="9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3009900"/>
            <a:ext cx="4386262" cy="172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788" y="2978150"/>
            <a:ext cx="18954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768350"/>
            <a:ext cx="8264525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5184775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3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8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4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5191125"/>
            <a:ext cx="8112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5146675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7" name="Content Placeholder 1"/>
          <p:cNvSpPr>
            <a:spLocks noGrp="1"/>
          </p:cNvSpPr>
          <p:nvPr>
            <p:ph idx="1"/>
          </p:nvPr>
        </p:nvSpPr>
        <p:spPr>
          <a:xfrm>
            <a:off x="1022350" y="1465263"/>
            <a:ext cx="1903413" cy="234950"/>
          </a:xfrm>
        </p:spPr>
        <p:txBody>
          <a:bodyPr/>
          <a:lstStyle/>
          <a:p>
            <a:pPr marL="0" indent="0">
              <a:defRPr/>
            </a:pPr>
            <a:r>
              <a:rPr lang="en-US" altLang="en-US" sz="1200" b="1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EDUCATION INSTITUTION</a:t>
            </a:r>
          </a:p>
        </p:txBody>
      </p:sp>
      <p:pic>
        <p:nvPicPr>
          <p:cNvPr id="18444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893763"/>
            <a:ext cx="6667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Content Placeholder 1"/>
          <p:cNvSpPr txBox="1">
            <a:spLocks/>
          </p:cNvSpPr>
          <p:nvPr/>
        </p:nvSpPr>
        <p:spPr bwMode="auto">
          <a:xfrm>
            <a:off x="3230563" y="1484313"/>
            <a:ext cx="1258887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ADVERTISEMENT</a:t>
            </a:r>
          </a:p>
        </p:txBody>
      </p:sp>
      <p:pic>
        <p:nvPicPr>
          <p:cNvPr id="18446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889000"/>
            <a:ext cx="6397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871538"/>
            <a:ext cx="604837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Content Placeholder 1"/>
          <p:cNvSpPr txBox="1">
            <a:spLocks/>
          </p:cNvSpPr>
          <p:nvPr/>
        </p:nvSpPr>
        <p:spPr bwMode="auto">
          <a:xfrm>
            <a:off x="4949825" y="1500188"/>
            <a:ext cx="1497013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 IT PROGRAM</a:t>
            </a:r>
          </a:p>
        </p:txBody>
      </p:sp>
      <p:pic>
        <p:nvPicPr>
          <p:cNvPr id="18449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88" y="3941763"/>
            <a:ext cx="65246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0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882650"/>
            <a:ext cx="5540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Content Placeholder 1"/>
          <p:cNvSpPr txBox="1">
            <a:spLocks/>
          </p:cNvSpPr>
          <p:nvPr/>
        </p:nvSpPr>
        <p:spPr bwMode="auto">
          <a:xfrm>
            <a:off x="6583363" y="1466850"/>
            <a:ext cx="1585912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 </a:t>
            </a: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EFERRAL </a:t>
            </a:r>
          </a:p>
        </p:txBody>
      </p:sp>
      <p:sp>
        <p:nvSpPr>
          <p:cNvPr id="63" name="Content Placeholder 1"/>
          <p:cNvSpPr txBox="1">
            <a:spLocks/>
          </p:cNvSpPr>
          <p:nvPr/>
        </p:nvSpPr>
        <p:spPr bwMode="auto">
          <a:xfrm>
            <a:off x="4975225" y="2879725"/>
            <a:ext cx="811213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 TEAM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453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39909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4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4730750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Rectangle 71"/>
          <p:cNvSpPr/>
          <p:nvPr/>
        </p:nvSpPr>
        <p:spPr>
          <a:xfrm>
            <a:off x="2857500" y="190500"/>
            <a:ext cx="53062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t-EE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SERVICES FOR </a:t>
            </a: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INTERNSHIP PROGRAM</a:t>
            </a:r>
            <a:r>
              <a:rPr lang="et-EE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456" name="Picture 6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50" y="3213100"/>
            <a:ext cx="72072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7" name="Picture 6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5" y="3409950"/>
            <a:ext cx="333375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8" name="Picture 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510063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Content Placeholder 1"/>
          <p:cNvSpPr txBox="1">
            <a:spLocks/>
          </p:cNvSpPr>
          <p:nvPr/>
        </p:nvSpPr>
        <p:spPr bwMode="auto">
          <a:xfrm>
            <a:off x="596900" y="2836863"/>
            <a:ext cx="1055688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TALENT POOL</a:t>
            </a:r>
          </a:p>
        </p:txBody>
      </p:sp>
      <p:pic>
        <p:nvPicPr>
          <p:cNvPr id="18460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903663"/>
            <a:ext cx="604837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1" name="Picture 3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3087688"/>
            <a:ext cx="8540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2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5" y="3208338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3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32416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4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3255963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5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263900"/>
            <a:ext cx="563562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6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175" y="3263900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7" name="Picture 4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8" name="Picture 4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9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225" y="4708525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0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4730750"/>
            <a:ext cx="265112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1" name="Picture 7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866775"/>
            <a:ext cx="601663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2" name="Picture 7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563" y="3922713"/>
            <a:ext cx="601662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3" name="Picture 7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303588"/>
            <a:ext cx="601663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8" name="Picture 2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675" y="3028950"/>
            <a:ext cx="19526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9" name="Picture 4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0" y="3284538"/>
            <a:ext cx="601663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0" name="Picture 2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763" y="4086225"/>
            <a:ext cx="5524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1" name="Picture 2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263" y="3644900"/>
            <a:ext cx="7683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2" name="Picture 2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5" y="4103688"/>
            <a:ext cx="4254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Content Placeholder 1"/>
          <p:cNvSpPr txBox="1">
            <a:spLocks/>
          </p:cNvSpPr>
          <p:nvPr/>
        </p:nvSpPr>
        <p:spPr bwMode="auto">
          <a:xfrm>
            <a:off x="7030565" y="2852936"/>
            <a:ext cx="1645891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KNITS TALENT PRO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486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88" y="4730750"/>
            <a:ext cx="265112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7" name="Picture 7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175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Content Placeholder 1"/>
          <p:cNvSpPr txBox="1">
            <a:spLocks/>
          </p:cNvSpPr>
          <p:nvPr/>
        </p:nvSpPr>
        <p:spPr bwMode="auto">
          <a:xfrm>
            <a:off x="4845248" y="2060848"/>
            <a:ext cx="3759200" cy="504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They follow a dedicated training program on the specific technology stack of the target KN team. 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7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263" y="2527498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80785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612" y="1816820"/>
            <a:ext cx="4032125" cy="9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3009900"/>
            <a:ext cx="4386262" cy="172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788" y="2978150"/>
            <a:ext cx="18954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768350"/>
            <a:ext cx="8264525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5184775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3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8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4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5191125"/>
            <a:ext cx="8112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5146675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7" name="Content Placeholder 1"/>
          <p:cNvSpPr>
            <a:spLocks noGrp="1"/>
          </p:cNvSpPr>
          <p:nvPr>
            <p:ph idx="1"/>
          </p:nvPr>
        </p:nvSpPr>
        <p:spPr>
          <a:xfrm>
            <a:off x="1022350" y="1465263"/>
            <a:ext cx="1903413" cy="234950"/>
          </a:xfrm>
        </p:spPr>
        <p:txBody>
          <a:bodyPr/>
          <a:lstStyle/>
          <a:p>
            <a:pPr marL="0" indent="0">
              <a:defRPr/>
            </a:pPr>
            <a:r>
              <a:rPr lang="en-US" altLang="en-US" sz="1200" b="1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EDUCATION INSTITUTION</a:t>
            </a:r>
          </a:p>
        </p:txBody>
      </p:sp>
      <p:pic>
        <p:nvPicPr>
          <p:cNvPr id="18444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893763"/>
            <a:ext cx="6667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Content Placeholder 1"/>
          <p:cNvSpPr txBox="1">
            <a:spLocks/>
          </p:cNvSpPr>
          <p:nvPr/>
        </p:nvSpPr>
        <p:spPr bwMode="auto">
          <a:xfrm>
            <a:off x="3230563" y="1484313"/>
            <a:ext cx="1258887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ADVERTISEMENT</a:t>
            </a:r>
          </a:p>
        </p:txBody>
      </p:sp>
      <p:pic>
        <p:nvPicPr>
          <p:cNvPr id="18446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889000"/>
            <a:ext cx="6397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871538"/>
            <a:ext cx="604837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Content Placeholder 1"/>
          <p:cNvSpPr txBox="1">
            <a:spLocks/>
          </p:cNvSpPr>
          <p:nvPr/>
        </p:nvSpPr>
        <p:spPr bwMode="auto">
          <a:xfrm>
            <a:off x="4949825" y="1500188"/>
            <a:ext cx="1497013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 IT PROGRAM</a:t>
            </a:r>
          </a:p>
        </p:txBody>
      </p:sp>
      <p:pic>
        <p:nvPicPr>
          <p:cNvPr id="18449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88" y="3941763"/>
            <a:ext cx="65246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0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882650"/>
            <a:ext cx="5540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Content Placeholder 1"/>
          <p:cNvSpPr txBox="1">
            <a:spLocks/>
          </p:cNvSpPr>
          <p:nvPr/>
        </p:nvSpPr>
        <p:spPr bwMode="auto">
          <a:xfrm>
            <a:off x="6583363" y="1466850"/>
            <a:ext cx="1585912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 </a:t>
            </a: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EFERRAL </a:t>
            </a:r>
          </a:p>
        </p:txBody>
      </p:sp>
      <p:sp>
        <p:nvSpPr>
          <p:cNvPr id="63" name="Content Placeholder 1"/>
          <p:cNvSpPr txBox="1">
            <a:spLocks/>
          </p:cNvSpPr>
          <p:nvPr/>
        </p:nvSpPr>
        <p:spPr bwMode="auto">
          <a:xfrm>
            <a:off x="4975225" y="2879725"/>
            <a:ext cx="811213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 TEAM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453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39909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4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4730750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Rectangle 71"/>
          <p:cNvSpPr/>
          <p:nvPr/>
        </p:nvSpPr>
        <p:spPr>
          <a:xfrm>
            <a:off x="2857500" y="190500"/>
            <a:ext cx="53062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t-EE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SERVICES FOR </a:t>
            </a: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INTERNSHIP PROGRAM</a:t>
            </a:r>
            <a:r>
              <a:rPr lang="et-EE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456" name="Picture 6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50" y="3213100"/>
            <a:ext cx="72072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7" name="Picture 6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5" y="3409950"/>
            <a:ext cx="333375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8" name="Picture 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510063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Content Placeholder 1"/>
          <p:cNvSpPr txBox="1">
            <a:spLocks/>
          </p:cNvSpPr>
          <p:nvPr/>
        </p:nvSpPr>
        <p:spPr bwMode="auto">
          <a:xfrm>
            <a:off x="596900" y="2836863"/>
            <a:ext cx="1055688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TALENT POOL</a:t>
            </a:r>
          </a:p>
        </p:txBody>
      </p:sp>
      <p:pic>
        <p:nvPicPr>
          <p:cNvPr id="18460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903663"/>
            <a:ext cx="604837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1" name="Picture 3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3087688"/>
            <a:ext cx="8540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2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5" y="3208338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3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32416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4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3255963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5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263900"/>
            <a:ext cx="563562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6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175" y="3263900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7" name="Picture 4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8" name="Picture 4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9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225" y="4708525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0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4730750"/>
            <a:ext cx="265112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1" name="Picture 7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866775"/>
            <a:ext cx="601663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2" name="Picture 7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563" y="3922713"/>
            <a:ext cx="601662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3" name="Picture 7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303588"/>
            <a:ext cx="601663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8" name="Picture 2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675" y="3028950"/>
            <a:ext cx="19526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9" name="Picture 4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0" y="3284538"/>
            <a:ext cx="601663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0" name="Picture 2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763" y="4086225"/>
            <a:ext cx="5524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1" name="Picture 2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263" y="3644900"/>
            <a:ext cx="7683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2" name="Picture 2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5" y="4103688"/>
            <a:ext cx="4254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Content Placeholder 1"/>
          <p:cNvSpPr txBox="1">
            <a:spLocks/>
          </p:cNvSpPr>
          <p:nvPr/>
        </p:nvSpPr>
        <p:spPr bwMode="auto">
          <a:xfrm>
            <a:off x="7030565" y="2852936"/>
            <a:ext cx="1645891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KNITS TALENT PRO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486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88" y="4730750"/>
            <a:ext cx="265112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7" name="Picture 7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175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Content Placeholder 1"/>
          <p:cNvSpPr txBox="1">
            <a:spLocks/>
          </p:cNvSpPr>
          <p:nvPr/>
        </p:nvSpPr>
        <p:spPr bwMode="auto">
          <a:xfrm>
            <a:off x="4788024" y="2060848"/>
            <a:ext cx="3759200" cy="504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They follow development cycles to get familiar with product . They join ‘ghost sprints’. 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7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263" y="2527498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0863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612" y="1816820"/>
            <a:ext cx="4032125" cy="9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3009900"/>
            <a:ext cx="4386262" cy="172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788" y="2978150"/>
            <a:ext cx="18954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768350"/>
            <a:ext cx="8264525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5184775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3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8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4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5191125"/>
            <a:ext cx="8112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5146675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7" name="Content Placeholder 1"/>
          <p:cNvSpPr>
            <a:spLocks noGrp="1"/>
          </p:cNvSpPr>
          <p:nvPr>
            <p:ph idx="1"/>
          </p:nvPr>
        </p:nvSpPr>
        <p:spPr>
          <a:xfrm>
            <a:off x="1022350" y="1465263"/>
            <a:ext cx="1903413" cy="234950"/>
          </a:xfrm>
        </p:spPr>
        <p:txBody>
          <a:bodyPr/>
          <a:lstStyle/>
          <a:p>
            <a:pPr marL="0" indent="0">
              <a:defRPr/>
            </a:pPr>
            <a:r>
              <a:rPr lang="en-US" altLang="en-US" sz="1200" b="1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EDUCATION INSTITUTION</a:t>
            </a:r>
          </a:p>
        </p:txBody>
      </p:sp>
      <p:pic>
        <p:nvPicPr>
          <p:cNvPr id="18444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893763"/>
            <a:ext cx="6667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Content Placeholder 1"/>
          <p:cNvSpPr txBox="1">
            <a:spLocks/>
          </p:cNvSpPr>
          <p:nvPr/>
        </p:nvSpPr>
        <p:spPr bwMode="auto">
          <a:xfrm>
            <a:off x="3230563" y="1484313"/>
            <a:ext cx="1258887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ADVERTISEMENT</a:t>
            </a:r>
          </a:p>
        </p:txBody>
      </p:sp>
      <p:pic>
        <p:nvPicPr>
          <p:cNvPr id="18446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889000"/>
            <a:ext cx="6397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871538"/>
            <a:ext cx="604837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Content Placeholder 1"/>
          <p:cNvSpPr txBox="1">
            <a:spLocks/>
          </p:cNvSpPr>
          <p:nvPr/>
        </p:nvSpPr>
        <p:spPr bwMode="auto">
          <a:xfrm>
            <a:off x="4949825" y="1500188"/>
            <a:ext cx="1497013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 IT PROGRAM</a:t>
            </a:r>
          </a:p>
        </p:txBody>
      </p:sp>
      <p:pic>
        <p:nvPicPr>
          <p:cNvPr id="18449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88" y="3941763"/>
            <a:ext cx="65246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0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882650"/>
            <a:ext cx="5540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Content Placeholder 1"/>
          <p:cNvSpPr txBox="1">
            <a:spLocks/>
          </p:cNvSpPr>
          <p:nvPr/>
        </p:nvSpPr>
        <p:spPr bwMode="auto">
          <a:xfrm>
            <a:off x="6583363" y="1466850"/>
            <a:ext cx="1585912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 </a:t>
            </a: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EFERRAL </a:t>
            </a:r>
          </a:p>
        </p:txBody>
      </p:sp>
      <p:sp>
        <p:nvSpPr>
          <p:cNvPr id="63" name="Content Placeholder 1"/>
          <p:cNvSpPr txBox="1">
            <a:spLocks/>
          </p:cNvSpPr>
          <p:nvPr/>
        </p:nvSpPr>
        <p:spPr bwMode="auto">
          <a:xfrm>
            <a:off x="4975225" y="2879725"/>
            <a:ext cx="811213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 TEAM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453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39909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4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4730750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Rectangle 71"/>
          <p:cNvSpPr/>
          <p:nvPr/>
        </p:nvSpPr>
        <p:spPr>
          <a:xfrm>
            <a:off x="2857500" y="190500"/>
            <a:ext cx="53062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t-EE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SERVICES FOR </a:t>
            </a: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INTERNSHIP PROGRAM</a:t>
            </a:r>
            <a:r>
              <a:rPr lang="et-EE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456" name="Picture 6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50" y="3213100"/>
            <a:ext cx="72072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7" name="Picture 6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5" y="3409950"/>
            <a:ext cx="333375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8" name="Picture 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510063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Content Placeholder 1"/>
          <p:cNvSpPr txBox="1">
            <a:spLocks/>
          </p:cNvSpPr>
          <p:nvPr/>
        </p:nvSpPr>
        <p:spPr bwMode="auto">
          <a:xfrm>
            <a:off x="596900" y="2836863"/>
            <a:ext cx="1055688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TALENT POOL</a:t>
            </a:r>
          </a:p>
        </p:txBody>
      </p:sp>
      <p:pic>
        <p:nvPicPr>
          <p:cNvPr id="18460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903663"/>
            <a:ext cx="604837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1" name="Picture 3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3087688"/>
            <a:ext cx="8540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2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5" y="3208338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3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32416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4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3255963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5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263900"/>
            <a:ext cx="563562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6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175" y="3263900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7" name="Picture 4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8" name="Picture 4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9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225" y="4708525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0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4730750"/>
            <a:ext cx="265112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1" name="Picture 7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866775"/>
            <a:ext cx="601663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2" name="Picture 7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563" y="3922713"/>
            <a:ext cx="601662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3" name="Picture 7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303588"/>
            <a:ext cx="601663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8" name="Picture 2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675" y="3028950"/>
            <a:ext cx="19526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9" name="Picture 4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0" y="3284538"/>
            <a:ext cx="601663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0" name="Picture 2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763" y="4086225"/>
            <a:ext cx="5524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1" name="Picture 2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263" y="3644900"/>
            <a:ext cx="7683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2" name="Picture 2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5" y="4103688"/>
            <a:ext cx="4254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Content Placeholder 1"/>
          <p:cNvSpPr txBox="1">
            <a:spLocks/>
          </p:cNvSpPr>
          <p:nvPr/>
        </p:nvSpPr>
        <p:spPr bwMode="auto">
          <a:xfrm>
            <a:off x="7030565" y="2852936"/>
            <a:ext cx="1645891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KNITS TALENT PRO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486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88" y="4730750"/>
            <a:ext cx="265112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7" name="Picture 7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175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Content Placeholder 1"/>
          <p:cNvSpPr txBox="1">
            <a:spLocks/>
          </p:cNvSpPr>
          <p:nvPr/>
        </p:nvSpPr>
        <p:spPr bwMode="auto">
          <a:xfrm>
            <a:off x="4845248" y="1988840"/>
            <a:ext cx="3759200" cy="504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They contribute to product code with a plan of increasing responsibilities:</a:t>
            </a:r>
            <a:r>
              <a:rPr lang="et-EE" altLang="en-US" sz="1200" kern="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t-EE" altLang="en-US" sz="1200" kern="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unit test &gt; code by design &gt;  full task 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7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263" y="2527498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70879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394" y="1816820"/>
            <a:ext cx="4385343" cy="9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3009900"/>
            <a:ext cx="4386262" cy="172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788" y="2978150"/>
            <a:ext cx="18954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768350"/>
            <a:ext cx="8264525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5184775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3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8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4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5191125"/>
            <a:ext cx="8112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5146675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7" name="Content Placeholder 1"/>
          <p:cNvSpPr>
            <a:spLocks noGrp="1"/>
          </p:cNvSpPr>
          <p:nvPr>
            <p:ph idx="1"/>
          </p:nvPr>
        </p:nvSpPr>
        <p:spPr>
          <a:xfrm>
            <a:off x="1022350" y="1465263"/>
            <a:ext cx="1903413" cy="234950"/>
          </a:xfrm>
        </p:spPr>
        <p:txBody>
          <a:bodyPr/>
          <a:lstStyle/>
          <a:p>
            <a:pPr marL="0" indent="0">
              <a:defRPr/>
            </a:pPr>
            <a:r>
              <a:rPr lang="en-US" altLang="en-US" sz="1200" b="1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EDUCATION INSTITUTION</a:t>
            </a:r>
          </a:p>
        </p:txBody>
      </p:sp>
      <p:pic>
        <p:nvPicPr>
          <p:cNvPr id="18444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893763"/>
            <a:ext cx="6667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Content Placeholder 1"/>
          <p:cNvSpPr txBox="1">
            <a:spLocks/>
          </p:cNvSpPr>
          <p:nvPr/>
        </p:nvSpPr>
        <p:spPr bwMode="auto">
          <a:xfrm>
            <a:off x="3230563" y="1484313"/>
            <a:ext cx="1258887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ADVERTISEMENT</a:t>
            </a:r>
          </a:p>
        </p:txBody>
      </p:sp>
      <p:pic>
        <p:nvPicPr>
          <p:cNvPr id="18446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889000"/>
            <a:ext cx="6397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871538"/>
            <a:ext cx="604837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Content Placeholder 1"/>
          <p:cNvSpPr txBox="1">
            <a:spLocks/>
          </p:cNvSpPr>
          <p:nvPr/>
        </p:nvSpPr>
        <p:spPr bwMode="auto">
          <a:xfrm>
            <a:off x="4949825" y="1500188"/>
            <a:ext cx="1497013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 IT PROGRAM</a:t>
            </a:r>
          </a:p>
        </p:txBody>
      </p:sp>
      <p:pic>
        <p:nvPicPr>
          <p:cNvPr id="18449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88" y="3941763"/>
            <a:ext cx="65246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0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882650"/>
            <a:ext cx="5540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Content Placeholder 1"/>
          <p:cNvSpPr txBox="1">
            <a:spLocks/>
          </p:cNvSpPr>
          <p:nvPr/>
        </p:nvSpPr>
        <p:spPr bwMode="auto">
          <a:xfrm>
            <a:off x="6583363" y="1466850"/>
            <a:ext cx="1585912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 </a:t>
            </a: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EFERRAL </a:t>
            </a:r>
          </a:p>
        </p:txBody>
      </p:sp>
      <p:sp>
        <p:nvSpPr>
          <p:cNvPr id="63" name="Content Placeholder 1"/>
          <p:cNvSpPr txBox="1">
            <a:spLocks/>
          </p:cNvSpPr>
          <p:nvPr/>
        </p:nvSpPr>
        <p:spPr bwMode="auto">
          <a:xfrm>
            <a:off x="4975225" y="2879725"/>
            <a:ext cx="811213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 TEAM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453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39909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4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4730750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Rectangle 71"/>
          <p:cNvSpPr/>
          <p:nvPr/>
        </p:nvSpPr>
        <p:spPr>
          <a:xfrm>
            <a:off x="2857500" y="190500"/>
            <a:ext cx="53062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t-EE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SERVICES FOR </a:t>
            </a: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INTERNSHIP PROGRAM</a:t>
            </a:r>
            <a:r>
              <a:rPr lang="et-EE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456" name="Picture 6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50" y="3213100"/>
            <a:ext cx="72072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7" name="Picture 6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5" y="3409950"/>
            <a:ext cx="333375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8" name="Picture 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510063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Content Placeholder 1"/>
          <p:cNvSpPr txBox="1">
            <a:spLocks/>
          </p:cNvSpPr>
          <p:nvPr/>
        </p:nvSpPr>
        <p:spPr bwMode="auto">
          <a:xfrm>
            <a:off x="596900" y="2836863"/>
            <a:ext cx="1055688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TALENT POOL</a:t>
            </a:r>
          </a:p>
        </p:txBody>
      </p:sp>
      <p:pic>
        <p:nvPicPr>
          <p:cNvPr id="18460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903663"/>
            <a:ext cx="604837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1" name="Picture 3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3087688"/>
            <a:ext cx="8540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2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5" y="3208338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3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32416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4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3255963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5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263900"/>
            <a:ext cx="563562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6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175" y="3263900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7" name="Picture 4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8" name="Picture 4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9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225" y="4708525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0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4730750"/>
            <a:ext cx="265112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1" name="Picture 7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866775"/>
            <a:ext cx="601663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2" name="Picture 7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563" y="3922713"/>
            <a:ext cx="601662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3" name="Picture 7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303588"/>
            <a:ext cx="601663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8" name="Picture 2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675" y="3028950"/>
            <a:ext cx="19526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9" name="Picture 4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0" y="3284538"/>
            <a:ext cx="601663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0" name="Picture 2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763" y="4086225"/>
            <a:ext cx="5524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1" name="Picture 2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263" y="3644900"/>
            <a:ext cx="7683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2" name="Picture 2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5" y="4103688"/>
            <a:ext cx="4254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Content Placeholder 1"/>
          <p:cNvSpPr txBox="1">
            <a:spLocks/>
          </p:cNvSpPr>
          <p:nvPr/>
        </p:nvSpPr>
        <p:spPr bwMode="auto">
          <a:xfrm>
            <a:off x="7030565" y="2852936"/>
            <a:ext cx="1645891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KNITS TALENT PRO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486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88" y="4730750"/>
            <a:ext cx="265112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7" name="Picture 7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175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Content Placeholder 1"/>
          <p:cNvSpPr txBox="1">
            <a:spLocks/>
          </p:cNvSpPr>
          <p:nvPr/>
        </p:nvSpPr>
        <p:spPr bwMode="auto">
          <a:xfrm>
            <a:off x="4493986" y="2132855"/>
            <a:ext cx="4027488" cy="504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whole on boarding process is mentored by KNITS according to feedbacks from KN team members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7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263" y="2527498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73756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3009900"/>
            <a:ext cx="4386262" cy="172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788" y="2978150"/>
            <a:ext cx="18954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768350"/>
            <a:ext cx="8264525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5184775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3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8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Picture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5" name="Picture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5191125"/>
            <a:ext cx="8112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6" name="Pictur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5146675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7" name="Content Placeholder 1"/>
          <p:cNvSpPr>
            <a:spLocks noGrp="1"/>
          </p:cNvSpPr>
          <p:nvPr>
            <p:ph idx="1"/>
          </p:nvPr>
        </p:nvSpPr>
        <p:spPr>
          <a:xfrm>
            <a:off x="1022350" y="1465263"/>
            <a:ext cx="1903413" cy="234950"/>
          </a:xfrm>
        </p:spPr>
        <p:txBody>
          <a:bodyPr/>
          <a:lstStyle/>
          <a:p>
            <a:pPr marL="0" indent="0">
              <a:defRPr/>
            </a:pPr>
            <a:r>
              <a:rPr lang="en-US" altLang="en-US" sz="1200" b="1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EDUCATION INSTITUTION</a:t>
            </a:r>
          </a:p>
        </p:txBody>
      </p:sp>
      <p:pic>
        <p:nvPicPr>
          <p:cNvPr id="19468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893763"/>
            <a:ext cx="6667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Content Placeholder 1"/>
          <p:cNvSpPr txBox="1">
            <a:spLocks/>
          </p:cNvSpPr>
          <p:nvPr/>
        </p:nvSpPr>
        <p:spPr bwMode="auto">
          <a:xfrm>
            <a:off x="3230563" y="1484313"/>
            <a:ext cx="1258887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ADVERTISEMENT</a:t>
            </a:r>
          </a:p>
        </p:txBody>
      </p:sp>
      <p:pic>
        <p:nvPicPr>
          <p:cNvPr id="19470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889000"/>
            <a:ext cx="6397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1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871538"/>
            <a:ext cx="604837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Content Placeholder 1"/>
          <p:cNvSpPr txBox="1">
            <a:spLocks/>
          </p:cNvSpPr>
          <p:nvPr/>
        </p:nvSpPr>
        <p:spPr bwMode="auto">
          <a:xfrm>
            <a:off x="4949825" y="1500188"/>
            <a:ext cx="1497013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 IT PROGRAM</a:t>
            </a:r>
          </a:p>
        </p:txBody>
      </p:sp>
      <p:pic>
        <p:nvPicPr>
          <p:cNvPr id="19473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88" y="3941763"/>
            <a:ext cx="65246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4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882650"/>
            <a:ext cx="5540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Content Placeholder 1"/>
          <p:cNvSpPr txBox="1">
            <a:spLocks/>
          </p:cNvSpPr>
          <p:nvPr/>
        </p:nvSpPr>
        <p:spPr bwMode="auto">
          <a:xfrm>
            <a:off x="6583363" y="1466850"/>
            <a:ext cx="1585912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 </a:t>
            </a: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EFERRAL </a:t>
            </a:r>
          </a:p>
        </p:txBody>
      </p:sp>
      <p:sp>
        <p:nvSpPr>
          <p:cNvPr id="63" name="Content Placeholder 1"/>
          <p:cNvSpPr txBox="1">
            <a:spLocks/>
          </p:cNvSpPr>
          <p:nvPr/>
        </p:nvSpPr>
        <p:spPr bwMode="auto">
          <a:xfrm>
            <a:off x="4975225" y="2879725"/>
            <a:ext cx="811213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 TEAM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477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39909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8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4730750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Rectangle 71"/>
          <p:cNvSpPr/>
          <p:nvPr/>
        </p:nvSpPr>
        <p:spPr>
          <a:xfrm>
            <a:off x="2857500" y="190500"/>
            <a:ext cx="53062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t-EE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SERVICES FOR </a:t>
            </a: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INTERNSHIP PROGRAM</a:t>
            </a:r>
            <a:r>
              <a:rPr lang="et-EE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480" name="Picture 6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50" y="3213100"/>
            <a:ext cx="72072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81" name="Picture 6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5" y="3409950"/>
            <a:ext cx="333375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82" name="Picture 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510063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Content Placeholder 1"/>
          <p:cNvSpPr txBox="1">
            <a:spLocks/>
          </p:cNvSpPr>
          <p:nvPr/>
        </p:nvSpPr>
        <p:spPr bwMode="auto">
          <a:xfrm>
            <a:off x="596900" y="2836863"/>
            <a:ext cx="1055688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TALENT POOL</a:t>
            </a:r>
          </a:p>
        </p:txBody>
      </p:sp>
      <p:pic>
        <p:nvPicPr>
          <p:cNvPr id="19484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903663"/>
            <a:ext cx="604837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85" name="Picture 3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3087688"/>
            <a:ext cx="8540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86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5" y="3208338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87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32416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88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3255963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89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263900"/>
            <a:ext cx="563562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90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175" y="3263900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91" name="Picture 4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92" name="Picture 4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93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225" y="4708525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94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4730750"/>
            <a:ext cx="265112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95" name="Picture 7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866775"/>
            <a:ext cx="601663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96" name="Picture 7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563" y="3922713"/>
            <a:ext cx="601662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97" name="Picture 7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303588"/>
            <a:ext cx="601663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98" name="Picture 1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792288"/>
            <a:ext cx="6249988" cy="9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99" name="Picture 7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2036763"/>
            <a:ext cx="495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00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717800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01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463" y="2709863"/>
            <a:ext cx="265112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02" name="Picture 2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675" y="3028950"/>
            <a:ext cx="19526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03" name="Picture 4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0" y="3284538"/>
            <a:ext cx="601663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04" name="Picture 2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763" y="4086225"/>
            <a:ext cx="5524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05" name="Picture 2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263" y="3644900"/>
            <a:ext cx="7683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06" name="Picture 2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5" y="4103688"/>
            <a:ext cx="4254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07" name="Picture 61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75" y="2349500"/>
            <a:ext cx="18018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Content Placeholder 1"/>
          <p:cNvSpPr txBox="1">
            <a:spLocks/>
          </p:cNvSpPr>
          <p:nvPr/>
        </p:nvSpPr>
        <p:spPr bwMode="auto">
          <a:xfrm>
            <a:off x="7092280" y="2568575"/>
            <a:ext cx="1429867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KNITS TALENT PRO</a:t>
            </a:r>
            <a:endParaRPr lang="en-US" altLang="en-US" sz="1200" kern="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509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88" y="4730750"/>
            <a:ext cx="265112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10" name="Picture 7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175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itle 3"/>
          <p:cNvSpPr>
            <a:spLocks noGrp="1"/>
          </p:cNvSpPr>
          <p:nvPr>
            <p:ph type="title"/>
          </p:nvPr>
        </p:nvSpPr>
        <p:spPr>
          <a:xfrm>
            <a:off x="2403475" y="2166938"/>
            <a:ext cx="1403350" cy="230187"/>
          </a:xfrm>
        </p:spPr>
        <p:txBody>
          <a:bodyPr/>
          <a:lstStyle/>
          <a:p>
            <a:pPr algn="ctr">
              <a:defRPr/>
            </a:pPr>
            <a:r>
              <a:rPr lang="en-US" altLang="en-US" sz="1200" b="1" dirty="0" smtClean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KNITS SERVICES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708033"/>
            <a:ext cx="6078438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>
                <a:latin typeface="Segoe UI" pitchFamily="34" charset="0"/>
                <a:cs typeface="Segoe UI" pitchFamily="34" charset="0"/>
              </a:rPr>
              <a:t>Training </a:t>
            </a:r>
            <a:r>
              <a:rPr lang="et-EE" dirty="0" smtClean="0">
                <a:latin typeface="Segoe UI" pitchFamily="34" charset="0"/>
                <a:cs typeface="Segoe UI" pitchFamily="34" charset="0"/>
              </a:rPr>
              <a:t>Program</a:t>
            </a:r>
            <a:endParaRPr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2489200"/>
            <a:ext cx="609600" cy="18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sz="36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11749836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857500" y="190500"/>
            <a:ext cx="30075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et-EE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116" name="Title 2"/>
          <p:cNvSpPr txBox="1">
            <a:spLocks/>
          </p:cNvSpPr>
          <p:nvPr/>
        </p:nvSpPr>
        <p:spPr bwMode="auto">
          <a:xfrm>
            <a:off x="1142802" y="1362852"/>
            <a:ext cx="107950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6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Developers</a:t>
            </a:r>
            <a:endParaRPr lang="en-US" sz="1600" b="0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26327"/>
            <a:ext cx="557213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Title 2"/>
          <p:cNvSpPr txBox="1">
            <a:spLocks/>
          </p:cNvSpPr>
          <p:nvPr/>
        </p:nvSpPr>
        <p:spPr bwMode="auto">
          <a:xfrm>
            <a:off x="1111249" y="2443206"/>
            <a:ext cx="107950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6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IT Support</a:t>
            </a:r>
            <a:endParaRPr lang="en-US" sz="1600" b="0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379"/>
            <a:ext cx="427062" cy="39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" name="Title 2"/>
          <p:cNvSpPr txBox="1">
            <a:spLocks/>
          </p:cNvSpPr>
          <p:nvPr/>
        </p:nvSpPr>
        <p:spPr bwMode="auto">
          <a:xfrm>
            <a:off x="1086770" y="3487298"/>
            <a:ext cx="10795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4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Quality Assurance</a:t>
            </a:r>
            <a:endParaRPr lang="en-US" sz="1400" b="0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20" y="3518192"/>
            <a:ext cx="432048" cy="506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" name="Title 2"/>
          <p:cNvSpPr txBox="1">
            <a:spLocks/>
          </p:cNvSpPr>
          <p:nvPr/>
        </p:nvSpPr>
        <p:spPr bwMode="auto">
          <a:xfrm>
            <a:off x="1109191" y="4825404"/>
            <a:ext cx="798513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sz="1600" b="0" kern="0" dirty="0" err="1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Devops</a:t>
            </a:r>
            <a:r>
              <a:rPr lang="en-US" sz="14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127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79" y="4702448"/>
            <a:ext cx="401689" cy="45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7" name="Title 2"/>
          <p:cNvSpPr>
            <a:spLocks noGrp="1"/>
          </p:cNvSpPr>
          <p:nvPr>
            <p:ph type="title"/>
          </p:nvPr>
        </p:nvSpPr>
        <p:spPr>
          <a:xfrm>
            <a:off x="3581723" y="2780928"/>
            <a:ext cx="1873250" cy="906813"/>
          </a:xfrm>
        </p:spPr>
        <p:txBody>
          <a:bodyPr/>
          <a:lstStyle/>
          <a:p>
            <a:pPr algn="ctr">
              <a:defRPr/>
            </a:pPr>
            <a:r>
              <a:rPr lang="et-EE" sz="20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Segoe UI" pitchFamily="34" charset="0"/>
                <a:cs typeface="Segoe UI" pitchFamily="34" charset="0"/>
              </a:rPr>
              <a:t>KNITS</a:t>
            </a:r>
            <a:r>
              <a:rPr lang="et-EE" sz="2000" b="1" dirty="0" smtClean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t-EE" sz="1600" b="1" dirty="0" smtClean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/>
            </a:r>
            <a:br>
              <a:rPr lang="et-EE" sz="1600" b="1" dirty="0" smtClean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</a:br>
            <a:r>
              <a:rPr lang="et-EE" sz="1600" b="1" dirty="0" smtClean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K</a:t>
            </a:r>
            <a:r>
              <a:rPr lang="en-US" sz="1600" b="1" dirty="0" smtClean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NOW HOW </a:t>
            </a:r>
            <a:r>
              <a:rPr lang="et-EE" sz="1600" b="1" dirty="0" smtClean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 </a:t>
            </a:r>
            <a:br>
              <a:rPr lang="et-EE" sz="1600" b="1" dirty="0" smtClean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</a:br>
            <a:r>
              <a:rPr lang="et-EE" sz="1600" b="1" dirty="0" smtClean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HUB</a:t>
            </a:r>
            <a:endParaRPr lang="en-US" sz="1600" b="1" dirty="0">
              <a:solidFill>
                <a:schemeClr val="bg2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0" name="Google Shape;9434;p63"/>
          <p:cNvSpPr/>
          <p:nvPr/>
        </p:nvSpPr>
        <p:spPr>
          <a:xfrm>
            <a:off x="2915816" y="1725902"/>
            <a:ext cx="3205236" cy="1529268"/>
          </a:xfrm>
          <a:custGeom>
            <a:avLst/>
            <a:gdLst/>
            <a:ahLst/>
            <a:cxnLst/>
            <a:rect l="l" t="t" r="r" b="b"/>
            <a:pathLst>
              <a:path w="66087" h="33020" extrusionOk="0">
                <a:moveTo>
                  <a:pt x="33019" y="0"/>
                </a:moveTo>
                <a:cubicBezTo>
                  <a:pt x="14818" y="0"/>
                  <a:pt x="0" y="14808"/>
                  <a:pt x="0" y="33019"/>
                </a:cubicBezTo>
                <a:lnTo>
                  <a:pt x="1659" y="33019"/>
                </a:lnTo>
                <a:cubicBezTo>
                  <a:pt x="1659" y="15718"/>
                  <a:pt x="15718" y="1659"/>
                  <a:pt x="33019" y="1659"/>
                </a:cubicBezTo>
                <a:cubicBezTo>
                  <a:pt x="50321" y="1659"/>
                  <a:pt x="64427" y="15718"/>
                  <a:pt x="64427" y="33019"/>
                </a:cubicBezTo>
                <a:lnTo>
                  <a:pt x="66086" y="33019"/>
                </a:lnTo>
                <a:cubicBezTo>
                  <a:pt x="66086" y="14808"/>
                  <a:pt x="51269" y="0"/>
                  <a:pt x="33019" y="0"/>
                </a:cubicBezTo>
                <a:close/>
              </a:path>
            </a:pathLst>
          </a:custGeom>
          <a:solidFill>
            <a:srgbClr val="3EB1D5"/>
          </a:solidFill>
          <a:ln>
            <a:solidFill>
              <a:srgbClr val="3366A6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7" name="Google Shape;9450;p63"/>
          <p:cNvGrpSpPr/>
          <p:nvPr/>
        </p:nvGrpSpPr>
        <p:grpSpPr>
          <a:xfrm>
            <a:off x="3302621" y="2086632"/>
            <a:ext cx="2431455" cy="1160274"/>
            <a:chOff x="2633353" y="3965763"/>
            <a:chExt cx="933975" cy="445687"/>
          </a:xfrm>
          <a:solidFill>
            <a:schemeClr val="tx2">
              <a:lumMod val="90000"/>
              <a:lumOff val="10000"/>
            </a:schemeClr>
          </a:solidFill>
        </p:grpSpPr>
        <p:sp>
          <p:nvSpPr>
            <p:cNvPr id="298" name="Google Shape;9451;p63"/>
            <p:cNvSpPr/>
            <p:nvPr/>
          </p:nvSpPr>
          <p:spPr>
            <a:xfrm>
              <a:off x="2633353" y="3965763"/>
              <a:ext cx="933975" cy="445687"/>
            </a:xfrm>
            <a:custGeom>
              <a:avLst/>
              <a:gdLst/>
              <a:ahLst/>
              <a:cxnLst/>
              <a:rect l="l" t="t" r="r" b="b"/>
              <a:pathLst>
                <a:path w="66087" h="33020" extrusionOk="0">
                  <a:moveTo>
                    <a:pt x="33019" y="0"/>
                  </a:moveTo>
                  <a:cubicBezTo>
                    <a:pt x="14818" y="0"/>
                    <a:pt x="0" y="14808"/>
                    <a:pt x="0" y="33019"/>
                  </a:cubicBezTo>
                  <a:lnTo>
                    <a:pt x="1659" y="33019"/>
                  </a:lnTo>
                  <a:cubicBezTo>
                    <a:pt x="1659" y="15718"/>
                    <a:pt x="15718" y="1659"/>
                    <a:pt x="33019" y="1659"/>
                  </a:cubicBezTo>
                  <a:cubicBezTo>
                    <a:pt x="50321" y="1659"/>
                    <a:pt x="64427" y="15718"/>
                    <a:pt x="64427" y="33019"/>
                  </a:cubicBezTo>
                  <a:lnTo>
                    <a:pt x="66086" y="33019"/>
                  </a:lnTo>
                  <a:cubicBezTo>
                    <a:pt x="66086" y="14808"/>
                    <a:pt x="51269" y="0"/>
                    <a:pt x="330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9452;p63"/>
            <p:cNvSpPr/>
            <p:nvPr/>
          </p:nvSpPr>
          <p:spPr>
            <a:xfrm>
              <a:off x="2702006" y="4030399"/>
              <a:ext cx="798496" cy="381051"/>
            </a:xfrm>
            <a:custGeom>
              <a:avLst/>
              <a:gdLst/>
              <a:ahLst/>
              <a:cxnLst/>
              <a:rect l="l" t="t" r="r" b="b"/>
              <a:pathLst>
                <a:path w="66087" h="33020" extrusionOk="0">
                  <a:moveTo>
                    <a:pt x="33019" y="0"/>
                  </a:moveTo>
                  <a:cubicBezTo>
                    <a:pt x="14818" y="0"/>
                    <a:pt x="0" y="14808"/>
                    <a:pt x="0" y="33019"/>
                  </a:cubicBezTo>
                  <a:lnTo>
                    <a:pt x="1659" y="33019"/>
                  </a:lnTo>
                  <a:cubicBezTo>
                    <a:pt x="1659" y="15718"/>
                    <a:pt x="15718" y="1659"/>
                    <a:pt x="33019" y="1659"/>
                  </a:cubicBezTo>
                  <a:cubicBezTo>
                    <a:pt x="50321" y="1659"/>
                    <a:pt x="64427" y="15718"/>
                    <a:pt x="64427" y="33019"/>
                  </a:cubicBezTo>
                  <a:lnTo>
                    <a:pt x="66086" y="33019"/>
                  </a:lnTo>
                  <a:cubicBezTo>
                    <a:pt x="66086" y="14808"/>
                    <a:pt x="51269" y="0"/>
                    <a:pt x="330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9434;p63"/>
          <p:cNvSpPr/>
          <p:nvPr/>
        </p:nvSpPr>
        <p:spPr>
          <a:xfrm flipV="1">
            <a:off x="2915816" y="3363023"/>
            <a:ext cx="3205236" cy="1529268"/>
          </a:xfrm>
          <a:custGeom>
            <a:avLst/>
            <a:gdLst/>
            <a:ahLst/>
            <a:cxnLst/>
            <a:rect l="l" t="t" r="r" b="b"/>
            <a:pathLst>
              <a:path w="66087" h="33020" extrusionOk="0">
                <a:moveTo>
                  <a:pt x="33019" y="0"/>
                </a:moveTo>
                <a:cubicBezTo>
                  <a:pt x="14818" y="0"/>
                  <a:pt x="0" y="14808"/>
                  <a:pt x="0" y="33019"/>
                </a:cubicBezTo>
                <a:lnTo>
                  <a:pt x="1659" y="33019"/>
                </a:lnTo>
                <a:cubicBezTo>
                  <a:pt x="1659" y="15718"/>
                  <a:pt x="15718" y="1659"/>
                  <a:pt x="33019" y="1659"/>
                </a:cubicBezTo>
                <a:cubicBezTo>
                  <a:pt x="50321" y="1659"/>
                  <a:pt x="64427" y="15718"/>
                  <a:pt x="64427" y="33019"/>
                </a:cubicBezTo>
                <a:lnTo>
                  <a:pt x="66086" y="33019"/>
                </a:lnTo>
                <a:cubicBezTo>
                  <a:pt x="66086" y="14808"/>
                  <a:pt x="51269" y="0"/>
                  <a:pt x="33019" y="0"/>
                </a:cubicBez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solidFill>
              <a:srgbClr val="3366A6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1" name="Google Shape;9450;p63"/>
          <p:cNvGrpSpPr/>
          <p:nvPr/>
        </p:nvGrpSpPr>
        <p:grpSpPr>
          <a:xfrm flipV="1">
            <a:off x="3304998" y="3284984"/>
            <a:ext cx="2431455" cy="1160274"/>
            <a:chOff x="2633353" y="3965763"/>
            <a:chExt cx="933975" cy="445687"/>
          </a:xfrm>
          <a:solidFill>
            <a:schemeClr val="tx2">
              <a:lumMod val="90000"/>
              <a:lumOff val="10000"/>
            </a:schemeClr>
          </a:solidFill>
        </p:grpSpPr>
        <p:sp>
          <p:nvSpPr>
            <p:cNvPr id="332" name="Google Shape;9451;p63"/>
            <p:cNvSpPr/>
            <p:nvPr/>
          </p:nvSpPr>
          <p:spPr>
            <a:xfrm>
              <a:off x="2633353" y="3965763"/>
              <a:ext cx="933975" cy="445687"/>
            </a:xfrm>
            <a:custGeom>
              <a:avLst/>
              <a:gdLst/>
              <a:ahLst/>
              <a:cxnLst/>
              <a:rect l="l" t="t" r="r" b="b"/>
              <a:pathLst>
                <a:path w="66087" h="33020" extrusionOk="0">
                  <a:moveTo>
                    <a:pt x="33019" y="0"/>
                  </a:moveTo>
                  <a:cubicBezTo>
                    <a:pt x="14818" y="0"/>
                    <a:pt x="0" y="14808"/>
                    <a:pt x="0" y="33019"/>
                  </a:cubicBezTo>
                  <a:lnTo>
                    <a:pt x="1659" y="33019"/>
                  </a:lnTo>
                  <a:cubicBezTo>
                    <a:pt x="1659" y="15718"/>
                    <a:pt x="15718" y="1659"/>
                    <a:pt x="33019" y="1659"/>
                  </a:cubicBezTo>
                  <a:cubicBezTo>
                    <a:pt x="50321" y="1659"/>
                    <a:pt x="64427" y="15718"/>
                    <a:pt x="64427" y="33019"/>
                  </a:cubicBezTo>
                  <a:lnTo>
                    <a:pt x="66086" y="33019"/>
                  </a:lnTo>
                  <a:cubicBezTo>
                    <a:pt x="66086" y="14808"/>
                    <a:pt x="51269" y="0"/>
                    <a:pt x="330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9452;p63"/>
            <p:cNvSpPr/>
            <p:nvPr/>
          </p:nvSpPr>
          <p:spPr>
            <a:xfrm>
              <a:off x="2702006" y="4030399"/>
              <a:ext cx="798496" cy="381051"/>
            </a:xfrm>
            <a:custGeom>
              <a:avLst/>
              <a:gdLst/>
              <a:ahLst/>
              <a:cxnLst/>
              <a:rect l="l" t="t" r="r" b="b"/>
              <a:pathLst>
                <a:path w="66087" h="33020" extrusionOk="0">
                  <a:moveTo>
                    <a:pt x="33019" y="0"/>
                  </a:moveTo>
                  <a:cubicBezTo>
                    <a:pt x="14818" y="0"/>
                    <a:pt x="0" y="14808"/>
                    <a:pt x="0" y="33019"/>
                  </a:cubicBezTo>
                  <a:lnTo>
                    <a:pt x="1659" y="33019"/>
                  </a:lnTo>
                  <a:cubicBezTo>
                    <a:pt x="1659" y="15718"/>
                    <a:pt x="15718" y="1659"/>
                    <a:pt x="33019" y="1659"/>
                  </a:cubicBezTo>
                  <a:cubicBezTo>
                    <a:pt x="50321" y="1659"/>
                    <a:pt x="64427" y="15718"/>
                    <a:pt x="64427" y="33019"/>
                  </a:cubicBezTo>
                  <a:lnTo>
                    <a:pt x="66086" y="33019"/>
                  </a:lnTo>
                  <a:cubicBezTo>
                    <a:pt x="66086" y="14808"/>
                    <a:pt x="51269" y="0"/>
                    <a:pt x="330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7" name="Google Shape;8649;p61"/>
          <p:cNvSpPr/>
          <p:nvPr/>
        </p:nvSpPr>
        <p:spPr>
          <a:xfrm>
            <a:off x="5211410" y="4801263"/>
            <a:ext cx="539161" cy="153240"/>
          </a:xfrm>
          <a:custGeom>
            <a:avLst/>
            <a:gdLst/>
            <a:ahLst/>
            <a:cxnLst/>
            <a:rect l="l" t="t" r="r" b="b"/>
            <a:pathLst>
              <a:path w="128485" h="36518" extrusionOk="0">
                <a:moveTo>
                  <a:pt x="2706" y="1"/>
                </a:moveTo>
                <a:lnTo>
                  <a:pt x="1" y="326"/>
                </a:lnTo>
                <a:cubicBezTo>
                  <a:pt x="1461" y="10577"/>
                  <a:pt x="6547" y="19612"/>
                  <a:pt x="13850" y="26130"/>
                </a:cubicBezTo>
                <a:cubicBezTo>
                  <a:pt x="21288" y="32568"/>
                  <a:pt x="30999" y="36517"/>
                  <a:pt x="41575" y="36517"/>
                </a:cubicBezTo>
                <a:lnTo>
                  <a:pt x="128484" y="36517"/>
                </a:lnTo>
                <a:lnTo>
                  <a:pt x="128484" y="33812"/>
                </a:lnTo>
                <a:lnTo>
                  <a:pt x="41575" y="33812"/>
                </a:lnTo>
                <a:cubicBezTo>
                  <a:pt x="31675" y="33812"/>
                  <a:pt x="22641" y="30188"/>
                  <a:pt x="15662" y="24102"/>
                </a:cubicBezTo>
                <a:cubicBezTo>
                  <a:pt x="8792" y="18016"/>
                  <a:pt x="4058" y="9468"/>
                  <a:pt x="2706" y="1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12700" cmpd="dbl">
            <a:noFill/>
            <a:prstDash val="soli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8652;p61"/>
          <p:cNvSpPr/>
          <p:nvPr/>
        </p:nvSpPr>
        <p:spPr>
          <a:xfrm>
            <a:off x="2794115" y="1484645"/>
            <a:ext cx="265717" cy="144155"/>
          </a:xfrm>
          <a:custGeom>
            <a:avLst/>
            <a:gdLst/>
            <a:ahLst/>
            <a:cxnLst/>
            <a:rect l="l" t="t" r="r" b="b"/>
            <a:pathLst>
              <a:path w="86774" h="34353" extrusionOk="0">
                <a:moveTo>
                  <a:pt x="0" y="0"/>
                </a:moveTo>
                <a:lnTo>
                  <a:pt x="0" y="2705"/>
                </a:lnTo>
                <a:lnTo>
                  <a:pt x="45524" y="2705"/>
                </a:lnTo>
                <a:cubicBezTo>
                  <a:pt x="54991" y="2705"/>
                  <a:pt x="63674" y="6195"/>
                  <a:pt x="70545" y="11821"/>
                </a:cubicBezTo>
                <a:cubicBezTo>
                  <a:pt x="77415" y="17582"/>
                  <a:pt x="82284" y="25454"/>
                  <a:pt x="84177" y="34353"/>
                </a:cubicBezTo>
                <a:lnTo>
                  <a:pt x="86774" y="33920"/>
                </a:lnTo>
                <a:cubicBezTo>
                  <a:pt x="84854" y="24345"/>
                  <a:pt x="79579" y="15878"/>
                  <a:pt x="72249" y="9792"/>
                </a:cubicBezTo>
                <a:cubicBezTo>
                  <a:pt x="65027" y="3706"/>
                  <a:pt x="55668" y="0"/>
                  <a:pt x="45524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12700" cmpd="dbl">
            <a:noFill/>
            <a:prstDash val="soli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8653;p61"/>
          <p:cNvSpPr/>
          <p:nvPr/>
        </p:nvSpPr>
        <p:spPr>
          <a:xfrm>
            <a:off x="2339752" y="1484784"/>
            <a:ext cx="390785" cy="11355"/>
          </a:xfrm>
          <a:custGeom>
            <a:avLst/>
            <a:gdLst/>
            <a:ahLst/>
            <a:cxnLst/>
            <a:rect l="l" t="t" r="r" b="b"/>
            <a:pathLst>
              <a:path w="143713" h="2706" extrusionOk="0">
                <a:moveTo>
                  <a:pt x="0" y="0"/>
                </a:moveTo>
                <a:lnTo>
                  <a:pt x="0" y="2705"/>
                </a:lnTo>
                <a:lnTo>
                  <a:pt x="143712" y="2705"/>
                </a:lnTo>
                <a:lnTo>
                  <a:pt x="143712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12700" cmpd="dbl">
            <a:noFill/>
            <a:prstDash val="soli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8654;p61"/>
          <p:cNvSpPr/>
          <p:nvPr/>
        </p:nvSpPr>
        <p:spPr>
          <a:xfrm rot="5400000">
            <a:off x="2934414" y="1799333"/>
            <a:ext cx="262186" cy="11351"/>
          </a:xfrm>
          <a:custGeom>
            <a:avLst/>
            <a:gdLst/>
            <a:ahLst/>
            <a:cxnLst/>
            <a:rect l="l" t="t" r="r" b="b"/>
            <a:pathLst>
              <a:path w="106520" h="2706" extrusionOk="0">
                <a:moveTo>
                  <a:pt x="0" y="0"/>
                </a:moveTo>
                <a:lnTo>
                  <a:pt x="0" y="2705"/>
                </a:lnTo>
                <a:lnTo>
                  <a:pt x="106520" y="2705"/>
                </a:lnTo>
                <a:lnTo>
                  <a:pt x="10652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12700" cmpd="dbl">
            <a:noFill/>
            <a:prstDash val="soli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8650;p61"/>
          <p:cNvSpPr/>
          <p:nvPr/>
        </p:nvSpPr>
        <p:spPr>
          <a:xfrm rot="15932359">
            <a:off x="3036141" y="2012171"/>
            <a:ext cx="212370" cy="148922"/>
          </a:xfrm>
          <a:custGeom>
            <a:avLst/>
            <a:gdLst/>
            <a:ahLst/>
            <a:cxnLst/>
            <a:rect l="l" t="t" r="r" b="b"/>
            <a:pathLst>
              <a:path w="50609" h="35489" extrusionOk="0">
                <a:moveTo>
                  <a:pt x="41358" y="0"/>
                </a:moveTo>
                <a:cubicBezTo>
                  <a:pt x="30998" y="0"/>
                  <a:pt x="21423" y="3814"/>
                  <a:pt x="14093" y="10144"/>
                </a:cubicBezTo>
                <a:cubicBezTo>
                  <a:pt x="6762" y="16338"/>
                  <a:pt x="1596" y="25129"/>
                  <a:pt x="0" y="35029"/>
                </a:cubicBezTo>
                <a:lnTo>
                  <a:pt x="2597" y="35489"/>
                </a:lnTo>
                <a:cubicBezTo>
                  <a:pt x="4166" y="26238"/>
                  <a:pt x="9034" y="18015"/>
                  <a:pt x="15905" y="12173"/>
                </a:cubicBezTo>
                <a:cubicBezTo>
                  <a:pt x="22775" y="6303"/>
                  <a:pt x="31675" y="2705"/>
                  <a:pt x="41358" y="2705"/>
                </a:cubicBezTo>
                <a:lnTo>
                  <a:pt x="50609" y="2705"/>
                </a:lnTo>
                <a:lnTo>
                  <a:pt x="50609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12700" cmpd="dbl">
            <a:noFill/>
            <a:prstDash val="soli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8653;p61"/>
          <p:cNvSpPr/>
          <p:nvPr/>
        </p:nvSpPr>
        <p:spPr>
          <a:xfrm>
            <a:off x="2339866" y="2692443"/>
            <a:ext cx="625256" cy="11355"/>
          </a:xfrm>
          <a:custGeom>
            <a:avLst/>
            <a:gdLst/>
            <a:ahLst/>
            <a:cxnLst/>
            <a:rect l="l" t="t" r="r" b="b"/>
            <a:pathLst>
              <a:path w="143713" h="2706" extrusionOk="0">
                <a:moveTo>
                  <a:pt x="0" y="0"/>
                </a:moveTo>
                <a:lnTo>
                  <a:pt x="0" y="2705"/>
                </a:lnTo>
                <a:lnTo>
                  <a:pt x="143712" y="2705"/>
                </a:lnTo>
                <a:lnTo>
                  <a:pt x="143712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12700" cmpd="dbl">
            <a:noFill/>
            <a:prstDash val="soli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8653;p61"/>
          <p:cNvSpPr/>
          <p:nvPr/>
        </p:nvSpPr>
        <p:spPr>
          <a:xfrm>
            <a:off x="2327397" y="3803981"/>
            <a:ext cx="594384" cy="13626"/>
          </a:xfrm>
          <a:custGeom>
            <a:avLst/>
            <a:gdLst/>
            <a:ahLst/>
            <a:cxnLst/>
            <a:rect l="l" t="t" r="r" b="b"/>
            <a:pathLst>
              <a:path w="143713" h="2706" extrusionOk="0">
                <a:moveTo>
                  <a:pt x="0" y="0"/>
                </a:moveTo>
                <a:lnTo>
                  <a:pt x="0" y="2705"/>
                </a:lnTo>
                <a:lnTo>
                  <a:pt x="143712" y="2705"/>
                </a:lnTo>
                <a:lnTo>
                  <a:pt x="143712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12700" cmpd="dbl">
            <a:noFill/>
            <a:prstDash val="soli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8653;p61"/>
          <p:cNvSpPr/>
          <p:nvPr/>
        </p:nvSpPr>
        <p:spPr>
          <a:xfrm>
            <a:off x="2290903" y="4943148"/>
            <a:ext cx="879267" cy="11355"/>
          </a:xfrm>
          <a:custGeom>
            <a:avLst/>
            <a:gdLst/>
            <a:ahLst/>
            <a:cxnLst/>
            <a:rect l="l" t="t" r="r" b="b"/>
            <a:pathLst>
              <a:path w="143713" h="2706" extrusionOk="0">
                <a:moveTo>
                  <a:pt x="0" y="0"/>
                </a:moveTo>
                <a:lnTo>
                  <a:pt x="0" y="2705"/>
                </a:lnTo>
                <a:lnTo>
                  <a:pt x="143712" y="2705"/>
                </a:lnTo>
                <a:lnTo>
                  <a:pt x="143712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12700" cmpd="dbl">
            <a:noFill/>
            <a:prstDash val="soli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8649;p61"/>
          <p:cNvSpPr/>
          <p:nvPr/>
        </p:nvSpPr>
        <p:spPr>
          <a:xfrm flipH="1">
            <a:off x="3241216" y="4801263"/>
            <a:ext cx="539161" cy="153240"/>
          </a:xfrm>
          <a:custGeom>
            <a:avLst/>
            <a:gdLst/>
            <a:ahLst/>
            <a:cxnLst/>
            <a:rect l="l" t="t" r="r" b="b"/>
            <a:pathLst>
              <a:path w="128485" h="36518" extrusionOk="0">
                <a:moveTo>
                  <a:pt x="2706" y="1"/>
                </a:moveTo>
                <a:lnTo>
                  <a:pt x="1" y="326"/>
                </a:lnTo>
                <a:cubicBezTo>
                  <a:pt x="1461" y="10577"/>
                  <a:pt x="6547" y="19612"/>
                  <a:pt x="13850" y="26130"/>
                </a:cubicBezTo>
                <a:cubicBezTo>
                  <a:pt x="21288" y="32568"/>
                  <a:pt x="30999" y="36517"/>
                  <a:pt x="41575" y="36517"/>
                </a:cubicBezTo>
                <a:lnTo>
                  <a:pt x="128484" y="36517"/>
                </a:lnTo>
                <a:lnTo>
                  <a:pt x="128484" y="33812"/>
                </a:lnTo>
                <a:lnTo>
                  <a:pt x="41575" y="33812"/>
                </a:lnTo>
                <a:cubicBezTo>
                  <a:pt x="31675" y="33812"/>
                  <a:pt x="22641" y="30188"/>
                  <a:pt x="15662" y="24102"/>
                </a:cubicBezTo>
                <a:cubicBezTo>
                  <a:pt x="8792" y="18016"/>
                  <a:pt x="4058" y="9468"/>
                  <a:pt x="2706" y="1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12700" cmpd="dbl">
            <a:noFill/>
            <a:prstDash val="soli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8653;p61"/>
          <p:cNvSpPr/>
          <p:nvPr/>
        </p:nvSpPr>
        <p:spPr>
          <a:xfrm>
            <a:off x="5786357" y="4943148"/>
            <a:ext cx="820649" cy="11355"/>
          </a:xfrm>
          <a:custGeom>
            <a:avLst/>
            <a:gdLst/>
            <a:ahLst/>
            <a:cxnLst/>
            <a:rect l="l" t="t" r="r" b="b"/>
            <a:pathLst>
              <a:path w="143713" h="2706" extrusionOk="0">
                <a:moveTo>
                  <a:pt x="0" y="0"/>
                </a:moveTo>
                <a:lnTo>
                  <a:pt x="0" y="2705"/>
                </a:lnTo>
                <a:lnTo>
                  <a:pt x="143712" y="2705"/>
                </a:lnTo>
                <a:lnTo>
                  <a:pt x="143712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12700" cmpd="dbl">
            <a:noFill/>
            <a:prstDash val="soli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8650;p61"/>
          <p:cNvSpPr/>
          <p:nvPr/>
        </p:nvSpPr>
        <p:spPr>
          <a:xfrm rot="5667641" flipH="1">
            <a:off x="5758870" y="2052916"/>
            <a:ext cx="212370" cy="148922"/>
          </a:xfrm>
          <a:custGeom>
            <a:avLst/>
            <a:gdLst/>
            <a:ahLst/>
            <a:cxnLst/>
            <a:rect l="l" t="t" r="r" b="b"/>
            <a:pathLst>
              <a:path w="50609" h="35489" extrusionOk="0">
                <a:moveTo>
                  <a:pt x="41358" y="0"/>
                </a:moveTo>
                <a:cubicBezTo>
                  <a:pt x="30998" y="0"/>
                  <a:pt x="21423" y="3814"/>
                  <a:pt x="14093" y="10144"/>
                </a:cubicBezTo>
                <a:cubicBezTo>
                  <a:pt x="6762" y="16338"/>
                  <a:pt x="1596" y="25129"/>
                  <a:pt x="0" y="35029"/>
                </a:cubicBezTo>
                <a:lnTo>
                  <a:pt x="2597" y="35489"/>
                </a:lnTo>
                <a:cubicBezTo>
                  <a:pt x="4166" y="26238"/>
                  <a:pt x="9034" y="18015"/>
                  <a:pt x="15905" y="12173"/>
                </a:cubicBezTo>
                <a:cubicBezTo>
                  <a:pt x="22775" y="6303"/>
                  <a:pt x="31675" y="2705"/>
                  <a:pt x="41358" y="2705"/>
                </a:cubicBezTo>
                <a:lnTo>
                  <a:pt x="50609" y="2705"/>
                </a:lnTo>
                <a:lnTo>
                  <a:pt x="50609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12700" cmpd="dbl">
            <a:noFill/>
            <a:prstDash val="soli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8653;p61"/>
          <p:cNvSpPr/>
          <p:nvPr/>
        </p:nvSpPr>
        <p:spPr>
          <a:xfrm>
            <a:off x="6147671" y="1353187"/>
            <a:ext cx="422048" cy="11355"/>
          </a:xfrm>
          <a:custGeom>
            <a:avLst/>
            <a:gdLst/>
            <a:ahLst/>
            <a:cxnLst/>
            <a:rect l="l" t="t" r="r" b="b"/>
            <a:pathLst>
              <a:path w="143713" h="2706" extrusionOk="0">
                <a:moveTo>
                  <a:pt x="0" y="0"/>
                </a:moveTo>
                <a:lnTo>
                  <a:pt x="0" y="2705"/>
                </a:lnTo>
                <a:lnTo>
                  <a:pt x="143712" y="2705"/>
                </a:lnTo>
                <a:lnTo>
                  <a:pt x="143712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12700" cmpd="dbl">
            <a:noFill/>
            <a:prstDash val="soli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8653;p61"/>
          <p:cNvSpPr/>
          <p:nvPr/>
        </p:nvSpPr>
        <p:spPr>
          <a:xfrm rot="16200000">
            <a:off x="5746479" y="1776120"/>
            <a:ext cx="390785" cy="11355"/>
          </a:xfrm>
          <a:custGeom>
            <a:avLst/>
            <a:gdLst/>
            <a:ahLst/>
            <a:cxnLst/>
            <a:rect l="l" t="t" r="r" b="b"/>
            <a:pathLst>
              <a:path w="143713" h="2706" extrusionOk="0">
                <a:moveTo>
                  <a:pt x="0" y="0"/>
                </a:moveTo>
                <a:lnTo>
                  <a:pt x="0" y="2705"/>
                </a:lnTo>
                <a:lnTo>
                  <a:pt x="143712" y="2705"/>
                </a:lnTo>
                <a:lnTo>
                  <a:pt x="143712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12700" cmpd="dbl">
            <a:noFill/>
            <a:prstDash val="soli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8653;p61"/>
          <p:cNvSpPr/>
          <p:nvPr/>
        </p:nvSpPr>
        <p:spPr>
          <a:xfrm>
            <a:off x="5981750" y="2567824"/>
            <a:ext cx="625256" cy="11355"/>
          </a:xfrm>
          <a:custGeom>
            <a:avLst/>
            <a:gdLst/>
            <a:ahLst/>
            <a:cxnLst/>
            <a:rect l="l" t="t" r="r" b="b"/>
            <a:pathLst>
              <a:path w="143713" h="2706" extrusionOk="0">
                <a:moveTo>
                  <a:pt x="0" y="0"/>
                </a:moveTo>
                <a:lnTo>
                  <a:pt x="0" y="2705"/>
                </a:lnTo>
                <a:lnTo>
                  <a:pt x="143712" y="2705"/>
                </a:lnTo>
                <a:lnTo>
                  <a:pt x="143712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12700" cmpd="dbl">
            <a:noFill/>
            <a:prstDash val="soli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8653;p61"/>
          <p:cNvSpPr/>
          <p:nvPr/>
        </p:nvSpPr>
        <p:spPr>
          <a:xfrm>
            <a:off x="6112717" y="3775414"/>
            <a:ext cx="475507" cy="13626"/>
          </a:xfrm>
          <a:custGeom>
            <a:avLst/>
            <a:gdLst/>
            <a:ahLst/>
            <a:cxnLst/>
            <a:rect l="l" t="t" r="r" b="b"/>
            <a:pathLst>
              <a:path w="143713" h="2706" extrusionOk="0">
                <a:moveTo>
                  <a:pt x="0" y="0"/>
                </a:moveTo>
                <a:lnTo>
                  <a:pt x="0" y="2705"/>
                </a:lnTo>
                <a:lnTo>
                  <a:pt x="143712" y="2705"/>
                </a:lnTo>
                <a:lnTo>
                  <a:pt x="143712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12700" cmpd="dbl">
            <a:noFill/>
            <a:prstDash val="soli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8650;p61"/>
          <p:cNvSpPr/>
          <p:nvPr/>
        </p:nvSpPr>
        <p:spPr>
          <a:xfrm rot="16527523" flipH="1">
            <a:off x="5918192" y="1376146"/>
            <a:ext cx="212370" cy="148922"/>
          </a:xfrm>
          <a:custGeom>
            <a:avLst/>
            <a:gdLst/>
            <a:ahLst/>
            <a:cxnLst/>
            <a:rect l="l" t="t" r="r" b="b"/>
            <a:pathLst>
              <a:path w="50609" h="35489" extrusionOk="0">
                <a:moveTo>
                  <a:pt x="41358" y="0"/>
                </a:moveTo>
                <a:cubicBezTo>
                  <a:pt x="30998" y="0"/>
                  <a:pt x="21423" y="3814"/>
                  <a:pt x="14093" y="10144"/>
                </a:cubicBezTo>
                <a:cubicBezTo>
                  <a:pt x="6762" y="16338"/>
                  <a:pt x="1596" y="25129"/>
                  <a:pt x="0" y="35029"/>
                </a:cubicBezTo>
                <a:lnTo>
                  <a:pt x="2597" y="35489"/>
                </a:lnTo>
                <a:cubicBezTo>
                  <a:pt x="4166" y="26238"/>
                  <a:pt x="9034" y="18015"/>
                  <a:pt x="15905" y="12173"/>
                </a:cubicBezTo>
                <a:cubicBezTo>
                  <a:pt x="22775" y="6303"/>
                  <a:pt x="31675" y="2705"/>
                  <a:pt x="41358" y="2705"/>
                </a:cubicBezTo>
                <a:lnTo>
                  <a:pt x="50609" y="2705"/>
                </a:lnTo>
                <a:lnTo>
                  <a:pt x="50609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12700" cmpd="dbl">
            <a:noFill/>
            <a:prstDash val="soli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Title 2"/>
          <p:cNvSpPr txBox="1">
            <a:spLocks/>
          </p:cNvSpPr>
          <p:nvPr/>
        </p:nvSpPr>
        <p:spPr bwMode="auto">
          <a:xfrm>
            <a:off x="7363967" y="1220651"/>
            <a:ext cx="1008112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400" b="0" kern="0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Learning events</a:t>
            </a:r>
            <a:endParaRPr lang="en-US" sz="1400" b="0" kern="0" dirty="0">
              <a:solidFill>
                <a:schemeClr val="accent5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8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156" y="1183458"/>
            <a:ext cx="572514" cy="542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itle 2"/>
          <p:cNvSpPr txBox="1">
            <a:spLocks/>
          </p:cNvSpPr>
          <p:nvPr/>
        </p:nvSpPr>
        <p:spPr bwMode="auto">
          <a:xfrm>
            <a:off x="7330330" y="2493590"/>
            <a:ext cx="94773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600" b="0" kern="0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ELearning</a:t>
            </a:r>
            <a:endParaRPr lang="en-US" sz="1600" b="0" kern="0" dirty="0">
              <a:solidFill>
                <a:schemeClr val="accent5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0" name="Picture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157" y="2390035"/>
            <a:ext cx="525098" cy="43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itle 2"/>
          <p:cNvSpPr txBox="1">
            <a:spLocks/>
          </p:cNvSpPr>
          <p:nvPr/>
        </p:nvSpPr>
        <p:spPr bwMode="auto">
          <a:xfrm>
            <a:off x="7330330" y="4643791"/>
            <a:ext cx="1165225" cy="510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600" b="0" kern="0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Project</a:t>
            </a:r>
          </a:p>
          <a:p>
            <a:pPr>
              <a:defRPr/>
            </a:pPr>
            <a:r>
              <a:rPr lang="et-EE" sz="1600" b="0" kern="0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Incubator </a:t>
            </a:r>
            <a:endParaRPr lang="en-US" sz="1600" b="0" kern="0" dirty="0">
              <a:solidFill>
                <a:schemeClr val="accent5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2" name="Picture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966" y="4668423"/>
            <a:ext cx="448322" cy="410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550" y="3541208"/>
            <a:ext cx="449983" cy="407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itle 2"/>
          <p:cNvSpPr txBox="1">
            <a:spLocks/>
          </p:cNvSpPr>
          <p:nvPr/>
        </p:nvSpPr>
        <p:spPr bwMode="auto">
          <a:xfrm>
            <a:off x="7368678" y="3536751"/>
            <a:ext cx="947738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400" b="0" kern="0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Team</a:t>
            </a:r>
          </a:p>
          <a:p>
            <a:pPr>
              <a:defRPr/>
            </a:pPr>
            <a:r>
              <a:rPr lang="et-EE" sz="1400" b="0" kern="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t-EE" sz="1400" b="0" kern="0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xpertise</a:t>
            </a:r>
            <a:endParaRPr lang="en-US" sz="1400" b="0" kern="0" dirty="0">
              <a:solidFill>
                <a:schemeClr val="accent5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0757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857500" y="190500"/>
            <a:ext cx="30075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et-EE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116" name="Title 2"/>
          <p:cNvSpPr txBox="1">
            <a:spLocks/>
          </p:cNvSpPr>
          <p:nvPr/>
        </p:nvSpPr>
        <p:spPr bwMode="auto">
          <a:xfrm>
            <a:off x="1043608" y="1362852"/>
            <a:ext cx="107950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6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Developers</a:t>
            </a:r>
            <a:endParaRPr lang="en-US" sz="1600" b="0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26327"/>
            <a:ext cx="557213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Title 2"/>
          <p:cNvSpPr txBox="1">
            <a:spLocks/>
          </p:cNvSpPr>
          <p:nvPr/>
        </p:nvSpPr>
        <p:spPr bwMode="auto">
          <a:xfrm>
            <a:off x="1043608" y="2531691"/>
            <a:ext cx="107950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6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IT Support</a:t>
            </a:r>
            <a:endParaRPr lang="en-US" sz="1600" b="0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379"/>
            <a:ext cx="427062" cy="39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" name="Title 2"/>
          <p:cNvSpPr txBox="1">
            <a:spLocks/>
          </p:cNvSpPr>
          <p:nvPr/>
        </p:nvSpPr>
        <p:spPr bwMode="auto">
          <a:xfrm>
            <a:off x="971600" y="3536751"/>
            <a:ext cx="10795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4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Quality Assurance</a:t>
            </a:r>
            <a:endParaRPr lang="en-US" sz="1400" b="0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20" y="3518192"/>
            <a:ext cx="432048" cy="506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" name="Title 2"/>
          <p:cNvSpPr txBox="1">
            <a:spLocks/>
          </p:cNvSpPr>
          <p:nvPr/>
        </p:nvSpPr>
        <p:spPr bwMode="auto">
          <a:xfrm>
            <a:off x="1043608" y="4864521"/>
            <a:ext cx="798513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sz="1600" b="0" kern="0" dirty="0" err="1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Devops</a:t>
            </a:r>
            <a:r>
              <a:rPr lang="en-US" sz="14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127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79" y="4702448"/>
            <a:ext cx="401689" cy="45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Content Placeholder 1"/>
          <p:cNvSpPr txBox="1">
            <a:spLocks/>
          </p:cNvSpPr>
          <p:nvPr/>
        </p:nvSpPr>
        <p:spPr bwMode="auto">
          <a:xfrm>
            <a:off x="3322837" y="1371583"/>
            <a:ext cx="2805223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altLang="en-US" sz="1200" kern="0" dirty="0" smtClean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70441" y="3066547"/>
            <a:ext cx="3528393" cy="301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Content Placeholder 1"/>
          <p:cNvSpPr txBox="1">
            <a:spLocks/>
          </p:cNvSpPr>
          <p:nvPr/>
        </p:nvSpPr>
        <p:spPr bwMode="auto">
          <a:xfrm>
            <a:off x="3059832" y="1198873"/>
            <a:ext cx="2619815" cy="508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 algn="ctr">
              <a:defRPr/>
            </a:pPr>
            <a:r>
              <a:rPr lang="et-EE" altLang="en-US" sz="14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have a variety of valuable know how in our </a:t>
            </a:r>
            <a:r>
              <a:rPr lang="et-EE" altLang="en-US" sz="14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teams</a:t>
            </a:r>
            <a:r>
              <a:rPr lang="en-US" altLang="en-US" sz="14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altLang="en-US" sz="1400" kern="0" dirty="0" smtClean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Google Shape;247;p23"/>
          <p:cNvSpPr/>
          <p:nvPr/>
        </p:nvSpPr>
        <p:spPr>
          <a:xfrm rot="16200000">
            <a:off x="1986562" y="2076091"/>
            <a:ext cx="4832928" cy="2930234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8662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157858" y="2602680"/>
            <a:ext cx="6078438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>
                <a:latin typeface="Segoe UI" pitchFamily="34" charset="0"/>
                <a:cs typeface="Segoe UI" pitchFamily="34" charset="0"/>
              </a:rPr>
              <a:t>Overview</a:t>
            </a:r>
            <a:endParaRPr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2489200"/>
            <a:ext cx="609600" cy="18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2116493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857500" y="190500"/>
            <a:ext cx="30075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et-EE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116" name="Title 2"/>
          <p:cNvSpPr txBox="1">
            <a:spLocks/>
          </p:cNvSpPr>
          <p:nvPr/>
        </p:nvSpPr>
        <p:spPr bwMode="auto">
          <a:xfrm>
            <a:off x="1043608" y="1362852"/>
            <a:ext cx="107950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6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Developers</a:t>
            </a:r>
            <a:endParaRPr lang="en-US" sz="1600" b="0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26327"/>
            <a:ext cx="557213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Title 2"/>
          <p:cNvSpPr txBox="1">
            <a:spLocks/>
          </p:cNvSpPr>
          <p:nvPr/>
        </p:nvSpPr>
        <p:spPr bwMode="auto">
          <a:xfrm>
            <a:off x="1043608" y="2531691"/>
            <a:ext cx="107950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6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IT Support</a:t>
            </a:r>
            <a:endParaRPr lang="en-US" sz="1600" b="0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379"/>
            <a:ext cx="427062" cy="39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" name="Title 2"/>
          <p:cNvSpPr txBox="1">
            <a:spLocks/>
          </p:cNvSpPr>
          <p:nvPr/>
        </p:nvSpPr>
        <p:spPr bwMode="auto">
          <a:xfrm>
            <a:off x="971600" y="3536751"/>
            <a:ext cx="10795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4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Quality Assurance</a:t>
            </a:r>
            <a:endParaRPr lang="en-US" sz="1400" b="0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20" y="3518192"/>
            <a:ext cx="432048" cy="506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" name="Title 2"/>
          <p:cNvSpPr txBox="1">
            <a:spLocks/>
          </p:cNvSpPr>
          <p:nvPr/>
        </p:nvSpPr>
        <p:spPr bwMode="auto">
          <a:xfrm>
            <a:off x="1043608" y="4864521"/>
            <a:ext cx="798513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sz="1600" b="0" kern="0" dirty="0" err="1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Devops</a:t>
            </a:r>
            <a:r>
              <a:rPr lang="en-US" sz="14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127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79" y="4702448"/>
            <a:ext cx="401689" cy="45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Content Placeholder 1"/>
          <p:cNvSpPr txBox="1">
            <a:spLocks/>
          </p:cNvSpPr>
          <p:nvPr/>
        </p:nvSpPr>
        <p:spPr bwMode="auto">
          <a:xfrm>
            <a:off x="3322837" y="1371583"/>
            <a:ext cx="2805223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altLang="en-US" sz="1200" kern="0" dirty="0" smtClean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70441" y="3066547"/>
            <a:ext cx="3528393" cy="301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Content Placeholder 1"/>
          <p:cNvSpPr txBox="1">
            <a:spLocks/>
          </p:cNvSpPr>
          <p:nvPr/>
        </p:nvSpPr>
        <p:spPr bwMode="auto">
          <a:xfrm>
            <a:off x="3059832" y="1198873"/>
            <a:ext cx="2619815" cy="508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 algn="ctr">
              <a:defRPr/>
            </a:pPr>
            <a:r>
              <a:rPr lang="et-EE" altLang="en-US" sz="14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have a variety of valuable know how in our </a:t>
            </a:r>
            <a:r>
              <a:rPr lang="et-EE" altLang="en-US" sz="14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teams</a:t>
            </a:r>
            <a:r>
              <a:rPr lang="en-US" altLang="en-US" sz="14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altLang="en-US" sz="1400" kern="0" dirty="0" smtClean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Content Placeholder 1"/>
          <p:cNvSpPr txBox="1">
            <a:spLocks/>
          </p:cNvSpPr>
          <p:nvPr/>
        </p:nvSpPr>
        <p:spPr bwMode="auto">
          <a:xfrm>
            <a:off x="3199103" y="2271996"/>
            <a:ext cx="2315571" cy="508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 algn="ctr">
              <a:defRPr/>
            </a:pP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heterogeneous </a:t>
            </a:r>
            <a:r>
              <a:rPr lang="et-EE" altLang="en-US" sz="1200" kern="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technical </a:t>
            </a: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background </a:t>
            </a:r>
            <a:endParaRPr lang="en-US" altLang="en-US" sz="1200" kern="0" dirty="0" smtClean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Google Shape;247;p23"/>
          <p:cNvSpPr/>
          <p:nvPr/>
        </p:nvSpPr>
        <p:spPr>
          <a:xfrm rot="16200000">
            <a:off x="1986562" y="2076091"/>
            <a:ext cx="4832928" cy="2930234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54895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857500" y="190500"/>
            <a:ext cx="30075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et-EE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116" name="Title 2"/>
          <p:cNvSpPr txBox="1">
            <a:spLocks/>
          </p:cNvSpPr>
          <p:nvPr/>
        </p:nvSpPr>
        <p:spPr bwMode="auto">
          <a:xfrm>
            <a:off x="1043608" y="1362852"/>
            <a:ext cx="107950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6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Developers</a:t>
            </a:r>
            <a:endParaRPr lang="en-US" sz="1600" b="0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26327"/>
            <a:ext cx="557213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Title 2"/>
          <p:cNvSpPr txBox="1">
            <a:spLocks/>
          </p:cNvSpPr>
          <p:nvPr/>
        </p:nvSpPr>
        <p:spPr bwMode="auto">
          <a:xfrm>
            <a:off x="1043608" y="2531691"/>
            <a:ext cx="107950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6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IT Support</a:t>
            </a:r>
            <a:endParaRPr lang="en-US" sz="1600" b="0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379"/>
            <a:ext cx="427062" cy="39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" name="Title 2"/>
          <p:cNvSpPr txBox="1">
            <a:spLocks/>
          </p:cNvSpPr>
          <p:nvPr/>
        </p:nvSpPr>
        <p:spPr bwMode="auto">
          <a:xfrm>
            <a:off x="971600" y="3536751"/>
            <a:ext cx="10795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4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Quality Assurance</a:t>
            </a:r>
            <a:endParaRPr lang="en-US" sz="1400" b="0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20" y="3518192"/>
            <a:ext cx="432048" cy="506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" name="Title 2"/>
          <p:cNvSpPr txBox="1">
            <a:spLocks/>
          </p:cNvSpPr>
          <p:nvPr/>
        </p:nvSpPr>
        <p:spPr bwMode="auto">
          <a:xfrm>
            <a:off x="1043608" y="4864521"/>
            <a:ext cx="798513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sz="1600" b="0" kern="0" dirty="0" err="1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Devops</a:t>
            </a:r>
            <a:r>
              <a:rPr lang="en-US" sz="14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127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79" y="4702448"/>
            <a:ext cx="401689" cy="45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Content Placeholder 1"/>
          <p:cNvSpPr txBox="1">
            <a:spLocks/>
          </p:cNvSpPr>
          <p:nvPr/>
        </p:nvSpPr>
        <p:spPr bwMode="auto">
          <a:xfrm>
            <a:off x="3322837" y="1371583"/>
            <a:ext cx="2805223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altLang="en-US" sz="1200" kern="0" dirty="0" smtClean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70441" y="3066547"/>
            <a:ext cx="3528393" cy="301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Content Placeholder 1"/>
          <p:cNvSpPr txBox="1">
            <a:spLocks/>
          </p:cNvSpPr>
          <p:nvPr/>
        </p:nvSpPr>
        <p:spPr bwMode="auto">
          <a:xfrm>
            <a:off x="3059832" y="1198873"/>
            <a:ext cx="2619815" cy="508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 algn="ctr">
              <a:defRPr/>
            </a:pPr>
            <a:r>
              <a:rPr lang="et-EE" altLang="en-US" sz="14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have a variety of valuable know how in our </a:t>
            </a:r>
            <a:r>
              <a:rPr lang="et-EE" altLang="en-US" sz="14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teams</a:t>
            </a:r>
            <a:r>
              <a:rPr lang="en-US" altLang="en-US" sz="14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altLang="en-US" sz="1400" kern="0" dirty="0" smtClean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Content Placeholder 1"/>
          <p:cNvSpPr txBox="1">
            <a:spLocks/>
          </p:cNvSpPr>
          <p:nvPr/>
        </p:nvSpPr>
        <p:spPr bwMode="auto">
          <a:xfrm>
            <a:off x="3199103" y="2271996"/>
            <a:ext cx="2315571" cy="508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 algn="ctr">
              <a:defRPr/>
            </a:pP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heterogeneous </a:t>
            </a:r>
            <a:r>
              <a:rPr lang="et-EE" altLang="en-US" sz="1200" kern="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technical </a:t>
            </a: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background </a:t>
            </a:r>
            <a:endParaRPr lang="en-US" altLang="en-US" sz="1200" kern="0" dirty="0" smtClean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Content Placeholder 1"/>
          <p:cNvSpPr txBox="1">
            <a:spLocks/>
          </p:cNvSpPr>
          <p:nvPr/>
        </p:nvSpPr>
        <p:spPr bwMode="auto">
          <a:xfrm>
            <a:off x="3275856" y="3140968"/>
            <a:ext cx="2315571" cy="508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 algn="ctr">
              <a:defRPr/>
            </a:pP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heterogeneous goals in technical development</a:t>
            </a:r>
            <a:endParaRPr lang="en-US" altLang="en-US" sz="1200" kern="0" dirty="0" smtClean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Google Shape;247;p23"/>
          <p:cNvSpPr/>
          <p:nvPr/>
        </p:nvSpPr>
        <p:spPr>
          <a:xfrm rot="16200000">
            <a:off x="1986562" y="2076091"/>
            <a:ext cx="4832928" cy="2930234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79641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857500" y="190500"/>
            <a:ext cx="30075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et-EE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116" name="Title 2"/>
          <p:cNvSpPr txBox="1">
            <a:spLocks/>
          </p:cNvSpPr>
          <p:nvPr/>
        </p:nvSpPr>
        <p:spPr bwMode="auto">
          <a:xfrm>
            <a:off x="1043608" y="1362852"/>
            <a:ext cx="107950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6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Developers</a:t>
            </a:r>
            <a:endParaRPr lang="en-US" sz="1600" b="0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26327"/>
            <a:ext cx="557213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Title 2"/>
          <p:cNvSpPr txBox="1">
            <a:spLocks/>
          </p:cNvSpPr>
          <p:nvPr/>
        </p:nvSpPr>
        <p:spPr bwMode="auto">
          <a:xfrm>
            <a:off x="1043608" y="2531691"/>
            <a:ext cx="107950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6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IT Support</a:t>
            </a:r>
            <a:endParaRPr lang="en-US" sz="1600" b="0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379"/>
            <a:ext cx="427062" cy="39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" name="Title 2"/>
          <p:cNvSpPr txBox="1">
            <a:spLocks/>
          </p:cNvSpPr>
          <p:nvPr/>
        </p:nvSpPr>
        <p:spPr bwMode="auto">
          <a:xfrm>
            <a:off x="971600" y="3536751"/>
            <a:ext cx="10795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4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Quality Assurance</a:t>
            </a:r>
            <a:endParaRPr lang="en-US" sz="1400" b="0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20" y="3518192"/>
            <a:ext cx="432048" cy="506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" name="Title 2"/>
          <p:cNvSpPr txBox="1">
            <a:spLocks/>
          </p:cNvSpPr>
          <p:nvPr/>
        </p:nvSpPr>
        <p:spPr bwMode="auto">
          <a:xfrm>
            <a:off x="1043608" y="4864521"/>
            <a:ext cx="798513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sz="1600" b="0" kern="0" dirty="0" err="1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Devops</a:t>
            </a:r>
            <a:r>
              <a:rPr lang="en-US" sz="14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127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79" y="4702448"/>
            <a:ext cx="401689" cy="45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Content Placeholder 1"/>
          <p:cNvSpPr txBox="1">
            <a:spLocks/>
          </p:cNvSpPr>
          <p:nvPr/>
        </p:nvSpPr>
        <p:spPr bwMode="auto">
          <a:xfrm>
            <a:off x="3322837" y="1371583"/>
            <a:ext cx="2805223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altLang="en-US" sz="1200" kern="0" dirty="0" smtClean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70441" y="3066547"/>
            <a:ext cx="3528393" cy="301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Content Placeholder 1"/>
          <p:cNvSpPr txBox="1">
            <a:spLocks/>
          </p:cNvSpPr>
          <p:nvPr/>
        </p:nvSpPr>
        <p:spPr bwMode="auto">
          <a:xfrm>
            <a:off x="3059832" y="1198873"/>
            <a:ext cx="2619815" cy="508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 algn="ctr">
              <a:defRPr/>
            </a:pPr>
            <a:r>
              <a:rPr lang="et-EE" altLang="en-US" sz="14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have a variety of valuable know how in our </a:t>
            </a:r>
            <a:r>
              <a:rPr lang="et-EE" altLang="en-US" sz="14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teams</a:t>
            </a:r>
            <a:r>
              <a:rPr lang="en-US" altLang="en-US" sz="14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altLang="en-US" sz="1400" kern="0" dirty="0" smtClean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Content Placeholder 1"/>
          <p:cNvSpPr txBox="1">
            <a:spLocks/>
          </p:cNvSpPr>
          <p:nvPr/>
        </p:nvSpPr>
        <p:spPr bwMode="auto">
          <a:xfrm>
            <a:off x="3199103" y="2271996"/>
            <a:ext cx="2315571" cy="508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 algn="ctr">
              <a:defRPr/>
            </a:pP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heterogeneous </a:t>
            </a:r>
            <a:r>
              <a:rPr lang="et-EE" altLang="en-US" sz="1200" kern="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technical </a:t>
            </a: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background </a:t>
            </a:r>
            <a:endParaRPr lang="en-US" altLang="en-US" sz="1200" kern="0" dirty="0" smtClean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Content Placeholder 1"/>
          <p:cNvSpPr txBox="1">
            <a:spLocks/>
          </p:cNvSpPr>
          <p:nvPr/>
        </p:nvSpPr>
        <p:spPr bwMode="auto">
          <a:xfrm>
            <a:off x="3275856" y="3140968"/>
            <a:ext cx="2315571" cy="508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 algn="ctr">
              <a:defRPr/>
            </a:pP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heterogeneous goals in technical development</a:t>
            </a:r>
            <a:endParaRPr lang="en-US" altLang="en-US" sz="1200" kern="0" dirty="0" smtClean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Content Placeholder 1"/>
          <p:cNvSpPr txBox="1">
            <a:spLocks/>
          </p:cNvSpPr>
          <p:nvPr/>
        </p:nvSpPr>
        <p:spPr bwMode="auto">
          <a:xfrm>
            <a:off x="3275856" y="4000188"/>
            <a:ext cx="2315571" cy="508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 algn="ctr">
              <a:defRPr/>
            </a:pP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heterogeneous access to learning resources</a:t>
            </a:r>
            <a:endParaRPr lang="en-US" altLang="en-US" sz="1200" kern="0" dirty="0" smtClean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Google Shape;247;p23"/>
          <p:cNvSpPr/>
          <p:nvPr/>
        </p:nvSpPr>
        <p:spPr>
          <a:xfrm rot="16200000">
            <a:off x="1986562" y="2076091"/>
            <a:ext cx="4832928" cy="2930234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54895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857500" y="190500"/>
            <a:ext cx="30075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et-EE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116" name="Title 2"/>
          <p:cNvSpPr txBox="1">
            <a:spLocks/>
          </p:cNvSpPr>
          <p:nvPr/>
        </p:nvSpPr>
        <p:spPr bwMode="auto">
          <a:xfrm>
            <a:off x="1043608" y="1362852"/>
            <a:ext cx="107950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6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Developers</a:t>
            </a:r>
            <a:endParaRPr lang="en-US" sz="1600" b="0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26327"/>
            <a:ext cx="557213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Title 2"/>
          <p:cNvSpPr txBox="1">
            <a:spLocks/>
          </p:cNvSpPr>
          <p:nvPr/>
        </p:nvSpPr>
        <p:spPr bwMode="auto">
          <a:xfrm>
            <a:off x="1043608" y="2531691"/>
            <a:ext cx="107950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6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IT Support</a:t>
            </a:r>
            <a:endParaRPr lang="en-US" sz="1600" b="0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379"/>
            <a:ext cx="427062" cy="39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" name="Title 2"/>
          <p:cNvSpPr txBox="1">
            <a:spLocks/>
          </p:cNvSpPr>
          <p:nvPr/>
        </p:nvSpPr>
        <p:spPr bwMode="auto">
          <a:xfrm>
            <a:off x="971600" y="3536751"/>
            <a:ext cx="10795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4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Quality Assurance</a:t>
            </a:r>
            <a:endParaRPr lang="en-US" sz="1400" b="0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20" y="3518192"/>
            <a:ext cx="432048" cy="506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" name="Title 2"/>
          <p:cNvSpPr txBox="1">
            <a:spLocks/>
          </p:cNvSpPr>
          <p:nvPr/>
        </p:nvSpPr>
        <p:spPr bwMode="auto">
          <a:xfrm>
            <a:off x="1043608" y="4864521"/>
            <a:ext cx="798513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sz="1600" b="0" kern="0" dirty="0" err="1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Devops</a:t>
            </a:r>
            <a:r>
              <a:rPr lang="en-US" sz="14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127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79" y="4702448"/>
            <a:ext cx="401689" cy="45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Content Placeholder 1"/>
          <p:cNvSpPr txBox="1">
            <a:spLocks/>
          </p:cNvSpPr>
          <p:nvPr/>
        </p:nvSpPr>
        <p:spPr bwMode="auto">
          <a:xfrm>
            <a:off x="3322837" y="1371583"/>
            <a:ext cx="2805223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70441" y="3066547"/>
            <a:ext cx="3528393" cy="301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Content Placeholder 1"/>
          <p:cNvSpPr txBox="1">
            <a:spLocks/>
          </p:cNvSpPr>
          <p:nvPr/>
        </p:nvSpPr>
        <p:spPr bwMode="auto">
          <a:xfrm>
            <a:off x="3770219" y="836712"/>
            <a:ext cx="1161821" cy="22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4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 SERVICES</a:t>
            </a:r>
            <a:endParaRPr lang="en-US" altLang="en-US" sz="1400" kern="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Google Shape;247;p23"/>
          <p:cNvSpPr/>
          <p:nvPr/>
        </p:nvSpPr>
        <p:spPr>
          <a:xfrm rot="16200000">
            <a:off x="1986562" y="2076091"/>
            <a:ext cx="4832928" cy="2930234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59015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857500" y="190500"/>
            <a:ext cx="30075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et-EE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116" name="Title 2"/>
          <p:cNvSpPr txBox="1">
            <a:spLocks/>
          </p:cNvSpPr>
          <p:nvPr/>
        </p:nvSpPr>
        <p:spPr bwMode="auto">
          <a:xfrm>
            <a:off x="1043608" y="1362852"/>
            <a:ext cx="107950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6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Developers</a:t>
            </a:r>
            <a:endParaRPr lang="en-US" sz="1600" b="0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26327"/>
            <a:ext cx="557213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Title 2"/>
          <p:cNvSpPr txBox="1">
            <a:spLocks/>
          </p:cNvSpPr>
          <p:nvPr/>
        </p:nvSpPr>
        <p:spPr bwMode="auto">
          <a:xfrm>
            <a:off x="1043608" y="2531691"/>
            <a:ext cx="107950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6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IT Support</a:t>
            </a:r>
            <a:endParaRPr lang="en-US" sz="1600" b="0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379"/>
            <a:ext cx="427062" cy="39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" name="Title 2"/>
          <p:cNvSpPr txBox="1">
            <a:spLocks/>
          </p:cNvSpPr>
          <p:nvPr/>
        </p:nvSpPr>
        <p:spPr bwMode="auto">
          <a:xfrm>
            <a:off x="971600" y="3536751"/>
            <a:ext cx="10795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4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Quality Assurance</a:t>
            </a:r>
            <a:endParaRPr lang="en-US" sz="1400" b="0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20" y="3518192"/>
            <a:ext cx="432048" cy="506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" name="Title 2"/>
          <p:cNvSpPr txBox="1">
            <a:spLocks/>
          </p:cNvSpPr>
          <p:nvPr/>
        </p:nvSpPr>
        <p:spPr bwMode="auto">
          <a:xfrm>
            <a:off x="1043608" y="4864521"/>
            <a:ext cx="798513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sz="1600" b="0" kern="0" dirty="0" err="1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Devops</a:t>
            </a:r>
            <a:r>
              <a:rPr lang="en-US" sz="14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127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79" y="4702448"/>
            <a:ext cx="401689" cy="45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Content Placeholder 1"/>
          <p:cNvSpPr txBox="1">
            <a:spLocks/>
          </p:cNvSpPr>
          <p:nvPr/>
        </p:nvSpPr>
        <p:spPr bwMode="auto">
          <a:xfrm>
            <a:off x="3322837" y="1371583"/>
            <a:ext cx="2805223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70441" y="3066547"/>
            <a:ext cx="3528393" cy="301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Content Placeholder 1"/>
          <p:cNvSpPr txBox="1">
            <a:spLocks/>
          </p:cNvSpPr>
          <p:nvPr/>
        </p:nvSpPr>
        <p:spPr bwMode="auto">
          <a:xfrm>
            <a:off x="3203848" y="1412776"/>
            <a:ext cx="2315571" cy="576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 algn="ctr">
              <a:defRPr/>
            </a:pP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site learning events:</a:t>
            </a:r>
            <a:b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Seminars</a:t>
            </a:r>
            <a:b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Workshops</a:t>
            </a:r>
          </a:p>
          <a:p>
            <a:pPr algn="ctr">
              <a:defRPr/>
            </a:pPr>
            <a:endParaRPr lang="en-US" altLang="en-US" sz="1200" kern="0" dirty="0" smtClean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Content Placeholder 1"/>
          <p:cNvSpPr txBox="1">
            <a:spLocks/>
          </p:cNvSpPr>
          <p:nvPr/>
        </p:nvSpPr>
        <p:spPr bwMode="auto">
          <a:xfrm>
            <a:off x="3770219" y="836712"/>
            <a:ext cx="1161821" cy="22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4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 SERVICES</a:t>
            </a:r>
            <a:endParaRPr lang="en-US" altLang="en-US" sz="1400" kern="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itle 2"/>
          <p:cNvSpPr txBox="1">
            <a:spLocks/>
          </p:cNvSpPr>
          <p:nvPr/>
        </p:nvSpPr>
        <p:spPr bwMode="auto">
          <a:xfrm>
            <a:off x="7363967" y="1220651"/>
            <a:ext cx="1008112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400" b="0" kern="0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Learning events</a:t>
            </a:r>
            <a:endParaRPr lang="en-US" sz="1400" b="0" kern="0" dirty="0">
              <a:solidFill>
                <a:schemeClr val="accent5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2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156" y="1183458"/>
            <a:ext cx="572514" cy="542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Google Shape;247;p23"/>
          <p:cNvSpPr/>
          <p:nvPr/>
        </p:nvSpPr>
        <p:spPr>
          <a:xfrm rot="16200000">
            <a:off x="1986562" y="2076091"/>
            <a:ext cx="4832928" cy="2930234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37506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857500" y="190500"/>
            <a:ext cx="30075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et-EE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116" name="Title 2"/>
          <p:cNvSpPr txBox="1">
            <a:spLocks/>
          </p:cNvSpPr>
          <p:nvPr/>
        </p:nvSpPr>
        <p:spPr bwMode="auto">
          <a:xfrm>
            <a:off x="1043608" y="1362852"/>
            <a:ext cx="107950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6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Developers</a:t>
            </a:r>
            <a:endParaRPr lang="en-US" sz="1600" b="0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26327"/>
            <a:ext cx="557213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Title 2"/>
          <p:cNvSpPr txBox="1">
            <a:spLocks/>
          </p:cNvSpPr>
          <p:nvPr/>
        </p:nvSpPr>
        <p:spPr bwMode="auto">
          <a:xfrm>
            <a:off x="1043608" y="2531691"/>
            <a:ext cx="107950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6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IT Support</a:t>
            </a:r>
            <a:endParaRPr lang="en-US" sz="1600" b="0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379"/>
            <a:ext cx="427062" cy="39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" name="Title 2"/>
          <p:cNvSpPr txBox="1">
            <a:spLocks/>
          </p:cNvSpPr>
          <p:nvPr/>
        </p:nvSpPr>
        <p:spPr bwMode="auto">
          <a:xfrm>
            <a:off x="971600" y="3536751"/>
            <a:ext cx="10795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4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Quality Assurance</a:t>
            </a:r>
            <a:endParaRPr lang="en-US" sz="1400" b="0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20" y="3518192"/>
            <a:ext cx="432048" cy="506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" name="Title 2"/>
          <p:cNvSpPr txBox="1">
            <a:spLocks/>
          </p:cNvSpPr>
          <p:nvPr/>
        </p:nvSpPr>
        <p:spPr bwMode="auto">
          <a:xfrm>
            <a:off x="1043608" y="4864521"/>
            <a:ext cx="798513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sz="1600" b="0" kern="0" dirty="0" err="1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Devops</a:t>
            </a:r>
            <a:r>
              <a:rPr lang="en-US" sz="14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127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79" y="4702448"/>
            <a:ext cx="401689" cy="45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Content Placeholder 1"/>
          <p:cNvSpPr txBox="1">
            <a:spLocks/>
          </p:cNvSpPr>
          <p:nvPr/>
        </p:nvSpPr>
        <p:spPr bwMode="auto">
          <a:xfrm>
            <a:off x="3322837" y="1371583"/>
            <a:ext cx="2805223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70441" y="3066547"/>
            <a:ext cx="3528393" cy="301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Content Placeholder 1"/>
          <p:cNvSpPr txBox="1">
            <a:spLocks/>
          </p:cNvSpPr>
          <p:nvPr/>
        </p:nvSpPr>
        <p:spPr bwMode="auto">
          <a:xfrm>
            <a:off x="3203848" y="1412776"/>
            <a:ext cx="2315571" cy="576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 algn="ctr">
              <a:defRPr/>
            </a:pP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site learning events:</a:t>
            </a:r>
            <a:b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Seminars</a:t>
            </a:r>
            <a:b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Workshops</a:t>
            </a:r>
          </a:p>
          <a:p>
            <a:pPr algn="ctr">
              <a:defRPr/>
            </a:pPr>
            <a:endParaRPr lang="en-US" altLang="en-US" sz="1200" kern="0" dirty="0" smtClean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Content Placeholder 1"/>
          <p:cNvSpPr txBox="1">
            <a:spLocks/>
          </p:cNvSpPr>
          <p:nvPr/>
        </p:nvSpPr>
        <p:spPr bwMode="auto">
          <a:xfrm>
            <a:off x="3264541" y="2420888"/>
            <a:ext cx="2315571" cy="508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 algn="ctr">
              <a:defRPr/>
            </a:pP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Selection of elearning resources and mentoring with reviews and practical assessments</a:t>
            </a:r>
            <a:endParaRPr lang="en-US" altLang="en-US" sz="1200" kern="0" dirty="0" smtClean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Content Placeholder 1"/>
          <p:cNvSpPr txBox="1">
            <a:spLocks/>
          </p:cNvSpPr>
          <p:nvPr/>
        </p:nvSpPr>
        <p:spPr bwMode="auto">
          <a:xfrm>
            <a:off x="3770219" y="836712"/>
            <a:ext cx="1161821" cy="22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4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 SERVICES</a:t>
            </a:r>
            <a:endParaRPr lang="en-US" altLang="en-US" sz="1400" kern="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itle 2"/>
          <p:cNvSpPr txBox="1">
            <a:spLocks/>
          </p:cNvSpPr>
          <p:nvPr/>
        </p:nvSpPr>
        <p:spPr bwMode="auto">
          <a:xfrm>
            <a:off x="7363967" y="1220651"/>
            <a:ext cx="1008112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400" b="0" kern="0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Learning events</a:t>
            </a:r>
            <a:endParaRPr lang="en-US" sz="1400" b="0" kern="0" dirty="0">
              <a:solidFill>
                <a:schemeClr val="accent5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2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156" y="1183458"/>
            <a:ext cx="572514" cy="542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itle 2"/>
          <p:cNvSpPr txBox="1">
            <a:spLocks/>
          </p:cNvSpPr>
          <p:nvPr/>
        </p:nvSpPr>
        <p:spPr bwMode="auto">
          <a:xfrm>
            <a:off x="7330330" y="2493590"/>
            <a:ext cx="94773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600" b="0" kern="0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ELearning</a:t>
            </a:r>
            <a:endParaRPr lang="en-US" sz="1600" b="0" kern="0" dirty="0">
              <a:solidFill>
                <a:schemeClr val="accent5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4" name="Picture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157" y="2390035"/>
            <a:ext cx="525098" cy="43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Google Shape;247;p23"/>
          <p:cNvSpPr/>
          <p:nvPr/>
        </p:nvSpPr>
        <p:spPr>
          <a:xfrm rot="16200000">
            <a:off x="1986562" y="2076091"/>
            <a:ext cx="4832928" cy="2930234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37506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857500" y="190500"/>
            <a:ext cx="30075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et-EE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116" name="Title 2"/>
          <p:cNvSpPr txBox="1">
            <a:spLocks/>
          </p:cNvSpPr>
          <p:nvPr/>
        </p:nvSpPr>
        <p:spPr bwMode="auto">
          <a:xfrm>
            <a:off x="1043608" y="1362852"/>
            <a:ext cx="107950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6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Developers</a:t>
            </a:r>
            <a:endParaRPr lang="en-US" sz="1600" b="0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26327"/>
            <a:ext cx="557213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Title 2"/>
          <p:cNvSpPr txBox="1">
            <a:spLocks/>
          </p:cNvSpPr>
          <p:nvPr/>
        </p:nvSpPr>
        <p:spPr bwMode="auto">
          <a:xfrm>
            <a:off x="1043608" y="2531691"/>
            <a:ext cx="107950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6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IT Support</a:t>
            </a:r>
            <a:endParaRPr lang="en-US" sz="1600" b="0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379"/>
            <a:ext cx="427062" cy="39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" name="Title 2"/>
          <p:cNvSpPr txBox="1">
            <a:spLocks/>
          </p:cNvSpPr>
          <p:nvPr/>
        </p:nvSpPr>
        <p:spPr bwMode="auto">
          <a:xfrm>
            <a:off x="971600" y="3536751"/>
            <a:ext cx="10795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4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Quality Assurance</a:t>
            </a:r>
            <a:endParaRPr lang="en-US" sz="1400" b="0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20" y="3518192"/>
            <a:ext cx="432048" cy="506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" name="Title 2"/>
          <p:cNvSpPr txBox="1">
            <a:spLocks/>
          </p:cNvSpPr>
          <p:nvPr/>
        </p:nvSpPr>
        <p:spPr bwMode="auto">
          <a:xfrm>
            <a:off x="1043608" y="4864521"/>
            <a:ext cx="798513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sz="1600" b="0" kern="0" dirty="0" err="1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Devops</a:t>
            </a:r>
            <a:r>
              <a:rPr lang="en-US" sz="14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127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79" y="4702448"/>
            <a:ext cx="401689" cy="45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Content Placeholder 1"/>
          <p:cNvSpPr txBox="1">
            <a:spLocks/>
          </p:cNvSpPr>
          <p:nvPr/>
        </p:nvSpPr>
        <p:spPr bwMode="auto">
          <a:xfrm>
            <a:off x="3322837" y="1371583"/>
            <a:ext cx="2805223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70441" y="3066547"/>
            <a:ext cx="3528393" cy="301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Content Placeholder 1"/>
          <p:cNvSpPr txBox="1">
            <a:spLocks/>
          </p:cNvSpPr>
          <p:nvPr/>
        </p:nvSpPr>
        <p:spPr bwMode="auto">
          <a:xfrm>
            <a:off x="3203848" y="1412776"/>
            <a:ext cx="2315571" cy="576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 algn="ctr">
              <a:defRPr/>
            </a:pP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site learning events:</a:t>
            </a:r>
            <a:b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Seminars</a:t>
            </a:r>
            <a:b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Workshops</a:t>
            </a:r>
          </a:p>
          <a:p>
            <a:pPr algn="ctr">
              <a:defRPr/>
            </a:pPr>
            <a:endParaRPr lang="en-US" altLang="en-US" sz="1200" kern="0" dirty="0" smtClean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Content Placeholder 1"/>
          <p:cNvSpPr txBox="1">
            <a:spLocks/>
          </p:cNvSpPr>
          <p:nvPr/>
        </p:nvSpPr>
        <p:spPr bwMode="auto">
          <a:xfrm>
            <a:off x="3264541" y="2420888"/>
            <a:ext cx="2315571" cy="508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 algn="ctr">
              <a:defRPr/>
            </a:pP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Selection of elearning resources and mentoring with reviews and practical assessments</a:t>
            </a:r>
            <a:endParaRPr lang="en-US" altLang="en-US" sz="1200" kern="0" dirty="0" smtClean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Content Placeholder 1"/>
          <p:cNvSpPr txBox="1">
            <a:spLocks/>
          </p:cNvSpPr>
          <p:nvPr/>
        </p:nvSpPr>
        <p:spPr bwMode="auto">
          <a:xfrm>
            <a:off x="3275856" y="3573016"/>
            <a:ext cx="2315571" cy="508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 algn="ctr">
              <a:defRPr/>
            </a:pP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Sometimes best know how is already in our teams:</a:t>
            </a:r>
            <a:r>
              <a:rPr lang="en-US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Know How sharing events.</a:t>
            </a: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altLang="en-US" sz="1200" kern="0" dirty="0" smtClean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Content Placeholder 1"/>
          <p:cNvSpPr txBox="1">
            <a:spLocks/>
          </p:cNvSpPr>
          <p:nvPr/>
        </p:nvSpPr>
        <p:spPr bwMode="auto">
          <a:xfrm>
            <a:off x="3770219" y="836712"/>
            <a:ext cx="1161821" cy="22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4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 SERVICES</a:t>
            </a:r>
            <a:endParaRPr lang="en-US" altLang="en-US" sz="1400" kern="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itle 2"/>
          <p:cNvSpPr txBox="1">
            <a:spLocks/>
          </p:cNvSpPr>
          <p:nvPr/>
        </p:nvSpPr>
        <p:spPr bwMode="auto">
          <a:xfrm>
            <a:off x="7363967" y="1220651"/>
            <a:ext cx="1008112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400" b="0" kern="0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Learning events</a:t>
            </a:r>
            <a:endParaRPr lang="en-US" sz="1400" b="0" kern="0" dirty="0">
              <a:solidFill>
                <a:schemeClr val="accent5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2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156" y="1183458"/>
            <a:ext cx="572514" cy="542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itle 2"/>
          <p:cNvSpPr txBox="1">
            <a:spLocks/>
          </p:cNvSpPr>
          <p:nvPr/>
        </p:nvSpPr>
        <p:spPr bwMode="auto">
          <a:xfrm>
            <a:off x="7330330" y="2493590"/>
            <a:ext cx="94773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600" b="0" kern="0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ELearning</a:t>
            </a:r>
            <a:endParaRPr lang="en-US" sz="1600" b="0" kern="0" dirty="0">
              <a:solidFill>
                <a:schemeClr val="accent5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4" name="Picture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157" y="2390035"/>
            <a:ext cx="525098" cy="43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Google Shape;247;p23"/>
          <p:cNvSpPr/>
          <p:nvPr/>
        </p:nvSpPr>
        <p:spPr>
          <a:xfrm rot="16200000">
            <a:off x="1986562" y="2076091"/>
            <a:ext cx="4832928" cy="2930234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550" y="3541208"/>
            <a:ext cx="449983" cy="407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itle 2"/>
          <p:cNvSpPr txBox="1">
            <a:spLocks/>
          </p:cNvSpPr>
          <p:nvPr/>
        </p:nvSpPr>
        <p:spPr bwMode="auto">
          <a:xfrm>
            <a:off x="7368678" y="3536751"/>
            <a:ext cx="947738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400" b="0" kern="0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Team</a:t>
            </a:r>
          </a:p>
          <a:p>
            <a:pPr>
              <a:defRPr/>
            </a:pPr>
            <a:r>
              <a:rPr lang="et-EE" sz="1400" b="0" kern="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t-EE" sz="1400" b="0" kern="0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xpertise</a:t>
            </a:r>
            <a:endParaRPr lang="en-US" sz="1400" b="0" kern="0" dirty="0">
              <a:solidFill>
                <a:schemeClr val="accent5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7506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857500" y="190500"/>
            <a:ext cx="30075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et-EE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116" name="Title 2"/>
          <p:cNvSpPr txBox="1">
            <a:spLocks/>
          </p:cNvSpPr>
          <p:nvPr/>
        </p:nvSpPr>
        <p:spPr bwMode="auto">
          <a:xfrm>
            <a:off x="1043608" y="1362852"/>
            <a:ext cx="107950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6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Developers</a:t>
            </a:r>
            <a:endParaRPr lang="en-US" sz="1600" b="0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26327"/>
            <a:ext cx="557213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Title 2"/>
          <p:cNvSpPr txBox="1">
            <a:spLocks/>
          </p:cNvSpPr>
          <p:nvPr/>
        </p:nvSpPr>
        <p:spPr bwMode="auto">
          <a:xfrm>
            <a:off x="1043608" y="2531691"/>
            <a:ext cx="107950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6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IT Support</a:t>
            </a:r>
            <a:endParaRPr lang="en-US" sz="1600" b="0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379"/>
            <a:ext cx="427062" cy="39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" name="Title 2"/>
          <p:cNvSpPr txBox="1">
            <a:spLocks/>
          </p:cNvSpPr>
          <p:nvPr/>
        </p:nvSpPr>
        <p:spPr bwMode="auto">
          <a:xfrm>
            <a:off x="971600" y="3536751"/>
            <a:ext cx="10795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4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Quality Assurance</a:t>
            </a:r>
            <a:endParaRPr lang="en-US" sz="1400" b="0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20" y="3518192"/>
            <a:ext cx="432048" cy="506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" name="Title 2"/>
          <p:cNvSpPr txBox="1">
            <a:spLocks/>
          </p:cNvSpPr>
          <p:nvPr/>
        </p:nvSpPr>
        <p:spPr bwMode="auto">
          <a:xfrm>
            <a:off x="1043608" y="4864521"/>
            <a:ext cx="798513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sz="1600" b="0" kern="0" dirty="0" err="1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Devops</a:t>
            </a:r>
            <a:r>
              <a:rPr lang="en-US" sz="14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127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79" y="4702448"/>
            <a:ext cx="401689" cy="45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Content Placeholder 1"/>
          <p:cNvSpPr txBox="1">
            <a:spLocks/>
          </p:cNvSpPr>
          <p:nvPr/>
        </p:nvSpPr>
        <p:spPr bwMode="auto">
          <a:xfrm>
            <a:off x="3322837" y="1371583"/>
            <a:ext cx="2805223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70441" y="3066547"/>
            <a:ext cx="3528393" cy="301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Content Placeholder 1"/>
          <p:cNvSpPr txBox="1">
            <a:spLocks/>
          </p:cNvSpPr>
          <p:nvPr/>
        </p:nvSpPr>
        <p:spPr bwMode="auto">
          <a:xfrm>
            <a:off x="3203848" y="1412776"/>
            <a:ext cx="2315571" cy="576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 algn="ctr">
              <a:defRPr/>
            </a:pP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site learning events:</a:t>
            </a:r>
            <a:b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Seminars</a:t>
            </a:r>
            <a:b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Workshops</a:t>
            </a:r>
          </a:p>
          <a:p>
            <a:pPr algn="ctr">
              <a:defRPr/>
            </a:pPr>
            <a:endParaRPr lang="en-US" altLang="en-US" sz="1200" kern="0" dirty="0" smtClean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Content Placeholder 1"/>
          <p:cNvSpPr txBox="1">
            <a:spLocks/>
          </p:cNvSpPr>
          <p:nvPr/>
        </p:nvSpPr>
        <p:spPr bwMode="auto">
          <a:xfrm>
            <a:off x="3264541" y="2420888"/>
            <a:ext cx="2315571" cy="508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 algn="ctr">
              <a:defRPr/>
            </a:pP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Selection of elearning resources and mentoring with reviews and practical assessments</a:t>
            </a:r>
            <a:endParaRPr lang="en-US" altLang="en-US" sz="1200" kern="0" dirty="0" smtClean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Content Placeholder 1"/>
          <p:cNvSpPr txBox="1">
            <a:spLocks/>
          </p:cNvSpPr>
          <p:nvPr/>
        </p:nvSpPr>
        <p:spPr bwMode="auto">
          <a:xfrm>
            <a:off x="3275856" y="3573016"/>
            <a:ext cx="2315571" cy="508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 algn="ctr">
              <a:defRPr/>
            </a:pP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Sometimes best know how is already in our teams:</a:t>
            </a:r>
            <a:r>
              <a:rPr lang="en-US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Know How sharing events.</a:t>
            </a: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altLang="en-US" sz="1200" kern="0" dirty="0" smtClean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Content Placeholder 1"/>
          <p:cNvSpPr txBox="1">
            <a:spLocks/>
          </p:cNvSpPr>
          <p:nvPr/>
        </p:nvSpPr>
        <p:spPr bwMode="auto">
          <a:xfrm>
            <a:off x="3770219" y="836712"/>
            <a:ext cx="1161821" cy="22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4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 SERVICES</a:t>
            </a:r>
            <a:endParaRPr lang="en-US" altLang="en-US" sz="1400" kern="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itle 2"/>
          <p:cNvSpPr txBox="1">
            <a:spLocks/>
          </p:cNvSpPr>
          <p:nvPr/>
        </p:nvSpPr>
        <p:spPr bwMode="auto">
          <a:xfrm>
            <a:off x="7363967" y="1220651"/>
            <a:ext cx="1008112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400" b="0" kern="0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Learning events</a:t>
            </a:r>
            <a:endParaRPr lang="en-US" sz="1400" b="0" kern="0" dirty="0">
              <a:solidFill>
                <a:schemeClr val="accent5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2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156" y="1183458"/>
            <a:ext cx="572514" cy="542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itle 2"/>
          <p:cNvSpPr txBox="1">
            <a:spLocks/>
          </p:cNvSpPr>
          <p:nvPr/>
        </p:nvSpPr>
        <p:spPr bwMode="auto">
          <a:xfrm>
            <a:off x="7330330" y="2493590"/>
            <a:ext cx="94773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600" b="0" kern="0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ELearning</a:t>
            </a:r>
            <a:endParaRPr lang="en-US" sz="1600" b="0" kern="0" dirty="0">
              <a:solidFill>
                <a:schemeClr val="accent5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4" name="Picture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157" y="2390035"/>
            <a:ext cx="525098" cy="43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itle 2"/>
          <p:cNvSpPr txBox="1">
            <a:spLocks/>
          </p:cNvSpPr>
          <p:nvPr/>
        </p:nvSpPr>
        <p:spPr bwMode="auto">
          <a:xfrm>
            <a:off x="7330330" y="4643791"/>
            <a:ext cx="1165225" cy="510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600" b="0" kern="0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Project</a:t>
            </a:r>
          </a:p>
          <a:p>
            <a:pPr>
              <a:defRPr/>
            </a:pPr>
            <a:r>
              <a:rPr lang="et-EE" sz="1600" b="0" kern="0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Incubator </a:t>
            </a:r>
            <a:endParaRPr lang="en-US" sz="1600" b="0" kern="0" dirty="0">
              <a:solidFill>
                <a:schemeClr val="accent5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966" y="4668423"/>
            <a:ext cx="448322" cy="410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Google Shape;247;p23"/>
          <p:cNvSpPr/>
          <p:nvPr/>
        </p:nvSpPr>
        <p:spPr>
          <a:xfrm rot="16200000">
            <a:off x="1986562" y="2076091"/>
            <a:ext cx="4832928" cy="2930234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550" y="3541208"/>
            <a:ext cx="449983" cy="407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itle 2"/>
          <p:cNvSpPr txBox="1">
            <a:spLocks/>
          </p:cNvSpPr>
          <p:nvPr/>
        </p:nvSpPr>
        <p:spPr bwMode="auto">
          <a:xfrm>
            <a:off x="7368678" y="3536751"/>
            <a:ext cx="947738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400" b="0" kern="0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Team</a:t>
            </a:r>
          </a:p>
          <a:p>
            <a:pPr>
              <a:defRPr/>
            </a:pPr>
            <a:r>
              <a:rPr lang="et-EE" sz="1400" b="0" kern="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t-EE" sz="1400" b="0" kern="0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xpertise</a:t>
            </a:r>
            <a:endParaRPr lang="en-US" sz="1400" b="0" kern="0" dirty="0">
              <a:solidFill>
                <a:schemeClr val="accent5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Content Placeholder 1"/>
          <p:cNvSpPr txBox="1">
            <a:spLocks/>
          </p:cNvSpPr>
          <p:nvPr/>
        </p:nvSpPr>
        <p:spPr bwMode="auto">
          <a:xfrm>
            <a:off x="3290437" y="4729383"/>
            <a:ext cx="2315571" cy="508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 algn="ctr">
              <a:defRPr/>
            </a:pP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Best way to learn is to develop something from scratch</a:t>
            </a:r>
            <a:endParaRPr lang="en-US" altLang="en-US" sz="1200" kern="0" dirty="0" smtClean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0932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857500" y="190500"/>
            <a:ext cx="30075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et-EE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116" name="Title 2"/>
          <p:cNvSpPr txBox="1">
            <a:spLocks/>
          </p:cNvSpPr>
          <p:nvPr/>
        </p:nvSpPr>
        <p:spPr bwMode="auto">
          <a:xfrm>
            <a:off x="1043608" y="1362852"/>
            <a:ext cx="107950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6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Developers</a:t>
            </a:r>
            <a:endParaRPr lang="en-US" sz="1600" b="0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26327"/>
            <a:ext cx="557213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Title 2"/>
          <p:cNvSpPr txBox="1">
            <a:spLocks/>
          </p:cNvSpPr>
          <p:nvPr/>
        </p:nvSpPr>
        <p:spPr bwMode="auto">
          <a:xfrm>
            <a:off x="1043608" y="2531691"/>
            <a:ext cx="107950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6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IT Support</a:t>
            </a:r>
            <a:endParaRPr lang="en-US" sz="1600" b="0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379"/>
            <a:ext cx="427062" cy="39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" name="Title 2"/>
          <p:cNvSpPr txBox="1">
            <a:spLocks/>
          </p:cNvSpPr>
          <p:nvPr/>
        </p:nvSpPr>
        <p:spPr bwMode="auto">
          <a:xfrm>
            <a:off x="971600" y="3536751"/>
            <a:ext cx="10795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4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Quality Assurance</a:t>
            </a:r>
            <a:endParaRPr lang="en-US" sz="1400" b="0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20" y="3518192"/>
            <a:ext cx="432048" cy="506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" name="Title 2"/>
          <p:cNvSpPr txBox="1">
            <a:spLocks/>
          </p:cNvSpPr>
          <p:nvPr/>
        </p:nvSpPr>
        <p:spPr bwMode="auto">
          <a:xfrm>
            <a:off x="1043608" y="4864521"/>
            <a:ext cx="798513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sz="1600" b="0" kern="0" dirty="0" err="1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Devops</a:t>
            </a:r>
            <a:r>
              <a:rPr lang="en-US" sz="14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127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79" y="4702448"/>
            <a:ext cx="401689" cy="45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Content Placeholder 1"/>
          <p:cNvSpPr txBox="1">
            <a:spLocks/>
          </p:cNvSpPr>
          <p:nvPr/>
        </p:nvSpPr>
        <p:spPr bwMode="auto">
          <a:xfrm>
            <a:off x="3322837" y="1371583"/>
            <a:ext cx="2805223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70441" y="3066547"/>
            <a:ext cx="3528393" cy="301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Content Placeholder 1"/>
          <p:cNvSpPr txBox="1">
            <a:spLocks/>
          </p:cNvSpPr>
          <p:nvPr/>
        </p:nvSpPr>
        <p:spPr bwMode="auto">
          <a:xfrm>
            <a:off x="3203848" y="1412776"/>
            <a:ext cx="2315571" cy="576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 algn="ctr">
              <a:defRPr/>
            </a:pP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site learning events:</a:t>
            </a:r>
            <a:b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Seminars</a:t>
            </a:r>
            <a:b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Workshops</a:t>
            </a:r>
          </a:p>
          <a:p>
            <a:pPr algn="ctr">
              <a:defRPr/>
            </a:pPr>
            <a:endParaRPr lang="en-US" altLang="en-US" sz="1200" kern="0" dirty="0" smtClean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Content Placeholder 1"/>
          <p:cNvSpPr txBox="1">
            <a:spLocks/>
          </p:cNvSpPr>
          <p:nvPr/>
        </p:nvSpPr>
        <p:spPr bwMode="auto">
          <a:xfrm>
            <a:off x="3264541" y="2420888"/>
            <a:ext cx="2315571" cy="508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 algn="ctr">
              <a:defRPr/>
            </a:pP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Selection of elearning resources and mentoring with reviews and practical assessments</a:t>
            </a:r>
            <a:endParaRPr lang="en-US" altLang="en-US" sz="1200" kern="0" dirty="0" smtClean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Content Placeholder 1"/>
          <p:cNvSpPr txBox="1">
            <a:spLocks/>
          </p:cNvSpPr>
          <p:nvPr/>
        </p:nvSpPr>
        <p:spPr bwMode="auto">
          <a:xfrm>
            <a:off x="3275856" y="3573016"/>
            <a:ext cx="2315571" cy="508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 algn="ctr">
              <a:defRPr/>
            </a:pP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Sometimes best know how is already in our teams:</a:t>
            </a:r>
            <a:r>
              <a:rPr lang="en-US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Know How sharing events.</a:t>
            </a: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altLang="en-US" sz="1200" kern="0" dirty="0" smtClean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363864" y="3169998"/>
            <a:ext cx="3528393" cy="301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Content Placeholder 1"/>
          <p:cNvSpPr txBox="1">
            <a:spLocks/>
          </p:cNvSpPr>
          <p:nvPr/>
        </p:nvSpPr>
        <p:spPr bwMode="auto">
          <a:xfrm>
            <a:off x="3770219" y="836712"/>
            <a:ext cx="1161821" cy="22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4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 SERVICES</a:t>
            </a:r>
            <a:endParaRPr lang="en-US" altLang="en-US" sz="1400" kern="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itle 2"/>
          <p:cNvSpPr txBox="1">
            <a:spLocks/>
          </p:cNvSpPr>
          <p:nvPr/>
        </p:nvSpPr>
        <p:spPr bwMode="auto">
          <a:xfrm>
            <a:off x="7363967" y="1220651"/>
            <a:ext cx="1008112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400" b="0" kern="0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Learning events</a:t>
            </a:r>
            <a:endParaRPr lang="en-US" sz="1400" b="0" kern="0" dirty="0">
              <a:solidFill>
                <a:schemeClr val="accent5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2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156" y="1183458"/>
            <a:ext cx="572514" cy="542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itle 2"/>
          <p:cNvSpPr txBox="1">
            <a:spLocks/>
          </p:cNvSpPr>
          <p:nvPr/>
        </p:nvSpPr>
        <p:spPr bwMode="auto">
          <a:xfrm>
            <a:off x="7330330" y="2493590"/>
            <a:ext cx="94773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600" b="0" kern="0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ELearning</a:t>
            </a:r>
            <a:endParaRPr lang="en-US" sz="1600" b="0" kern="0" dirty="0">
              <a:solidFill>
                <a:schemeClr val="accent5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4" name="Picture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157" y="2390035"/>
            <a:ext cx="525098" cy="43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itle 2"/>
          <p:cNvSpPr txBox="1">
            <a:spLocks/>
          </p:cNvSpPr>
          <p:nvPr/>
        </p:nvSpPr>
        <p:spPr bwMode="auto">
          <a:xfrm>
            <a:off x="7330330" y="4643791"/>
            <a:ext cx="1165225" cy="510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600" b="0" kern="0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Project</a:t>
            </a:r>
          </a:p>
          <a:p>
            <a:pPr>
              <a:defRPr/>
            </a:pPr>
            <a:r>
              <a:rPr lang="et-EE" sz="1600" b="0" kern="0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Incubator </a:t>
            </a:r>
            <a:endParaRPr lang="en-US" sz="1600" b="0" kern="0" dirty="0">
              <a:solidFill>
                <a:schemeClr val="accent5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966" y="4668423"/>
            <a:ext cx="448322" cy="410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Google Shape;247;p23"/>
          <p:cNvSpPr/>
          <p:nvPr/>
        </p:nvSpPr>
        <p:spPr>
          <a:xfrm rot="16200000">
            <a:off x="1986562" y="2076091"/>
            <a:ext cx="4832928" cy="2930234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550" y="3541208"/>
            <a:ext cx="449983" cy="407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itle 2"/>
          <p:cNvSpPr txBox="1">
            <a:spLocks/>
          </p:cNvSpPr>
          <p:nvPr/>
        </p:nvSpPr>
        <p:spPr bwMode="auto">
          <a:xfrm>
            <a:off x="7368678" y="3536751"/>
            <a:ext cx="947738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400" b="0" kern="0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Team</a:t>
            </a:r>
          </a:p>
          <a:p>
            <a:pPr>
              <a:defRPr/>
            </a:pPr>
            <a:r>
              <a:rPr lang="et-EE" sz="1400" b="0" kern="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t-EE" sz="1400" b="0" kern="0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xpertise</a:t>
            </a:r>
            <a:endParaRPr lang="en-US" sz="1400" b="0" kern="0" dirty="0">
              <a:solidFill>
                <a:schemeClr val="accent5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Content Placeholder 1"/>
          <p:cNvSpPr txBox="1">
            <a:spLocks/>
          </p:cNvSpPr>
          <p:nvPr/>
        </p:nvSpPr>
        <p:spPr bwMode="auto">
          <a:xfrm>
            <a:off x="3290437" y="4729383"/>
            <a:ext cx="2315571" cy="508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 algn="ctr">
              <a:defRPr/>
            </a:pP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Best way to learn is to develop something from scratch</a:t>
            </a:r>
            <a:endParaRPr lang="en-US" altLang="en-US" sz="1200" kern="0" dirty="0" smtClean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0932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857500" y="190500"/>
            <a:ext cx="30075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et-EE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185" name="Content Placeholder 1"/>
          <p:cNvSpPr txBox="1">
            <a:spLocks/>
          </p:cNvSpPr>
          <p:nvPr/>
        </p:nvSpPr>
        <p:spPr bwMode="auto">
          <a:xfrm>
            <a:off x="611560" y="1916832"/>
            <a:ext cx="7563467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 algn="ctr">
              <a:defRPr/>
            </a:pPr>
            <a:r>
              <a:rPr lang="et-EE" altLang="en-US" sz="24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Every learning road map is designed</a:t>
            </a:r>
          </a:p>
          <a:p>
            <a:pPr algn="ctr">
              <a:defRPr/>
            </a:pPr>
            <a:r>
              <a:rPr lang="et-EE" altLang="en-US" sz="24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different layers </a:t>
            </a:r>
          </a:p>
          <a:p>
            <a:pPr algn="ctr">
              <a:defRPr/>
            </a:pPr>
            <a:r>
              <a:rPr lang="et-EE" altLang="en-US" sz="2400" kern="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t-EE" altLang="en-US" sz="24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 match every audience’s </a:t>
            </a:r>
          </a:p>
          <a:p>
            <a:pPr algn="ctr">
              <a:defRPr/>
            </a:pPr>
            <a:r>
              <a:rPr lang="et-EE" altLang="en-US" sz="24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technical background</a:t>
            </a:r>
            <a:endParaRPr lang="en-US" altLang="en-US" sz="2400" kern="0" dirty="0" smtClean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6612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1pPr>
            <a:lvl2pPr marL="742950" indent="-28575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altLang="en-US" sz="1000" b="0" smtClean="0">
                <a:solidFill>
                  <a:srgbClr val="002B55"/>
                </a:solidFill>
              </a:rPr>
              <a:t>p. </a:t>
            </a:r>
            <a:fld id="{CDB6B161-53BF-4398-B06E-9911FC6C2E0F}" type="slidenum">
              <a:rPr lang="en-GB" altLang="en-US" sz="1000" b="0" smtClean="0">
                <a:solidFill>
                  <a:srgbClr val="002B55"/>
                </a:solidFill>
              </a:rPr>
              <a:pPr/>
              <a:t>4</a:t>
            </a:fld>
            <a:endParaRPr lang="en-GB" altLang="en-US" sz="1000" b="0" smtClean="0">
              <a:solidFill>
                <a:srgbClr val="002B55"/>
              </a:solidFill>
            </a:endParaRPr>
          </a:p>
        </p:txBody>
      </p:sp>
      <p:pic>
        <p:nvPicPr>
          <p:cNvPr id="5123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338" y="2239963"/>
            <a:ext cx="431800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 txBox="1">
            <a:spLocks/>
          </p:cNvSpPr>
          <p:nvPr/>
        </p:nvSpPr>
        <p:spPr bwMode="auto">
          <a:xfrm>
            <a:off x="3194794" y="260350"/>
            <a:ext cx="26733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KNITS GOALS</a:t>
            </a:r>
            <a:endParaRPr lang="et-EE" altLang="en-US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71775" y="3706813"/>
            <a:ext cx="1584325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t-EE" altLang="en-US" sz="1400" dirty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Employer</a:t>
            </a:r>
            <a:r>
              <a:rPr lang="en-US" altLang="en-US" sz="1400" dirty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 Branding</a:t>
            </a:r>
            <a:endParaRPr lang="et-EE" altLang="en-US" sz="1400" dirty="0">
              <a:solidFill>
                <a:schemeClr val="bg2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512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053" y="2176463"/>
            <a:ext cx="473075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961" y="2220729"/>
            <a:ext cx="474166" cy="416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450" y="2138363"/>
            <a:ext cx="506413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9" name="Group 3"/>
          <p:cNvGrpSpPr>
            <a:grpSpLocks/>
          </p:cNvGrpSpPr>
          <p:nvPr/>
        </p:nvGrpSpPr>
        <p:grpSpPr bwMode="auto">
          <a:xfrm>
            <a:off x="957263" y="1844675"/>
            <a:ext cx="1125537" cy="1152525"/>
            <a:chOff x="1115616" y="1484784"/>
            <a:chExt cx="1124984" cy="1152127"/>
          </a:xfrm>
        </p:grpSpPr>
        <p:sp>
          <p:nvSpPr>
            <p:cNvPr id="5146" name="Freeform 7"/>
            <p:cNvSpPr>
              <a:spLocks noChangeAspect="1"/>
            </p:cNvSpPr>
            <p:nvPr/>
          </p:nvSpPr>
          <p:spPr bwMode="auto">
            <a:xfrm>
              <a:off x="1115616" y="1484784"/>
              <a:ext cx="1124984" cy="528353"/>
            </a:xfrm>
            <a:custGeom>
              <a:avLst/>
              <a:gdLst>
                <a:gd name="T0" fmla="*/ 2147483647 w 421"/>
                <a:gd name="T1" fmla="*/ 2147483647 h 210"/>
                <a:gd name="T2" fmla="*/ 2147483647 w 421"/>
                <a:gd name="T3" fmla="*/ 2147483647 h 210"/>
                <a:gd name="T4" fmla="*/ 2147483647 w 421"/>
                <a:gd name="T5" fmla="*/ 2147483647 h 210"/>
                <a:gd name="T6" fmla="*/ 2147483647 w 421"/>
                <a:gd name="T7" fmla="*/ 0 h 210"/>
                <a:gd name="T8" fmla="*/ 0 w 421"/>
                <a:gd name="T9" fmla="*/ 2147483647 h 210"/>
                <a:gd name="T10" fmla="*/ 2147483647 w 421"/>
                <a:gd name="T11" fmla="*/ 2147483647 h 210"/>
                <a:gd name="T12" fmla="*/ 2147483647 w 421"/>
                <a:gd name="T13" fmla="*/ 2147483647 h 2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1" h="210">
                  <a:moveTo>
                    <a:pt x="210" y="57"/>
                  </a:moveTo>
                  <a:cubicBezTo>
                    <a:pt x="295" y="57"/>
                    <a:pt x="364" y="126"/>
                    <a:pt x="364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421" y="93"/>
                    <a:pt x="327" y="0"/>
                    <a:pt x="210" y="0"/>
                  </a:cubicBezTo>
                  <a:cubicBezTo>
                    <a:pt x="93" y="0"/>
                    <a:pt x="0" y="93"/>
                    <a:pt x="0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126"/>
                    <a:pt x="126" y="57"/>
                    <a:pt x="210" y="57"/>
                  </a:cubicBezTo>
                  <a:close/>
                </a:path>
              </a:pathLst>
            </a:custGeom>
            <a:solidFill>
              <a:srgbClr val="1F4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7" name="Freeform 7"/>
            <p:cNvSpPr>
              <a:spLocks noChangeAspect="1"/>
            </p:cNvSpPr>
            <p:nvPr/>
          </p:nvSpPr>
          <p:spPr bwMode="auto">
            <a:xfrm flipV="1">
              <a:off x="1115616" y="2051229"/>
              <a:ext cx="1124984" cy="585682"/>
            </a:xfrm>
            <a:custGeom>
              <a:avLst/>
              <a:gdLst>
                <a:gd name="T0" fmla="*/ 2147483647 w 421"/>
                <a:gd name="T1" fmla="*/ 2147483647 h 210"/>
                <a:gd name="T2" fmla="*/ 2147483647 w 421"/>
                <a:gd name="T3" fmla="*/ 2147483647 h 210"/>
                <a:gd name="T4" fmla="*/ 2147483647 w 421"/>
                <a:gd name="T5" fmla="*/ 2147483647 h 210"/>
                <a:gd name="T6" fmla="*/ 2147483647 w 421"/>
                <a:gd name="T7" fmla="*/ 0 h 210"/>
                <a:gd name="T8" fmla="*/ 0 w 421"/>
                <a:gd name="T9" fmla="*/ 2147483647 h 210"/>
                <a:gd name="T10" fmla="*/ 2147483647 w 421"/>
                <a:gd name="T11" fmla="*/ 2147483647 h 210"/>
                <a:gd name="T12" fmla="*/ 2147483647 w 421"/>
                <a:gd name="T13" fmla="*/ 2147483647 h 2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1" h="210">
                  <a:moveTo>
                    <a:pt x="210" y="57"/>
                  </a:moveTo>
                  <a:cubicBezTo>
                    <a:pt x="295" y="57"/>
                    <a:pt x="364" y="126"/>
                    <a:pt x="364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421" y="93"/>
                    <a:pt x="327" y="0"/>
                    <a:pt x="210" y="0"/>
                  </a:cubicBezTo>
                  <a:cubicBezTo>
                    <a:pt x="93" y="0"/>
                    <a:pt x="0" y="93"/>
                    <a:pt x="0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126"/>
                    <a:pt x="126" y="57"/>
                    <a:pt x="210" y="57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0" name="Group 4"/>
          <p:cNvGrpSpPr>
            <a:grpSpLocks/>
          </p:cNvGrpSpPr>
          <p:nvPr/>
        </p:nvGrpSpPr>
        <p:grpSpPr bwMode="auto">
          <a:xfrm>
            <a:off x="2962275" y="1844675"/>
            <a:ext cx="1125538" cy="1152525"/>
            <a:chOff x="2947470" y="1494751"/>
            <a:chExt cx="1124984" cy="1152127"/>
          </a:xfrm>
        </p:grpSpPr>
        <p:sp>
          <p:nvSpPr>
            <p:cNvPr id="5144" name="Freeform 7"/>
            <p:cNvSpPr>
              <a:spLocks noChangeAspect="1"/>
            </p:cNvSpPr>
            <p:nvPr/>
          </p:nvSpPr>
          <p:spPr bwMode="auto">
            <a:xfrm>
              <a:off x="2947470" y="1494751"/>
              <a:ext cx="1124984" cy="528353"/>
            </a:xfrm>
            <a:custGeom>
              <a:avLst/>
              <a:gdLst>
                <a:gd name="T0" fmla="*/ 2147483647 w 421"/>
                <a:gd name="T1" fmla="*/ 2147483647 h 210"/>
                <a:gd name="T2" fmla="*/ 2147483647 w 421"/>
                <a:gd name="T3" fmla="*/ 2147483647 h 210"/>
                <a:gd name="T4" fmla="*/ 2147483647 w 421"/>
                <a:gd name="T5" fmla="*/ 2147483647 h 210"/>
                <a:gd name="T6" fmla="*/ 2147483647 w 421"/>
                <a:gd name="T7" fmla="*/ 0 h 210"/>
                <a:gd name="T8" fmla="*/ 0 w 421"/>
                <a:gd name="T9" fmla="*/ 2147483647 h 210"/>
                <a:gd name="T10" fmla="*/ 2147483647 w 421"/>
                <a:gd name="T11" fmla="*/ 2147483647 h 210"/>
                <a:gd name="T12" fmla="*/ 2147483647 w 421"/>
                <a:gd name="T13" fmla="*/ 2147483647 h 2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1" h="210">
                  <a:moveTo>
                    <a:pt x="210" y="57"/>
                  </a:moveTo>
                  <a:cubicBezTo>
                    <a:pt x="295" y="57"/>
                    <a:pt x="364" y="126"/>
                    <a:pt x="364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421" y="93"/>
                    <a:pt x="327" y="0"/>
                    <a:pt x="210" y="0"/>
                  </a:cubicBezTo>
                  <a:cubicBezTo>
                    <a:pt x="93" y="0"/>
                    <a:pt x="0" y="93"/>
                    <a:pt x="0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126"/>
                    <a:pt x="126" y="57"/>
                    <a:pt x="210" y="57"/>
                  </a:cubicBezTo>
                  <a:close/>
                </a:path>
              </a:pathLst>
            </a:custGeom>
            <a:solidFill>
              <a:srgbClr val="1F4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5" name="Freeform 7"/>
            <p:cNvSpPr>
              <a:spLocks noChangeAspect="1"/>
            </p:cNvSpPr>
            <p:nvPr/>
          </p:nvSpPr>
          <p:spPr bwMode="auto">
            <a:xfrm flipV="1">
              <a:off x="2947470" y="2061196"/>
              <a:ext cx="1124984" cy="585682"/>
            </a:xfrm>
            <a:custGeom>
              <a:avLst/>
              <a:gdLst>
                <a:gd name="T0" fmla="*/ 2147483647 w 421"/>
                <a:gd name="T1" fmla="*/ 2147483647 h 210"/>
                <a:gd name="T2" fmla="*/ 2147483647 w 421"/>
                <a:gd name="T3" fmla="*/ 2147483647 h 210"/>
                <a:gd name="T4" fmla="*/ 2147483647 w 421"/>
                <a:gd name="T5" fmla="*/ 2147483647 h 210"/>
                <a:gd name="T6" fmla="*/ 2147483647 w 421"/>
                <a:gd name="T7" fmla="*/ 0 h 210"/>
                <a:gd name="T8" fmla="*/ 0 w 421"/>
                <a:gd name="T9" fmla="*/ 2147483647 h 210"/>
                <a:gd name="T10" fmla="*/ 2147483647 w 421"/>
                <a:gd name="T11" fmla="*/ 2147483647 h 210"/>
                <a:gd name="T12" fmla="*/ 2147483647 w 421"/>
                <a:gd name="T13" fmla="*/ 2147483647 h 2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1" h="210">
                  <a:moveTo>
                    <a:pt x="210" y="57"/>
                  </a:moveTo>
                  <a:cubicBezTo>
                    <a:pt x="295" y="57"/>
                    <a:pt x="364" y="126"/>
                    <a:pt x="364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421" y="93"/>
                    <a:pt x="327" y="0"/>
                    <a:pt x="210" y="0"/>
                  </a:cubicBezTo>
                  <a:cubicBezTo>
                    <a:pt x="93" y="0"/>
                    <a:pt x="0" y="93"/>
                    <a:pt x="0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126"/>
                    <a:pt x="126" y="57"/>
                    <a:pt x="210" y="57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1" name="Group 5"/>
          <p:cNvGrpSpPr>
            <a:grpSpLocks/>
          </p:cNvGrpSpPr>
          <p:nvPr/>
        </p:nvGrpSpPr>
        <p:grpSpPr bwMode="auto">
          <a:xfrm>
            <a:off x="4968875" y="1844675"/>
            <a:ext cx="1123950" cy="1152525"/>
            <a:chOff x="4932040" y="1481342"/>
            <a:chExt cx="1124984" cy="1152127"/>
          </a:xfrm>
        </p:grpSpPr>
        <p:sp>
          <p:nvSpPr>
            <p:cNvPr id="5142" name="Freeform 7"/>
            <p:cNvSpPr>
              <a:spLocks noChangeAspect="1"/>
            </p:cNvSpPr>
            <p:nvPr/>
          </p:nvSpPr>
          <p:spPr bwMode="auto">
            <a:xfrm>
              <a:off x="4932040" y="1481342"/>
              <a:ext cx="1124984" cy="528353"/>
            </a:xfrm>
            <a:custGeom>
              <a:avLst/>
              <a:gdLst>
                <a:gd name="T0" fmla="*/ 2147483647 w 421"/>
                <a:gd name="T1" fmla="*/ 2147483647 h 210"/>
                <a:gd name="T2" fmla="*/ 2147483647 w 421"/>
                <a:gd name="T3" fmla="*/ 2147483647 h 210"/>
                <a:gd name="T4" fmla="*/ 2147483647 w 421"/>
                <a:gd name="T5" fmla="*/ 2147483647 h 210"/>
                <a:gd name="T6" fmla="*/ 2147483647 w 421"/>
                <a:gd name="T7" fmla="*/ 0 h 210"/>
                <a:gd name="T8" fmla="*/ 0 w 421"/>
                <a:gd name="T9" fmla="*/ 2147483647 h 210"/>
                <a:gd name="T10" fmla="*/ 2147483647 w 421"/>
                <a:gd name="T11" fmla="*/ 2147483647 h 210"/>
                <a:gd name="T12" fmla="*/ 2147483647 w 421"/>
                <a:gd name="T13" fmla="*/ 2147483647 h 2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1" h="210">
                  <a:moveTo>
                    <a:pt x="210" y="57"/>
                  </a:moveTo>
                  <a:cubicBezTo>
                    <a:pt x="295" y="57"/>
                    <a:pt x="364" y="126"/>
                    <a:pt x="364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421" y="93"/>
                    <a:pt x="327" y="0"/>
                    <a:pt x="210" y="0"/>
                  </a:cubicBezTo>
                  <a:cubicBezTo>
                    <a:pt x="93" y="0"/>
                    <a:pt x="0" y="93"/>
                    <a:pt x="0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126"/>
                    <a:pt x="126" y="57"/>
                    <a:pt x="210" y="57"/>
                  </a:cubicBezTo>
                  <a:close/>
                </a:path>
              </a:pathLst>
            </a:custGeom>
            <a:solidFill>
              <a:srgbClr val="1F4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3" name="Freeform 7"/>
            <p:cNvSpPr>
              <a:spLocks noChangeAspect="1"/>
            </p:cNvSpPr>
            <p:nvPr/>
          </p:nvSpPr>
          <p:spPr bwMode="auto">
            <a:xfrm flipV="1">
              <a:off x="4932040" y="2047787"/>
              <a:ext cx="1124984" cy="585682"/>
            </a:xfrm>
            <a:custGeom>
              <a:avLst/>
              <a:gdLst>
                <a:gd name="T0" fmla="*/ 2147483647 w 421"/>
                <a:gd name="T1" fmla="*/ 2147483647 h 210"/>
                <a:gd name="T2" fmla="*/ 2147483647 w 421"/>
                <a:gd name="T3" fmla="*/ 2147483647 h 210"/>
                <a:gd name="T4" fmla="*/ 2147483647 w 421"/>
                <a:gd name="T5" fmla="*/ 2147483647 h 210"/>
                <a:gd name="T6" fmla="*/ 2147483647 w 421"/>
                <a:gd name="T7" fmla="*/ 0 h 210"/>
                <a:gd name="T8" fmla="*/ 0 w 421"/>
                <a:gd name="T9" fmla="*/ 2147483647 h 210"/>
                <a:gd name="T10" fmla="*/ 2147483647 w 421"/>
                <a:gd name="T11" fmla="*/ 2147483647 h 210"/>
                <a:gd name="T12" fmla="*/ 2147483647 w 421"/>
                <a:gd name="T13" fmla="*/ 2147483647 h 2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1" h="210">
                  <a:moveTo>
                    <a:pt x="210" y="57"/>
                  </a:moveTo>
                  <a:cubicBezTo>
                    <a:pt x="295" y="57"/>
                    <a:pt x="364" y="126"/>
                    <a:pt x="364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421" y="93"/>
                    <a:pt x="327" y="0"/>
                    <a:pt x="210" y="0"/>
                  </a:cubicBezTo>
                  <a:cubicBezTo>
                    <a:pt x="93" y="0"/>
                    <a:pt x="0" y="93"/>
                    <a:pt x="0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126"/>
                    <a:pt x="126" y="57"/>
                    <a:pt x="210" y="57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2" name="Group 6"/>
          <p:cNvGrpSpPr>
            <a:grpSpLocks/>
          </p:cNvGrpSpPr>
          <p:nvPr/>
        </p:nvGrpSpPr>
        <p:grpSpPr bwMode="auto">
          <a:xfrm>
            <a:off x="6973888" y="1844675"/>
            <a:ext cx="1125537" cy="1152525"/>
            <a:chOff x="7105133" y="1594679"/>
            <a:chExt cx="1124984" cy="1152127"/>
          </a:xfrm>
        </p:grpSpPr>
        <p:sp>
          <p:nvSpPr>
            <p:cNvPr id="5140" name="Freeform 7"/>
            <p:cNvSpPr>
              <a:spLocks noChangeAspect="1"/>
            </p:cNvSpPr>
            <p:nvPr/>
          </p:nvSpPr>
          <p:spPr bwMode="auto">
            <a:xfrm>
              <a:off x="7105133" y="1594679"/>
              <a:ext cx="1124984" cy="528353"/>
            </a:xfrm>
            <a:custGeom>
              <a:avLst/>
              <a:gdLst>
                <a:gd name="T0" fmla="*/ 2147483647 w 421"/>
                <a:gd name="T1" fmla="*/ 2147483647 h 210"/>
                <a:gd name="T2" fmla="*/ 2147483647 w 421"/>
                <a:gd name="T3" fmla="*/ 2147483647 h 210"/>
                <a:gd name="T4" fmla="*/ 2147483647 w 421"/>
                <a:gd name="T5" fmla="*/ 2147483647 h 210"/>
                <a:gd name="T6" fmla="*/ 2147483647 w 421"/>
                <a:gd name="T7" fmla="*/ 0 h 210"/>
                <a:gd name="T8" fmla="*/ 0 w 421"/>
                <a:gd name="T9" fmla="*/ 2147483647 h 210"/>
                <a:gd name="T10" fmla="*/ 2147483647 w 421"/>
                <a:gd name="T11" fmla="*/ 2147483647 h 210"/>
                <a:gd name="T12" fmla="*/ 2147483647 w 421"/>
                <a:gd name="T13" fmla="*/ 2147483647 h 2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1" h="210">
                  <a:moveTo>
                    <a:pt x="210" y="57"/>
                  </a:moveTo>
                  <a:cubicBezTo>
                    <a:pt x="295" y="57"/>
                    <a:pt x="364" y="126"/>
                    <a:pt x="364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421" y="93"/>
                    <a:pt x="327" y="0"/>
                    <a:pt x="210" y="0"/>
                  </a:cubicBezTo>
                  <a:cubicBezTo>
                    <a:pt x="93" y="0"/>
                    <a:pt x="0" y="93"/>
                    <a:pt x="0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126"/>
                    <a:pt x="126" y="57"/>
                    <a:pt x="210" y="57"/>
                  </a:cubicBezTo>
                  <a:close/>
                </a:path>
              </a:pathLst>
            </a:custGeom>
            <a:solidFill>
              <a:srgbClr val="1F4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1" name="Freeform 7"/>
            <p:cNvSpPr>
              <a:spLocks noChangeAspect="1"/>
            </p:cNvSpPr>
            <p:nvPr/>
          </p:nvSpPr>
          <p:spPr bwMode="auto">
            <a:xfrm flipV="1">
              <a:off x="7105133" y="2161124"/>
              <a:ext cx="1124984" cy="585682"/>
            </a:xfrm>
            <a:custGeom>
              <a:avLst/>
              <a:gdLst>
                <a:gd name="T0" fmla="*/ 2147483647 w 421"/>
                <a:gd name="T1" fmla="*/ 2147483647 h 210"/>
                <a:gd name="T2" fmla="*/ 2147483647 w 421"/>
                <a:gd name="T3" fmla="*/ 2147483647 h 210"/>
                <a:gd name="T4" fmla="*/ 2147483647 w 421"/>
                <a:gd name="T5" fmla="*/ 2147483647 h 210"/>
                <a:gd name="T6" fmla="*/ 2147483647 w 421"/>
                <a:gd name="T7" fmla="*/ 0 h 210"/>
                <a:gd name="T8" fmla="*/ 0 w 421"/>
                <a:gd name="T9" fmla="*/ 2147483647 h 210"/>
                <a:gd name="T10" fmla="*/ 2147483647 w 421"/>
                <a:gd name="T11" fmla="*/ 2147483647 h 210"/>
                <a:gd name="T12" fmla="*/ 2147483647 w 421"/>
                <a:gd name="T13" fmla="*/ 2147483647 h 2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1" h="210">
                  <a:moveTo>
                    <a:pt x="210" y="57"/>
                  </a:moveTo>
                  <a:cubicBezTo>
                    <a:pt x="295" y="57"/>
                    <a:pt x="364" y="126"/>
                    <a:pt x="364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421" y="93"/>
                    <a:pt x="327" y="0"/>
                    <a:pt x="210" y="0"/>
                  </a:cubicBezTo>
                  <a:cubicBezTo>
                    <a:pt x="93" y="0"/>
                    <a:pt x="0" y="93"/>
                    <a:pt x="0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126"/>
                    <a:pt x="126" y="57"/>
                    <a:pt x="210" y="57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33" name="Rounded Rectangle 7"/>
          <p:cNvSpPr>
            <a:spLocks noChangeArrowheads="1"/>
          </p:cNvSpPr>
          <p:nvPr/>
        </p:nvSpPr>
        <p:spPr bwMode="auto">
          <a:xfrm>
            <a:off x="2876550" y="3429000"/>
            <a:ext cx="1374775" cy="10795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27075" y="3698800"/>
            <a:ext cx="1584325" cy="5222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en-US" sz="1400" dirty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S</a:t>
            </a:r>
            <a:r>
              <a:rPr lang="en-US" altLang="en-US" sz="1400" dirty="0" smtClean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easonal </a:t>
            </a:r>
            <a:r>
              <a:rPr lang="en-US" altLang="en-US" sz="1400" dirty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w</a:t>
            </a:r>
            <a:r>
              <a:rPr lang="en-US" altLang="en-US" sz="1400" dirty="0" smtClean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orkforce</a:t>
            </a:r>
            <a:endParaRPr lang="et-EE" altLang="en-US" sz="1400" dirty="0">
              <a:solidFill>
                <a:schemeClr val="bg2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135" name="Rounded Rectangle 33"/>
          <p:cNvSpPr>
            <a:spLocks noChangeArrowheads="1"/>
          </p:cNvSpPr>
          <p:nvPr/>
        </p:nvSpPr>
        <p:spPr bwMode="auto">
          <a:xfrm>
            <a:off x="827088" y="3429000"/>
            <a:ext cx="1374775" cy="10795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787900" y="3698800"/>
            <a:ext cx="1584325" cy="5222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en-US" sz="1400" dirty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Employee</a:t>
            </a:r>
            <a:r>
              <a:rPr lang="et-EE" altLang="en-US" sz="1400" dirty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’s </a:t>
            </a:r>
            <a:r>
              <a:rPr lang="en-US" altLang="en-US" sz="1400" dirty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 development</a:t>
            </a:r>
            <a:endParaRPr lang="et-EE" altLang="en-US" sz="1400" dirty="0">
              <a:solidFill>
                <a:schemeClr val="bg2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137" name="Rounded Rectangle 35"/>
          <p:cNvSpPr>
            <a:spLocks noChangeArrowheads="1"/>
          </p:cNvSpPr>
          <p:nvPr/>
        </p:nvSpPr>
        <p:spPr bwMode="auto">
          <a:xfrm>
            <a:off x="4932363" y="3429000"/>
            <a:ext cx="1373187" cy="10795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804025" y="3606800"/>
            <a:ext cx="1584325" cy="7381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t-EE" altLang="en-US" sz="1400" dirty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Research</a:t>
            </a:r>
          </a:p>
          <a:p>
            <a:pPr algn="ctr">
              <a:defRPr/>
            </a:pPr>
            <a:r>
              <a:rPr lang="et-EE" altLang="en-US" sz="1400" dirty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Technical innovation</a:t>
            </a:r>
          </a:p>
        </p:txBody>
      </p:sp>
      <p:sp>
        <p:nvSpPr>
          <p:cNvPr id="5139" name="Rounded Rectangle 37"/>
          <p:cNvSpPr>
            <a:spLocks noChangeArrowheads="1"/>
          </p:cNvSpPr>
          <p:nvPr/>
        </p:nvSpPr>
        <p:spPr bwMode="auto">
          <a:xfrm>
            <a:off x="6873875" y="3429000"/>
            <a:ext cx="1373188" cy="10795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857500" y="190500"/>
            <a:ext cx="30075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et-EE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31" name="Title 2"/>
          <p:cNvSpPr txBox="1">
            <a:spLocks/>
          </p:cNvSpPr>
          <p:nvPr/>
        </p:nvSpPr>
        <p:spPr bwMode="auto">
          <a:xfrm>
            <a:off x="780533" y="1124744"/>
            <a:ext cx="1008112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 algn="ctr">
              <a:defRPr/>
            </a:pPr>
            <a:r>
              <a:rPr lang="et-EE" sz="1400" kern="0" dirty="0" smtClean="0">
                <a:solidFill>
                  <a:schemeClr val="accent5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Entry Level Programs</a:t>
            </a:r>
            <a:endParaRPr lang="en-US" sz="1400" kern="0" dirty="0">
              <a:solidFill>
                <a:schemeClr val="accent5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Title 2"/>
          <p:cNvSpPr txBox="1">
            <a:spLocks/>
          </p:cNvSpPr>
          <p:nvPr/>
        </p:nvSpPr>
        <p:spPr bwMode="auto">
          <a:xfrm>
            <a:off x="3923928" y="1158900"/>
            <a:ext cx="110774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 algn="ctr">
              <a:defRPr/>
            </a:pPr>
            <a:r>
              <a:rPr lang="et-EE" sz="1400" kern="0" dirty="0" smtClean="0">
                <a:solidFill>
                  <a:schemeClr val="accent5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Intermediate Programs</a:t>
            </a:r>
            <a:endParaRPr lang="en-US" sz="1400" kern="0" dirty="0">
              <a:solidFill>
                <a:schemeClr val="accent5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itle 2"/>
          <p:cNvSpPr txBox="1">
            <a:spLocks/>
          </p:cNvSpPr>
          <p:nvPr/>
        </p:nvSpPr>
        <p:spPr bwMode="auto">
          <a:xfrm>
            <a:off x="7308304" y="1196752"/>
            <a:ext cx="110774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 algn="ctr">
              <a:defRPr/>
            </a:pPr>
            <a:r>
              <a:rPr lang="et-EE" sz="1400" kern="0" dirty="0" smtClean="0">
                <a:solidFill>
                  <a:schemeClr val="accent5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Advanced Programs</a:t>
            </a:r>
            <a:endParaRPr lang="en-US" sz="1400" kern="0" dirty="0">
              <a:solidFill>
                <a:schemeClr val="accent5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Google Shape;247;p23"/>
          <p:cNvSpPr/>
          <p:nvPr/>
        </p:nvSpPr>
        <p:spPr>
          <a:xfrm rot="16200000">
            <a:off x="-1753658" y="2647960"/>
            <a:ext cx="6408712" cy="2930234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247;p23"/>
          <p:cNvSpPr/>
          <p:nvPr/>
        </p:nvSpPr>
        <p:spPr>
          <a:xfrm rot="16200000">
            <a:off x="1414694" y="2647959"/>
            <a:ext cx="6408712" cy="2930234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247;p23"/>
          <p:cNvSpPr/>
          <p:nvPr/>
        </p:nvSpPr>
        <p:spPr>
          <a:xfrm rot="16200000">
            <a:off x="4560954" y="2647958"/>
            <a:ext cx="6408712" cy="2930234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71644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857500" y="190500"/>
            <a:ext cx="30075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et-EE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31" name="Title 2"/>
          <p:cNvSpPr txBox="1">
            <a:spLocks/>
          </p:cNvSpPr>
          <p:nvPr/>
        </p:nvSpPr>
        <p:spPr bwMode="auto">
          <a:xfrm>
            <a:off x="780533" y="1124744"/>
            <a:ext cx="1008112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 algn="ctr">
              <a:defRPr/>
            </a:pPr>
            <a:r>
              <a:rPr lang="et-EE" sz="1400" kern="0" dirty="0" smtClean="0">
                <a:solidFill>
                  <a:schemeClr val="accent5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Entry Level Programs</a:t>
            </a:r>
            <a:endParaRPr lang="en-US" sz="1400" kern="0" dirty="0">
              <a:solidFill>
                <a:schemeClr val="accent5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Title 2"/>
          <p:cNvSpPr txBox="1">
            <a:spLocks/>
          </p:cNvSpPr>
          <p:nvPr/>
        </p:nvSpPr>
        <p:spPr bwMode="auto">
          <a:xfrm>
            <a:off x="3923928" y="1158900"/>
            <a:ext cx="110774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 algn="ctr">
              <a:defRPr/>
            </a:pPr>
            <a:r>
              <a:rPr lang="et-EE" sz="1400" kern="0" dirty="0" smtClean="0">
                <a:solidFill>
                  <a:schemeClr val="accent5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Intermediate Programs</a:t>
            </a:r>
            <a:endParaRPr lang="en-US" sz="1400" kern="0" dirty="0">
              <a:solidFill>
                <a:schemeClr val="accent5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itle 2"/>
          <p:cNvSpPr txBox="1">
            <a:spLocks/>
          </p:cNvSpPr>
          <p:nvPr/>
        </p:nvSpPr>
        <p:spPr bwMode="auto">
          <a:xfrm>
            <a:off x="7308304" y="1196752"/>
            <a:ext cx="110774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 algn="ctr">
              <a:defRPr/>
            </a:pPr>
            <a:r>
              <a:rPr lang="et-EE" sz="1400" kern="0" dirty="0" smtClean="0">
                <a:solidFill>
                  <a:schemeClr val="accent5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Advanced Programs</a:t>
            </a:r>
            <a:endParaRPr lang="en-US" sz="1400" kern="0" dirty="0">
              <a:solidFill>
                <a:schemeClr val="accent5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Google Shape;247;p23"/>
          <p:cNvSpPr/>
          <p:nvPr/>
        </p:nvSpPr>
        <p:spPr>
          <a:xfrm rot="16200000">
            <a:off x="-1753658" y="2647960"/>
            <a:ext cx="6408712" cy="2930234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247;p23"/>
          <p:cNvSpPr/>
          <p:nvPr/>
        </p:nvSpPr>
        <p:spPr>
          <a:xfrm rot="16200000">
            <a:off x="1414694" y="2647959"/>
            <a:ext cx="6408712" cy="2930234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247;p23"/>
          <p:cNvSpPr/>
          <p:nvPr/>
        </p:nvSpPr>
        <p:spPr>
          <a:xfrm rot="16200000">
            <a:off x="4560954" y="2647958"/>
            <a:ext cx="6408712" cy="2930234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36460" y="3544237"/>
            <a:ext cx="1703292" cy="580841"/>
            <a:chOff x="325607" y="3678099"/>
            <a:chExt cx="1703292" cy="580841"/>
          </a:xfrm>
        </p:grpSpPr>
        <p:sp>
          <p:nvSpPr>
            <p:cNvPr id="81" name="Google Shape;2011;p63"/>
            <p:cNvSpPr/>
            <p:nvPr/>
          </p:nvSpPr>
          <p:spPr bwMode="auto">
            <a:xfrm>
              <a:off x="325607" y="3678099"/>
              <a:ext cx="1703292" cy="54298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4" name="Picture 2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926" y="3789040"/>
              <a:ext cx="477682" cy="394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" name="Title 2"/>
            <p:cNvSpPr txBox="1">
              <a:spLocks/>
            </p:cNvSpPr>
            <p:nvPr/>
          </p:nvSpPr>
          <p:spPr bwMode="auto">
            <a:xfrm>
              <a:off x="1068508" y="3789040"/>
              <a:ext cx="720137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9pPr>
            </a:lstStyle>
            <a:p>
              <a:pPr>
                <a:defRPr/>
              </a:pPr>
              <a:r>
                <a:rPr lang="et-EE" sz="1200" b="0" kern="0" dirty="0" smtClean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E Learning Catalog</a:t>
              </a:r>
              <a:endParaRPr lang="en-US" sz="1200" b="0" kern="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36460" y="5094257"/>
            <a:ext cx="1703292" cy="542989"/>
            <a:chOff x="6156176" y="5732011"/>
            <a:chExt cx="1703292" cy="542989"/>
          </a:xfrm>
        </p:grpSpPr>
        <p:sp>
          <p:nvSpPr>
            <p:cNvPr id="77" name="Google Shape;2011;p63"/>
            <p:cNvSpPr/>
            <p:nvPr/>
          </p:nvSpPr>
          <p:spPr bwMode="auto">
            <a:xfrm>
              <a:off x="6156176" y="5732011"/>
              <a:ext cx="1703292" cy="54298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8" name="Picture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4832" y="5831508"/>
              <a:ext cx="415216" cy="393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" name="Title 2"/>
            <p:cNvSpPr txBox="1">
              <a:spLocks/>
            </p:cNvSpPr>
            <p:nvPr/>
          </p:nvSpPr>
          <p:spPr bwMode="auto">
            <a:xfrm>
              <a:off x="6877841" y="5908941"/>
              <a:ext cx="844545" cy="234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9pPr>
            </a:lstStyle>
            <a:p>
              <a:pPr>
                <a:defRPr/>
              </a:pPr>
              <a:r>
                <a:rPr lang="et-EE" sz="1200" b="0" kern="0" dirty="0" smtClean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Workshops</a:t>
              </a:r>
              <a:endParaRPr lang="en-US" sz="1200" b="0" kern="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36460" y="4302169"/>
            <a:ext cx="1703292" cy="542989"/>
            <a:chOff x="416105" y="5289576"/>
            <a:chExt cx="1703292" cy="542989"/>
          </a:xfrm>
        </p:grpSpPr>
        <p:grpSp>
          <p:nvGrpSpPr>
            <p:cNvPr id="7" name="Group 6"/>
            <p:cNvGrpSpPr/>
            <p:nvPr/>
          </p:nvGrpSpPr>
          <p:grpSpPr>
            <a:xfrm>
              <a:off x="416105" y="5289576"/>
              <a:ext cx="1703292" cy="542989"/>
              <a:chOff x="638263" y="2792355"/>
              <a:chExt cx="1703292" cy="542989"/>
            </a:xfrm>
          </p:grpSpPr>
          <p:sp>
            <p:nvSpPr>
              <p:cNvPr id="73" name="Google Shape;2011;p63"/>
              <p:cNvSpPr/>
              <p:nvPr/>
            </p:nvSpPr>
            <p:spPr bwMode="auto">
              <a:xfrm>
                <a:off x="638263" y="2792355"/>
                <a:ext cx="1703292" cy="54298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8575" cap="flat" cmpd="sng">
                <a:solidFill>
                  <a:schemeClr val="tx1">
                    <a:lumMod val="90000"/>
                    <a:lumOff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lIns="91425" tIns="91425" rIns="91425" bIns="91425" anchor="ctr"/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/>
                </a:pPr>
                <a:endParaRPr sz="14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Title 2"/>
              <p:cNvSpPr txBox="1">
                <a:spLocks/>
              </p:cNvSpPr>
              <p:nvPr/>
            </p:nvSpPr>
            <p:spPr bwMode="auto">
              <a:xfrm>
                <a:off x="1392602" y="2969287"/>
                <a:ext cx="659118" cy="234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9pPr>
              </a:lstStyle>
              <a:p>
                <a:pPr>
                  <a:defRPr/>
                </a:pPr>
                <a:r>
                  <a:rPr lang="et-EE" sz="1200" b="0" kern="0" dirty="0" smtClean="0">
                    <a:solidFill>
                      <a:schemeClr val="accent5">
                        <a:lumMod val="1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Seminars</a:t>
                </a:r>
                <a:endParaRPr lang="en-US" sz="1200" b="0" kern="0" dirty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84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562" y="5382531"/>
              <a:ext cx="393893" cy="357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636460" y="5872495"/>
            <a:ext cx="1703292" cy="580841"/>
            <a:chOff x="-4409150" y="193207"/>
            <a:chExt cx="1703292" cy="580841"/>
          </a:xfrm>
        </p:grpSpPr>
        <p:sp>
          <p:nvSpPr>
            <p:cNvPr id="72" name="Google Shape;2011;p63"/>
            <p:cNvSpPr/>
            <p:nvPr/>
          </p:nvSpPr>
          <p:spPr bwMode="auto">
            <a:xfrm>
              <a:off x="-4409150" y="193207"/>
              <a:ext cx="1703292" cy="54298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1" name="Picture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102912" y="313015"/>
              <a:ext cx="415216" cy="393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" name="Title 2"/>
            <p:cNvSpPr txBox="1">
              <a:spLocks/>
            </p:cNvSpPr>
            <p:nvPr/>
          </p:nvSpPr>
          <p:spPr bwMode="auto">
            <a:xfrm>
              <a:off x="-3629618" y="304148"/>
              <a:ext cx="559775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9pPr>
            </a:lstStyle>
            <a:p>
              <a:pPr>
                <a:defRPr/>
              </a:pPr>
              <a:r>
                <a:rPr lang="et-EE" sz="1200" b="0" kern="0" dirty="0" smtClean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Course Catalog</a:t>
              </a:r>
              <a:endParaRPr lang="en-US" sz="1200" b="0" kern="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07561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857500" y="190500"/>
            <a:ext cx="30075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et-EE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31" name="Title 2"/>
          <p:cNvSpPr txBox="1">
            <a:spLocks/>
          </p:cNvSpPr>
          <p:nvPr/>
        </p:nvSpPr>
        <p:spPr bwMode="auto">
          <a:xfrm>
            <a:off x="780533" y="1124744"/>
            <a:ext cx="1008112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 algn="ctr">
              <a:defRPr/>
            </a:pPr>
            <a:r>
              <a:rPr lang="et-EE" sz="1400" kern="0" dirty="0" smtClean="0">
                <a:solidFill>
                  <a:schemeClr val="accent5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Entry Level Programs</a:t>
            </a:r>
            <a:endParaRPr lang="en-US" sz="1400" kern="0" dirty="0">
              <a:solidFill>
                <a:schemeClr val="accent5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Title 2"/>
          <p:cNvSpPr txBox="1">
            <a:spLocks/>
          </p:cNvSpPr>
          <p:nvPr/>
        </p:nvSpPr>
        <p:spPr bwMode="auto">
          <a:xfrm>
            <a:off x="3923928" y="1158900"/>
            <a:ext cx="110774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 algn="ctr">
              <a:defRPr/>
            </a:pPr>
            <a:r>
              <a:rPr lang="et-EE" sz="1400" kern="0" dirty="0" smtClean="0">
                <a:solidFill>
                  <a:schemeClr val="accent5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Intermediate Programs</a:t>
            </a:r>
            <a:endParaRPr lang="en-US" sz="1400" kern="0" dirty="0">
              <a:solidFill>
                <a:schemeClr val="accent5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itle 2"/>
          <p:cNvSpPr txBox="1">
            <a:spLocks/>
          </p:cNvSpPr>
          <p:nvPr/>
        </p:nvSpPr>
        <p:spPr bwMode="auto">
          <a:xfrm>
            <a:off x="7308304" y="1196752"/>
            <a:ext cx="110774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 algn="ctr">
              <a:defRPr/>
            </a:pPr>
            <a:r>
              <a:rPr lang="et-EE" sz="1400" kern="0" dirty="0" smtClean="0">
                <a:solidFill>
                  <a:schemeClr val="accent5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Advanced Programs</a:t>
            </a:r>
            <a:endParaRPr lang="en-US" sz="1400" kern="0" dirty="0">
              <a:solidFill>
                <a:schemeClr val="accent5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Google Shape;247;p23"/>
          <p:cNvSpPr/>
          <p:nvPr/>
        </p:nvSpPr>
        <p:spPr>
          <a:xfrm rot="16200000">
            <a:off x="-1753658" y="2647960"/>
            <a:ext cx="6408712" cy="2930234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247;p23"/>
          <p:cNvSpPr/>
          <p:nvPr/>
        </p:nvSpPr>
        <p:spPr>
          <a:xfrm rot="16200000">
            <a:off x="1414694" y="2647959"/>
            <a:ext cx="6408712" cy="2930234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247;p23"/>
          <p:cNvSpPr/>
          <p:nvPr/>
        </p:nvSpPr>
        <p:spPr>
          <a:xfrm rot="16200000">
            <a:off x="4560954" y="2647958"/>
            <a:ext cx="6408712" cy="2930234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36460" y="3544237"/>
            <a:ext cx="1703292" cy="580841"/>
            <a:chOff x="325607" y="3678099"/>
            <a:chExt cx="1703292" cy="580841"/>
          </a:xfrm>
        </p:grpSpPr>
        <p:sp>
          <p:nvSpPr>
            <p:cNvPr id="81" name="Google Shape;2011;p63"/>
            <p:cNvSpPr/>
            <p:nvPr/>
          </p:nvSpPr>
          <p:spPr bwMode="auto">
            <a:xfrm>
              <a:off x="325607" y="3678099"/>
              <a:ext cx="1703292" cy="54298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4" name="Picture 2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926" y="3789040"/>
              <a:ext cx="477682" cy="394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" name="Title 2"/>
            <p:cNvSpPr txBox="1">
              <a:spLocks/>
            </p:cNvSpPr>
            <p:nvPr/>
          </p:nvSpPr>
          <p:spPr bwMode="auto">
            <a:xfrm>
              <a:off x="1068508" y="3789040"/>
              <a:ext cx="720137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9pPr>
            </a:lstStyle>
            <a:p>
              <a:pPr>
                <a:defRPr/>
              </a:pPr>
              <a:r>
                <a:rPr lang="et-EE" sz="1200" b="0" kern="0" dirty="0" smtClean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E Learning Catalog</a:t>
              </a:r>
              <a:endParaRPr lang="en-US" sz="1200" b="0" kern="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36460" y="5094257"/>
            <a:ext cx="1703292" cy="542989"/>
            <a:chOff x="6156176" y="5732011"/>
            <a:chExt cx="1703292" cy="542989"/>
          </a:xfrm>
        </p:grpSpPr>
        <p:sp>
          <p:nvSpPr>
            <p:cNvPr id="77" name="Google Shape;2011;p63"/>
            <p:cNvSpPr/>
            <p:nvPr/>
          </p:nvSpPr>
          <p:spPr bwMode="auto">
            <a:xfrm>
              <a:off x="6156176" y="5732011"/>
              <a:ext cx="1703292" cy="54298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8" name="Picture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4832" y="5831508"/>
              <a:ext cx="415216" cy="393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" name="Title 2"/>
            <p:cNvSpPr txBox="1">
              <a:spLocks/>
            </p:cNvSpPr>
            <p:nvPr/>
          </p:nvSpPr>
          <p:spPr bwMode="auto">
            <a:xfrm>
              <a:off x="6877841" y="5908941"/>
              <a:ext cx="844545" cy="234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9pPr>
            </a:lstStyle>
            <a:p>
              <a:pPr>
                <a:defRPr/>
              </a:pPr>
              <a:r>
                <a:rPr lang="et-EE" sz="1200" b="0" kern="0" dirty="0" smtClean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Workshops</a:t>
              </a:r>
              <a:endParaRPr lang="en-US" sz="1200" b="0" kern="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36460" y="4302169"/>
            <a:ext cx="1703292" cy="542989"/>
            <a:chOff x="416105" y="5289576"/>
            <a:chExt cx="1703292" cy="542989"/>
          </a:xfrm>
        </p:grpSpPr>
        <p:grpSp>
          <p:nvGrpSpPr>
            <p:cNvPr id="7" name="Group 6"/>
            <p:cNvGrpSpPr/>
            <p:nvPr/>
          </p:nvGrpSpPr>
          <p:grpSpPr>
            <a:xfrm>
              <a:off x="416105" y="5289576"/>
              <a:ext cx="1703292" cy="542989"/>
              <a:chOff x="638263" y="2792355"/>
              <a:chExt cx="1703292" cy="542989"/>
            </a:xfrm>
          </p:grpSpPr>
          <p:sp>
            <p:nvSpPr>
              <p:cNvPr id="73" name="Google Shape;2011;p63"/>
              <p:cNvSpPr/>
              <p:nvPr/>
            </p:nvSpPr>
            <p:spPr bwMode="auto">
              <a:xfrm>
                <a:off x="638263" y="2792355"/>
                <a:ext cx="1703292" cy="54298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8575" cap="flat" cmpd="sng">
                <a:solidFill>
                  <a:schemeClr val="tx1">
                    <a:lumMod val="90000"/>
                    <a:lumOff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lIns="91425" tIns="91425" rIns="91425" bIns="91425" anchor="ctr"/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/>
                </a:pPr>
                <a:endParaRPr sz="14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Title 2"/>
              <p:cNvSpPr txBox="1">
                <a:spLocks/>
              </p:cNvSpPr>
              <p:nvPr/>
            </p:nvSpPr>
            <p:spPr bwMode="auto">
              <a:xfrm>
                <a:off x="1392602" y="2969287"/>
                <a:ext cx="659118" cy="234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9pPr>
              </a:lstStyle>
              <a:p>
                <a:pPr>
                  <a:defRPr/>
                </a:pPr>
                <a:r>
                  <a:rPr lang="et-EE" sz="1200" b="0" kern="0" dirty="0" smtClean="0">
                    <a:solidFill>
                      <a:schemeClr val="accent5">
                        <a:lumMod val="1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Seminars</a:t>
                </a:r>
                <a:endParaRPr lang="en-US" sz="1200" b="0" kern="0" dirty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84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562" y="5382531"/>
              <a:ext cx="393893" cy="357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636460" y="5872495"/>
            <a:ext cx="1703292" cy="580841"/>
            <a:chOff x="-4409150" y="193207"/>
            <a:chExt cx="1703292" cy="580841"/>
          </a:xfrm>
        </p:grpSpPr>
        <p:sp>
          <p:nvSpPr>
            <p:cNvPr id="72" name="Google Shape;2011;p63"/>
            <p:cNvSpPr/>
            <p:nvPr/>
          </p:nvSpPr>
          <p:spPr bwMode="auto">
            <a:xfrm>
              <a:off x="-4409150" y="193207"/>
              <a:ext cx="1703292" cy="54298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1" name="Picture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102912" y="313015"/>
              <a:ext cx="415216" cy="393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" name="Title 2"/>
            <p:cNvSpPr txBox="1">
              <a:spLocks/>
            </p:cNvSpPr>
            <p:nvPr/>
          </p:nvSpPr>
          <p:spPr bwMode="auto">
            <a:xfrm>
              <a:off x="-3629618" y="304148"/>
              <a:ext cx="559775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9pPr>
            </a:lstStyle>
            <a:p>
              <a:pPr>
                <a:defRPr/>
              </a:pPr>
              <a:r>
                <a:rPr lang="et-EE" sz="1200" b="0" kern="0" dirty="0" smtClean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Course Catalog</a:t>
              </a:r>
              <a:endParaRPr lang="en-US" sz="1200" b="0" kern="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3732804" y="3544237"/>
            <a:ext cx="1703292" cy="580841"/>
            <a:chOff x="325607" y="3678099"/>
            <a:chExt cx="1703292" cy="580841"/>
          </a:xfrm>
        </p:grpSpPr>
        <p:sp>
          <p:nvSpPr>
            <p:cNvPr id="148" name="Google Shape;2011;p63"/>
            <p:cNvSpPr/>
            <p:nvPr/>
          </p:nvSpPr>
          <p:spPr bwMode="auto">
            <a:xfrm>
              <a:off x="325607" y="3678099"/>
              <a:ext cx="1703292" cy="54298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9" name="Picture 2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926" y="3789040"/>
              <a:ext cx="477682" cy="394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0" name="Title 2"/>
            <p:cNvSpPr txBox="1">
              <a:spLocks/>
            </p:cNvSpPr>
            <p:nvPr/>
          </p:nvSpPr>
          <p:spPr bwMode="auto">
            <a:xfrm>
              <a:off x="1068508" y="3789040"/>
              <a:ext cx="720137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9pPr>
            </a:lstStyle>
            <a:p>
              <a:pPr>
                <a:defRPr/>
              </a:pPr>
              <a:r>
                <a:rPr lang="et-EE" sz="1200" b="0" kern="0" dirty="0" smtClean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E Learning Catalog</a:t>
              </a:r>
              <a:endParaRPr lang="en-US" sz="1200" b="0" kern="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3732804" y="5094257"/>
            <a:ext cx="1703292" cy="542989"/>
            <a:chOff x="6156176" y="5732011"/>
            <a:chExt cx="1703292" cy="542989"/>
          </a:xfrm>
        </p:grpSpPr>
        <p:sp>
          <p:nvSpPr>
            <p:cNvPr id="152" name="Google Shape;2011;p63"/>
            <p:cNvSpPr/>
            <p:nvPr/>
          </p:nvSpPr>
          <p:spPr bwMode="auto">
            <a:xfrm>
              <a:off x="6156176" y="5732011"/>
              <a:ext cx="1703292" cy="54298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3" name="Picture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4832" y="5831508"/>
              <a:ext cx="415216" cy="393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4" name="Title 2"/>
            <p:cNvSpPr txBox="1">
              <a:spLocks/>
            </p:cNvSpPr>
            <p:nvPr/>
          </p:nvSpPr>
          <p:spPr bwMode="auto">
            <a:xfrm>
              <a:off x="6877841" y="5908941"/>
              <a:ext cx="844545" cy="234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9pPr>
            </a:lstStyle>
            <a:p>
              <a:pPr>
                <a:defRPr/>
              </a:pPr>
              <a:r>
                <a:rPr lang="et-EE" sz="1200" b="0" kern="0" dirty="0" smtClean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Workshops</a:t>
              </a:r>
              <a:endParaRPr lang="en-US" sz="1200" b="0" kern="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3732804" y="4302169"/>
            <a:ext cx="1703292" cy="542989"/>
            <a:chOff x="416105" y="5289576"/>
            <a:chExt cx="1703292" cy="542989"/>
          </a:xfrm>
        </p:grpSpPr>
        <p:grpSp>
          <p:nvGrpSpPr>
            <p:cNvPr id="156" name="Group 155"/>
            <p:cNvGrpSpPr/>
            <p:nvPr/>
          </p:nvGrpSpPr>
          <p:grpSpPr>
            <a:xfrm>
              <a:off x="416105" y="5289576"/>
              <a:ext cx="1703292" cy="542989"/>
              <a:chOff x="638263" y="2792355"/>
              <a:chExt cx="1703292" cy="542989"/>
            </a:xfrm>
          </p:grpSpPr>
          <p:sp>
            <p:nvSpPr>
              <p:cNvPr id="158" name="Google Shape;2011;p63"/>
              <p:cNvSpPr/>
              <p:nvPr/>
            </p:nvSpPr>
            <p:spPr bwMode="auto">
              <a:xfrm>
                <a:off x="638263" y="2792355"/>
                <a:ext cx="1703292" cy="54298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8575" cap="flat" cmpd="sng">
                <a:solidFill>
                  <a:schemeClr val="tx1">
                    <a:lumMod val="90000"/>
                    <a:lumOff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lIns="91425" tIns="91425" rIns="91425" bIns="91425" anchor="ctr"/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/>
                </a:pPr>
                <a:endParaRPr sz="14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Title 2"/>
              <p:cNvSpPr txBox="1">
                <a:spLocks/>
              </p:cNvSpPr>
              <p:nvPr/>
            </p:nvSpPr>
            <p:spPr bwMode="auto">
              <a:xfrm>
                <a:off x="1392602" y="2969287"/>
                <a:ext cx="659118" cy="234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9pPr>
              </a:lstStyle>
              <a:p>
                <a:pPr>
                  <a:defRPr/>
                </a:pPr>
                <a:r>
                  <a:rPr lang="et-EE" sz="1200" b="0" kern="0" dirty="0" smtClean="0">
                    <a:solidFill>
                      <a:schemeClr val="accent5">
                        <a:lumMod val="1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Seminars</a:t>
                </a:r>
                <a:endParaRPr lang="en-US" sz="1200" b="0" kern="0" dirty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15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562" y="5382531"/>
              <a:ext cx="393893" cy="357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0" name="Group 159"/>
          <p:cNvGrpSpPr/>
          <p:nvPr/>
        </p:nvGrpSpPr>
        <p:grpSpPr>
          <a:xfrm>
            <a:off x="3732804" y="2737699"/>
            <a:ext cx="1703292" cy="542989"/>
            <a:chOff x="904084" y="3322007"/>
            <a:chExt cx="1703292" cy="542989"/>
          </a:xfrm>
        </p:grpSpPr>
        <p:grpSp>
          <p:nvGrpSpPr>
            <p:cNvPr id="161" name="Group 160"/>
            <p:cNvGrpSpPr/>
            <p:nvPr/>
          </p:nvGrpSpPr>
          <p:grpSpPr>
            <a:xfrm>
              <a:off x="904084" y="3322007"/>
              <a:ext cx="1703292" cy="542989"/>
              <a:chOff x="325607" y="3678099"/>
              <a:chExt cx="1703292" cy="542989"/>
            </a:xfrm>
          </p:grpSpPr>
          <p:sp>
            <p:nvSpPr>
              <p:cNvPr id="163" name="Google Shape;2011;p63"/>
              <p:cNvSpPr/>
              <p:nvPr/>
            </p:nvSpPr>
            <p:spPr bwMode="auto">
              <a:xfrm>
                <a:off x="325607" y="3678099"/>
                <a:ext cx="1703292" cy="54298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8575" cap="flat" cmpd="sng">
                <a:solidFill>
                  <a:schemeClr val="tx1">
                    <a:lumMod val="90000"/>
                    <a:lumOff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lIns="91425" tIns="91425" rIns="91425" bIns="91425" anchor="ctr"/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/>
                </a:pPr>
                <a:endParaRPr sz="14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Title 2"/>
              <p:cNvSpPr txBox="1">
                <a:spLocks/>
              </p:cNvSpPr>
              <p:nvPr/>
            </p:nvSpPr>
            <p:spPr bwMode="auto">
              <a:xfrm>
                <a:off x="1020787" y="3721328"/>
                <a:ext cx="744155" cy="4188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9pPr>
              </a:lstStyle>
              <a:p>
                <a:pPr>
                  <a:defRPr/>
                </a:pPr>
                <a:r>
                  <a:rPr lang="et-EE" sz="1200" b="0" kern="0" dirty="0" smtClean="0">
                    <a:solidFill>
                      <a:schemeClr val="accent5">
                        <a:lumMod val="1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Project</a:t>
                </a:r>
              </a:p>
              <a:p>
                <a:pPr>
                  <a:defRPr/>
                </a:pPr>
                <a:r>
                  <a:rPr lang="et-EE" sz="1200" b="0" kern="0" dirty="0" smtClean="0">
                    <a:solidFill>
                      <a:schemeClr val="accent5">
                        <a:lumMod val="1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Incubator</a:t>
                </a:r>
                <a:endParaRPr lang="en-US" sz="1200" b="0" kern="0" dirty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162" name="Picture 2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3370858"/>
              <a:ext cx="457770" cy="418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007261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857500" y="190500"/>
            <a:ext cx="30075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et-EE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31" name="Title 2"/>
          <p:cNvSpPr txBox="1">
            <a:spLocks/>
          </p:cNvSpPr>
          <p:nvPr/>
        </p:nvSpPr>
        <p:spPr bwMode="auto">
          <a:xfrm>
            <a:off x="780533" y="1124744"/>
            <a:ext cx="1008112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 algn="ctr">
              <a:defRPr/>
            </a:pPr>
            <a:r>
              <a:rPr lang="et-EE" sz="1400" kern="0" dirty="0" smtClean="0">
                <a:solidFill>
                  <a:schemeClr val="accent5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Entry Level Programs</a:t>
            </a:r>
            <a:endParaRPr lang="en-US" sz="1400" kern="0" dirty="0">
              <a:solidFill>
                <a:schemeClr val="accent5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Title 2"/>
          <p:cNvSpPr txBox="1">
            <a:spLocks/>
          </p:cNvSpPr>
          <p:nvPr/>
        </p:nvSpPr>
        <p:spPr bwMode="auto">
          <a:xfrm>
            <a:off x="3923928" y="1158900"/>
            <a:ext cx="110774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 algn="ctr">
              <a:defRPr/>
            </a:pPr>
            <a:r>
              <a:rPr lang="et-EE" sz="1400" kern="0" dirty="0" smtClean="0">
                <a:solidFill>
                  <a:schemeClr val="accent5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Intermediate Programs</a:t>
            </a:r>
            <a:endParaRPr lang="en-US" sz="1400" kern="0" dirty="0">
              <a:solidFill>
                <a:schemeClr val="accent5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itle 2"/>
          <p:cNvSpPr txBox="1">
            <a:spLocks/>
          </p:cNvSpPr>
          <p:nvPr/>
        </p:nvSpPr>
        <p:spPr bwMode="auto">
          <a:xfrm>
            <a:off x="7308304" y="1196752"/>
            <a:ext cx="110774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 algn="ctr">
              <a:defRPr/>
            </a:pPr>
            <a:r>
              <a:rPr lang="et-EE" sz="1400" kern="0" dirty="0" smtClean="0">
                <a:solidFill>
                  <a:schemeClr val="accent5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Advanced Programs</a:t>
            </a:r>
            <a:endParaRPr lang="en-US" sz="1400" kern="0" dirty="0">
              <a:solidFill>
                <a:schemeClr val="accent5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Google Shape;247;p23"/>
          <p:cNvSpPr/>
          <p:nvPr/>
        </p:nvSpPr>
        <p:spPr>
          <a:xfrm rot="16200000">
            <a:off x="-1753658" y="2647960"/>
            <a:ext cx="6408712" cy="2930234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247;p23"/>
          <p:cNvSpPr/>
          <p:nvPr/>
        </p:nvSpPr>
        <p:spPr>
          <a:xfrm rot="16200000">
            <a:off x="1414694" y="2647959"/>
            <a:ext cx="6408712" cy="2930234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247;p23"/>
          <p:cNvSpPr/>
          <p:nvPr/>
        </p:nvSpPr>
        <p:spPr>
          <a:xfrm rot="16200000">
            <a:off x="4560954" y="2647958"/>
            <a:ext cx="6408712" cy="2930234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36460" y="3544237"/>
            <a:ext cx="1703292" cy="580841"/>
            <a:chOff x="325607" y="3678099"/>
            <a:chExt cx="1703292" cy="580841"/>
          </a:xfrm>
        </p:grpSpPr>
        <p:sp>
          <p:nvSpPr>
            <p:cNvPr id="81" name="Google Shape;2011;p63"/>
            <p:cNvSpPr/>
            <p:nvPr/>
          </p:nvSpPr>
          <p:spPr bwMode="auto">
            <a:xfrm>
              <a:off x="325607" y="3678099"/>
              <a:ext cx="1703292" cy="54298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4" name="Picture 2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926" y="3789040"/>
              <a:ext cx="477682" cy="394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" name="Title 2"/>
            <p:cNvSpPr txBox="1">
              <a:spLocks/>
            </p:cNvSpPr>
            <p:nvPr/>
          </p:nvSpPr>
          <p:spPr bwMode="auto">
            <a:xfrm>
              <a:off x="1068508" y="3789040"/>
              <a:ext cx="720137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9pPr>
            </a:lstStyle>
            <a:p>
              <a:pPr>
                <a:defRPr/>
              </a:pPr>
              <a:r>
                <a:rPr lang="et-EE" sz="1200" b="0" kern="0" dirty="0" smtClean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E Learning Catalog</a:t>
              </a:r>
              <a:endParaRPr lang="en-US" sz="1200" b="0" kern="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6876256" y="1916003"/>
            <a:ext cx="1826957" cy="542989"/>
            <a:chOff x="904084" y="3322007"/>
            <a:chExt cx="1826957" cy="542989"/>
          </a:xfrm>
        </p:grpSpPr>
        <p:grpSp>
          <p:nvGrpSpPr>
            <p:cNvPr id="99" name="Group 98"/>
            <p:cNvGrpSpPr/>
            <p:nvPr/>
          </p:nvGrpSpPr>
          <p:grpSpPr>
            <a:xfrm>
              <a:off x="904084" y="3322007"/>
              <a:ext cx="1826957" cy="542989"/>
              <a:chOff x="325607" y="3678099"/>
              <a:chExt cx="1826957" cy="542989"/>
            </a:xfrm>
          </p:grpSpPr>
          <p:sp>
            <p:nvSpPr>
              <p:cNvPr id="101" name="Google Shape;2011;p63"/>
              <p:cNvSpPr/>
              <p:nvPr/>
            </p:nvSpPr>
            <p:spPr bwMode="auto">
              <a:xfrm>
                <a:off x="325607" y="3678099"/>
                <a:ext cx="1703292" cy="54298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8575" cap="flat" cmpd="sng">
                <a:solidFill>
                  <a:schemeClr val="tx1">
                    <a:lumMod val="90000"/>
                    <a:lumOff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lIns="91425" tIns="91425" rIns="91425" bIns="91425" anchor="ctr"/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/>
                </a:pPr>
                <a:endParaRPr sz="14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Title 2"/>
              <p:cNvSpPr txBox="1">
                <a:spLocks/>
              </p:cNvSpPr>
              <p:nvPr/>
            </p:nvSpPr>
            <p:spPr bwMode="auto">
              <a:xfrm>
                <a:off x="1020787" y="3750936"/>
                <a:ext cx="1131777" cy="234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9pPr>
              </a:lstStyle>
              <a:p>
                <a:pPr>
                  <a:defRPr/>
                </a:pPr>
                <a:r>
                  <a:rPr lang="et-EE" sz="1200" b="0" kern="0" dirty="0" smtClean="0">
                    <a:solidFill>
                      <a:schemeClr val="accent5">
                        <a:lumMod val="1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Guild </a:t>
                </a:r>
              </a:p>
              <a:p>
                <a:pPr>
                  <a:defRPr/>
                </a:pPr>
                <a:r>
                  <a:rPr lang="et-EE" sz="1200" b="0" kern="0" dirty="0" smtClean="0">
                    <a:solidFill>
                      <a:schemeClr val="accent5">
                        <a:lumMod val="1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projects</a:t>
                </a:r>
                <a:endParaRPr lang="en-US" sz="1200" b="0" kern="0" dirty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100" name="Picture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200" y="3384096"/>
              <a:ext cx="457770" cy="418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636460" y="5094257"/>
            <a:ext cx="1703292" cy="542989"/>
            <a:chOff x="6156176" y="5732011"/>
            <a:chExt cx="1703292" cy="542989"/>
          </a:xfrm>
        </p:grpSpPr>
        <p:sp>
          <p:nvSpPr>
            <p:cNvPr id="77" name="Google Shape;2011;p63"/>
            <p:cNvSpPr/>
            <p:nvPr/>
          </p:nvSpPr>
          <p:spPr bwMode="auto">
            <a:xfrm>
              <a:off x="6156176" y="5732011"/>
              <a:ext cx="1703292" cy="54298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8" name="Picture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4832" y="5831508"/>
              <a:ext cx="415216" cy="393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" name="Title 2"/>
            <p:cNvSpPr txBox="1">
              <a:spLocks/>
            </p:cNvSpPr>
            <p:nvPr/>
          </p:nvSpPr>
          <p:spPr bwMode="auto">
            <a:xfrm>
              <a:off x="6877841" y="5908941"/>
              <a:ext cx="844545" cy="234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9pPr>
            </a:lstStyle>
            <a:p>
              <a:pPr>
                <a:defRPr/>
              </a:pPr>
              <a:r>
                <a:rPr lang="et-EE" sz="1200" b="0" kern="0" dirty="0" smtClean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Workshops</a:t>
              </a:r>
              <a:endParaRPr lang="en-US" sz="1200" b="0" kern="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36460" y="4302169"/>
            <a:ext cx="1703292" cy="542989"/>
            <a:chOff x="416105" y="5289576"/>
            <a:chExt cx="1703292" cy="542989"/>
          </a:xfrm>
        </p:grpSpPr>
        <p:grpSp>
          <p:nvGrpSpPr>
            <p:cNvPr id="7" name="Group 6"/>
            <p:cNvGrpSpPr/>
            <p:nvPr/>
          </p:nvGrpSpPr>
          <p:grpSpPr>
            <a:xfrm>
              <a:off x="416105" y="5289576"/>
              <a:ext cx="1703292" cy="542989"/>
              <a:chOff x="638263" y="2792355"/>
              <a:chExt cx="1703292" cy="542989"/>
            </a:xfrm>
          </p:grpSpPr>
          <p:sp>
            <p:nvSpPr>
              <p:cNvPr id="73" name="Google Shape;2011;p63"/>
              <p:cNvSpPr/>
              <p:nvPr/>
            </p:nvSpPr>
            <p:spPr bwMode="auto">
              <a:xfrm>
                <a:off x="638263" y="2792355"/>
                <a:ext cx="1703292" cy="54298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8575" cap="flat" cmpd="sng">
                <a:solidFill>
                  <a:schemeClr val="tx1">
                    <a:lumMod val="90000"/>
                    <a:lumOff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lIns="91425" tIns="91425" rIns="91425" bIns="91425" anchor="ctr"/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/>
                </a:pPr>
                <a:endParaRPr sz="14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Title 2"/>
              <p:cNvSpPr txBox="1">
                <a:spLocks/>
              </p:cNvSpPr>
              <p:nvPr/>
            </p:nvSpPr>
            <p:spPr bwMode="auto">
              <a:xfrm>
                <a:off x="1392602" y="2969287"/>
                <a:ext cx="659118" cy="234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9pPr>
              </a:lstStyle>
              <a:p>
                <a:pPr>
                  <a:defRPr/>
                </a:pPr>
                <a:r>
                  <a:rPr lang="et-EE" sz="1200" b="0" kern="0" dirty="0" smtClean="0">
                    <a:solidFill>
                      <a:schemeClr val="accent5">
                        <a:lumMod val="1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Seminars</a:t>
                </a:r>
                <a:endParaRPr lang="en-US" sz="1200" b="0" kern="0" dirty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84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562" y="5382531"/>
              <a:ext cx="393893" cy="357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636460" y="5872495"/>
            <a:ext cx="1703292" cy="580841"/>
            <a:chOff x="-4409150" y="193207"/>
            <a:chExt cx="1703292" cy="580841"/>
          </a:xfrm>
        </p:grpSpPr>
        <p:sp>
          <p:nvSpPr>
            <p:cNvPr id="72" name="Google Shape;2011;p63"/>
            <p:cNvSpPr/>
            <p:nvPr/>
          </p:nvSpPr>
          <p:spPr bwMode="auto">
            <a:xfrm>
              <a:off x="-4409150" y="193207"/>
              <a:ext cx="1703292" cy="54298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1" name="Picture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102912" y="313015"/>
              <a:ext cx="415216" cy="393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" name="Title 2"/>
            <p:cNvSpPr txBox="1">
              <a:spLocks/>
            </p:cNvSpPr>
            <p:nvPr/>
          </p:nvSpPr>
          <p:spPr bwMode="auto">
            <a:xfrm>
              <a:off x="-3629618" y="304148"/>
              <a:ext cx="559775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9pPr>
            </a:lstStyle>
            <a:p>
              <a:pPr>
                <a:defRPr/>
              </a:pPr>
              <a:r>
                <a:rPr lang="et-EE" sz="1200" b="0" kern="0" dirty="0" smtClean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Course Catalog</a:t>
              </a:r>
              <a:endParaRPr lang="en-US" sz="1200" b="0" kern="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3732804" y="3544237"/>
            <a:ext cx="1703292" cy="580841"/>
            <a:chOff x="325607" y="3678099"/>
            <a:chExt cx="1703292" cy="580841"/>
          </a:xfrm>
        </p:grpSpPr>
        <p:sp>
          <p:nvSpPr>
            <p:cNvPr id="148" name="Google Shape;2011;p63"/>
            <p:cNvSpPr/>
            <p:nvPr/>
          </p:nvSpPr>
          <p:spPr bwMode="auto">
            <a:xfrm>
              <a:off x="325607" y="3678099"/>
              <a:ext cx="1703292" cy="54298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9" name="Picture 2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926" y="3789040"/>
              <a:ext cx="477682" cy="394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0" name="Title 2"/>
            <p:cNvSpPr txBox="1">
              <a:spLocks/>
            </p:cNvSpPr>
            <p:nvPr/>
          </p:nvSpPr>
          <p:spPr bwMode="auto">
            <a:xfrm>
              <a:off x="1068508" y="3789040"/>
              <a:ext cx="720137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9pPr>
            </a:lstStyle>
            <a:p>
              <a:pPr>
                <a:defRPr/>
              </a:pPr>
              <a:r>
                <a:rPr lang="et-EE" sz="1200" b="0" kern="0" dirty="0" smtClean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E Learning Catalog</a:t>
              </a:r>
              <a:endParaRPr lang="en-US" sz="1200" b="0" kern="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3732804" y="5094257"/>
            <a:ext cx="1703292" cy="542989"/>
            <a:chOff x="6156176" y="5732011"/>
            <a:chExt cx="1703292" cy="542989"/>
          </a:xfrm>
        </p:grpSpPr>
        <p:sp>
          <p:nvSpPr>
            <p:cNvPr id="152" name="Google Shape;2011;p63"/>
            <p:cNvSpPr/>
            <p:nvPr/>
          </p:nvSpPr>
          <p:spPr bwMode="auto">
            <a:xfrm>
              <a:off x="6156176" y="5732011"/>
              <a:ext cx="1703292" cy="54298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3" name="Picture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4832" y="5831508"/>
              <a:ext cx="415216" cy="393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4" name="Title 2"/>
            <p:cNvSpPr txBox="1">
              <a:spLocks/>
            </p:cNvSpPr>
            <p:nvPr/>
          </p:nvSpPr>
          <p:spPr bwMode="auto">
            <a:xfrm>
              <a:off x="6877841" y="5908941"/>
              <a:ext cx="844545" cy="234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9pPr>
            </a:lstStyle>
            <a:p>
              <a:pPr>
                <a:defRPr/>
              </a:pPr>
              <a:r>
                <a:rPr lang="et-EE" sz="1200" b="0" kern="0" dirty="0" smtClean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Workshops</a:t>
              </a:r>
              <a:endParaRPr lang="en-US" sz="1200" b="0" kern="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3732804" y="4302169"/>
            <a:ext cx="1703292" cy="542989"/>
            <a:chOff x="416105" y="5289576"/>
            <a:chExt cx="1703292" cy="542989"/>
          </a:xfrm>
        </p:grpSpPr>
        <p:grpSp>
          <p:nvGrpSpPr>
            <p:cNvPr id="156" name="Group 155"/>
            <p:cNvGrpSpPr/>
            <p:nvPr/>
          </p:nvGrpSpPr>
          <p:grpSpPr>
            <a:xfrm>
              <a:off x="416105" y="5289576"/>
              <a:ext cx="1703292" cy="542989"/>
              <a:chOff x="638263" y="2792355"/>
              <a:chExt cx="1703292" cy="542989"/>
            </a:xfrm>
          </p:grpSpPr>
          <p:sp>
            <p:nvSpPr>
              <p:cNvPr id="158" name="Google Shape;2011;p63"/>
              <p:cNvSpPr/>
              <p:nvPr/>
            </p:nvSpPr>
            <p:spPr bwMode="auto">
              <a:xfrm>
                <a:off x="638263" y="2792355"/>
                <a:ext cx="1703292" cy="54298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8575" cap="flat" cmpd="sng">
                <a:solidFill>
                  <a:schemeClr val="tx1">
                    <a:lumMod val="90000"/>
                    <a:lumOff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lIns="91425" tIns="91425" rIns="91425" bIns="91425" anchor="ctr"/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/>
                </a:pPr>
                <a:endParaRPr sz="14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Title 2"/>
              <p:cNvSpPr txBox="1">
                <a:spLocks/>
              </p:cNvSpPr>
              <p:nvPr/>
            </p:nvSpPr>
            <p:spPr bwMode="auto">
              <a:xfrm>
                <a:off x="1392602" y="2969287"/>
                <a:ext cx="659118" cy="234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9pPr>
              </a:lstStyle>
              <a:p>
                <a:pPr>
                  <a:defRPr/>
                </a:pPr>
                <a:r>
                  <a:rPr lang="et-EE" sz="1200" b="0" kern="0" dirty="0" smtClean="0">
                    <a:solidFill>
                      <a:schemeClr val="accent5">
                        <a:lumMod val="1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Seminars</a:t>
                </a:r>
                <a:endParaRPr lang="en-US" sz="1200" b="0" kern="0" dirty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15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562" y="5382531"/>
              <a:ext cx="393893" cy="357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0" name="Group 159"/>
          <p:cNvGrpSpPr/>
          <p:nvPr/>
        </p:nvGrpSpPr>
        <p:grpSpPr>
          <a:xfrm>
            <a:off x="3732804" y="2737699"/>
            <a:ext cx="1703292" cy="542989"/>
            <a:chOff x="904084" y="3322007"/>
            <a:chExt cx="1703292" cy="542989"/>
          </a:xfrm>
        </p:grpSpPr>
        <p:grpSp>
          <p:nvGrpSpPr>
            <p:cNvPr id="161" name="Group 160"/>
            <p:cNvGrpSpPr/>
            <p:nvPr/>
          </p:nvGrpSpPr>
          <p:grpSpPr>
            <a:xfrm>
              <a:off x="904084" y="3322007"/>
              <a:ext cx="1703292" cy="542989"/>
              <a:chOff x="325607" y="3678099"/>
              <a:chExt cx="1703292" cy="542989"/>
            </a:xfrm>
          </p:grpSpPr>
          <p:sp>
            <p:nvSpPr>
              <p:cNvPr id="163" name="Google Shape;2011;p63"/>
              <p:cNvSpPr/>
              <p:nvPr/>
            </p:nvSpPr>
            <p:spPr bwMode="auto">
              <a:xfrm>
                <a:off x="325607" y="3678099"/>
                <a:ext cx="1703292" cy="54298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8575" cap="flat" cmpd="sng">
                <a:solidFill>
                  <a:schemeClr val="tx1">
                    <a:lumMod val="90000"/>
                    <a:lumOff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lIns="91425" tIns="91425" rIns="91425" bIns="91425" anchor="ctr"/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/>
                </a:pPr>
                <a:endParaRPr sz="14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Title 2"/>
              <p:cNvSpPr txBox="1">
                <a:spLocks/>
              </p:cNvSpPr>
              <p:nvPr/>
            </p:nvSpPr>
            <p:spPr bwMode="auto">
              <a:xfrm>
                <a:off x="1020787" y="3721328"/>
                <a:ext cx="744155" cy="4188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9pPr>
              </a:lstStyle>
              <a:p>
                <a:pPr>
                  <a:defRPr/>
                </a:pPr>
                <a:r>
                  <a:rPr lang="et-EE" sz="1200" b="0" kern="0" dirty="0" smtClean="0">
                    <a:solidFill>
                      <a:schemeClr val="accent5">
                        <a:lumMod val="1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Project</a:t>
                </a:r>
              </a:p>
              <a:p>
                <a:pPr>
                  <a:defRPr/>
                </a:pPr>
                <a:r>
                  <a:rPr lang="et-EE" sz="1200" b="0" kern="0" dirty="0" smtClean="0">
                    <a:solidFill>
                      <a:schemeClr val="accent5">
                        <a:lumMod val="1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Incubator</a:t>
                </a:r>
                <a:endParaRPr lang="en-US" sz="1200" b="0" kern="0" dirty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162" name="Picture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3370858"/>
              <a:ext cx="457770" cy="418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7" name="Group 166"/>
          <p:cNvGrpSpPr/>
          <p:nvPr/>
        </p:nvGrpSpPr>
        <p:grpSpPr>
          <a:xfrm>
            <a:off x="6876256" y="3544237"/>
            <a:ext cx="1703292" cy="580841"/>
            <a:chOff x="325607" y="3678099"/>
            <a:chExt cx="1703292" cy="580841"/>
          </a:xfrm>
        </p:grpSpPr>
        <p:sp>
          <p:nvSpPr>
            <p:cNvPr id="168" name="Google Shape;2011;p63"/>
            <p:cNvSpPr/>
            <p:nvPr/>
          </p:nvSpPr>
          <p:spPr bwMode="auto">
            <a:xfrm>
              <a:off x="325607" y="3678099"/>
              <a:ext cx="1703292" cy="54298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9" name="Picture 2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926" y="3789040"/>
              <a:ext cx="477682" cy="394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0" name="Title 2"/>
            <p:cNvSpPr txBox="1">
              <a:spLocks/>
            </p:cNvSpPr>
            <p:nvPr/>
          </p:nvSpPr>
          <p:spPr bwMode="auto">
            <a:xfrm>
              <a:off x="1068508" y="3789040"/>
              <a:ext cx="720137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9pPr>
            </a:lstStyle>
            <a:p>
              <a:pPr>
                <a:defRPr/>
              </a:pPr>
              <a:r>
                <a:rPr lang="et-EE" sz="1200" b="0" kern="0" dirty="0" smtClean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E Learning Catalog</a:t>
              </a:r>
              <a:endParaRPr lang="en-US" sz="1200" b="0" kern="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6876256" y="5094257"/>
            <a:ext cx="1703292" cy="542989"/>
            <a:chOff x="6156176" y="5732011"/>
            <a:chExt cx="1703292" cy="542989"/>
          </a:xfrm>
        </p:grpSpPr>
        <p:sp>
          <p:nvSpPr>
            <p:cNvPr id="172" name="Google Shape;2011;p63"/>
            <p:cNvSpPr/>
            <p:nvPr/>
          </p:nvSpPr>
          <p:spPr bwMode="auto">
            <a:xfrm>
              <a:off x="6156176" y="5732011"/>
              <a:ext cx="1703292" cy="54298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3" name="Picture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4832" y="5831508"/>
              <a:ext cx="415216" cy="393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" name="Title 2"/>
            <p:cNvSpPr txBox="1">
              <a:spLocks/>
            </p:cNvSpPr>
            <p:nvPr/>
          </p:nvSpPr>
          <p:spPr bwMode="auto">
            <a:xfrm>
              <a:off x="6877841" y="5908941"/>
              <a:ext cx="844545" cy="234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9pPr>
            </a:lstStyle>
            <a:p>
              <a:pPr>
                <a:defRPr/>
              </a:pPr>
              <a:r>
                <a:rPr lang="et-EE" sz="1200" b="0" kern="0" dirty="0" smtClean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Workshops</a:t>
              </a:r>
              <a:endParaRPr lang="en-US" sz="1200" b="0" kern="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6876256" y="4302169"/>
            <a:ext cx="1703292" cy="542989"/>
            <a:chOff x="416105" y="5289576"/>
            <a:chExt cx="1703292" cy="542989"/>
          </a:xfrm>
        </p:grpSpPr>
        <p:grpSp>
          <p:nvGrpSpPr>
            <p:cNvPr id="176" name="Group 175"/>
            <p:cNvGrpSpPr/>
            <p:nvPr/>
          </p:nvGrpSpPr>
          <p:grpSpPr>
            <a:xfrm>
              <a:off x="416105" y="5289576"/>
              <a:ext cx="1703292" cy="542989"/>
              <a:chOff x="638263" y="2792355"/>
              <a:chExt cx="1703292" cy="542989"/>
            </a:xfrm>
          </p:grpSpPr>
          <p:sp>
            <p:nvSpPr>
              <p:cNvPr id="178" name="Google Shape;2011;p63"/>
              <p:cNvSpPr/>
              <p:nvPr/>
            </p:nvSpPr>
            <p:spPr bwMode="auto">
              <a:xfrm>
                <a:off x="638263" y="2792355"/>
                <a:ext cx="1703292" cy="54298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8575" cap="flat" cmpd="sng">
                <a:solidFill>
                  <a:schemeClr val="tx1">
                    <a:lumMod val="90000"/>
                    <a:lumOff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lIns="91425" tIns="91425" rIns="91425" bIns="91425" anchor="ctr"/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/>
                </a:pPr>
                <a:endParaRPr sz="14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Title 2"/>
              <p:cNvSpPr txBox="1">
                <a:spLocks/>
              </p:cNvSpPr>
              <p:nvPr/>
            </p:nvSpPr>
            <p:spPr bwMode="auto">
              <a:xfrm>
                <a:off x="1392602" y="2969287"/>
                <a:ext cx="659118" cy="234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9pPr>
              </a:lstStyle>
              <a:p>
                <a:pPr>
                  <a:defRPr/>
                </a:pPr>
                <a:r>
                  <a:rPr lang="et-EE" sz="1200" b="0" kern="0" dirty="0" smtClean="0">
                    <a:solidFill>
                      <a:schemeClr val="accent5">
                        <a:lumMod val="1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Seminars</a:t>
                </a:r>
                <a:endParaRPr lang="en-US" sz="1200" b="0" kern="0" dirty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17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562" y="5382531"/>
              <a:ext cx="393893" cy="357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0" name="Group 179"/>
          <p:cNvGrpSpPr/>
          <p:nvPr/>
        </p:nvGrpSpPr>
        <p:grpSpPr>
          <a:xfrm>
            <a:off x="6876256" y="2708920"/>
            <a:ext cx="1703292" cy="542989"/>
            <a:chOff x="904084" y="3322007"/>
            <a:chExt cx="1703292" cy="542989"/>
          </a:xfrm>
        </p:grpSpPr>
        <p:grpSp>
          <p:nvGrpSpPr>
            <p:cNvPr id="181" name="Group 180"/>
            <p:cNvGrpSpPr/>
            <p:nvPr/>
          </p:nvGrpSpPr>
          <p:grpSpPr>
            <a:xfrm>
              <a:off x="904084" y="3322007"/>
              <a:ext cx="1703292" cy="542989"/>
              <a:chOff x="325607" y="3678099"/>
              <a:chExt cx="1703292" cy="542989"/>
            </a:xfrm>
          </p:grpSpPr>
          <p:sp>
            <p:nvSpPr>
              <p:cNvPr id="183" name="Google Shape;2011;p63"/>
              <p:cNvSpPr/>
              <p:nvPr/>
            </p:nvSpPr>
            <p:spPr bwMode="auto">
              <a:xfrm>
                <a:off x="325607" y="3678099"/>
                <a:ext cx="1703292" cy="54298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8575" cap="flat" cmpd="sng">
                <a:solidFill>
                  <a:schemeClr val="tx1">
                    <a:lumMod val="90000"/>
                    <a:lumOff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lIns="91425" tIns="91425" rIns="91425" bIns="91425" anchor="ctr"/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/>
                </a:pPr>
                <a:endParaRPr sz="14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Title 2"/>
              <p:cNvSpPr txBox="1">
                <a:spLocks/>
              </p:cNvSpPr>
              <p:nvPr/>
            </p:nvSpPr>
            <p:spPr bwMode="auto">
              <a:xfrm>
                <a:off x="1020787" y="3721328"/>
                <a:ext cx="744155" cy="4188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9pPr>
              </a:lstStyle>
              <a:p>
                <a:pPr>
                  <a:defRPr/>
                </a:pPr>
                <a:r>
                  <a:rPr lang="et-EE" sz="1200" b="0" kern="0" dirty="0" smtClean="0">
                    <a:solidFill>
                      <a:schemeClr val="accent5">
                        <a:lumMod val="1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Project</a:t>
                </a:r>
              </a:p>
              <a:p>
                <a:pPr>
                  <a:defRPr/>
                </a:pPr>
                <a:r>
                  <a:rPr lang="et-EE" sz="1200" b="0" kern="0" dirty="0" smtClean="0">
                    <a:solidFill>
                      <a:schemeClr val="accent5">
                        <a:lumMod val="1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Incubator</a:t>
                </a:r>
                <a:endParaRPr lang="en-US" sz="1200" b="0" kern="0" dirty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182" name="Picture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3370858"/>
              <a:ext cx="457770" cy="418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007261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708033"/>
            <a:ext cx="6078438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>
                <a:latin typeface="Segoe UI" pitchFamily="34" charset="0"/>
                <a:cs typeface="Segoe UI" pitchFamily="34" charset="0"/>
              </a:rPr>
              <a:t>Research Program</a:t>
            </a:r>
            <a:br>
              <a:rPr lang="et-EE" dirty="0" smtClean="0">
                <a:latin typeface="Segoe UI" pitchFamily="34" charset="0"/>
                <a:cs typeface="Segoe UI" pitchFamily="34" charset="0"/>
              </a:rPr>
            </a:br>
            <a:r>
              <a:rPr lang="et-EE" dirty="0" smtClean="0">
                <a:latin typeface="Segoe UI" pitchFamily="34" charset="0"/>
                <a:cs typeface="Segoe UI" pitchFamily="34" charset="0"/>
              </a:rPr>
              <a:t>KNIT LABS</a:t>
            </a:r>
            <a:endParaRPr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2489200"/>
            <a:ext cx="609600" cy="18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sz="36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11749836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1pPr>
            <a:lvl2pPr marL="742950" indent="-28575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altLang="en-US" sz="1000" b="0" smtClean="0">
                <a:solidFill>
                  <a:srgbClr val="002B55"/>
                </a:solidFill>
              </a:rPr>
              <a:t>p. </a:t>
            </a:r>
            <a:fld id="{7D081552-56CE-4E77-A71F-DEA3108E3B4C}" type="slidenum">
              <a:rPr lang="en-GB" altLang="en-US" sz="1000" b="0" smtClean="0">
                <a:solidFill>
                  <a:srgbClr val="002B55"/>
                </a:solidFill>
              </a:rPr>
              <a:pPr/>
              <a:t>45</a:t>
            </a:fld>
            <a:endParaRPr lang="en-GB" altLang="en-US" sz="1000" b="0" smtClean="0">
              <a:solidFill>
                <a:srgbClr val="002B55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57500" y="190500"/>
            <a:ext cx="3038475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RESEARCH PROGRAM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68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63" y="2933922"/>
            <a:ext cx="27781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1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689" y="2265596"/>
            <a:ext cx="2794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2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2921210"/>
            <a:ext cx="2762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717500" y="3573016"/>
            <a:ext cx="7454900" cy="981075"/>
            <a:chOff x="646113" y="3981450"/>
            <a:chExt cx="7454900" cy="981075"/>
          </a:xfrm>
        </p:grpSpPr>
        <p:pic>
          <p:nvPicPr>
            <p:cNvPr id="28674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113" y="3981450"/>
              <a:ext cx="7454900" cy="981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83" name="Picture 4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500" y="4195763"/>
              <a:ext cx="595313" cy="552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84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0063" y="4208463"/>
              <a:ext cx="534987" cy="528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85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8775" y="4235450"/>
              <a:ext cx="452438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86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0613" y="4219575"/>
              <a:ext cx="534987" cy="528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87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5613" y="4208463"/>
              <a:ext cx="534987" cy="528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Rectangle 32"/>
            <p:cNvSpPr/>
            <p:nvPr/>
          </p:nvSpPr>
          <p:spPr>
            <a:xfrm>
              <a:off x="5341938" y="4164013"/>
              <a:ext cx="1981200" cy="58420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en-US" sz="1600" kern="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KNITS Know how</a:t>
              </a:r>
            </a:p>
            <a:p>
              <a:pPr algn="ctr">
                <a:defRPr/>
              </a:pPr>
              <a:r>
                <a:rPr lang="en-US" altLang="en-US" sz="1600" kern="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monitoring</a:t>
              </a:r>
              <a:endParaRPr lang="en-US" altLang="en-US" sz="2000" kern="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52400" y="4797152"/>
            <a:ext cx="8856663" cy="1017588"/>
            <a:chOff x="152400" y="5035550"/>
            <a:chExt cx="8856663" cy="1017588"/>
          </a:xfrm>
        </p:grpSpPr>
        <p:pic>
          <p:nvPicPr>
            <p:cNvPr id="28688" name="Picture 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5035550"/>
              <a:ext cx="8856663" cy="1017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89" name="Picture 6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338" y="5197475"/>
              <a:ext cx="2687637" cy="730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90" name="Picture 4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563" y="5287963"/>
              <a:ext cx="593725" cy="552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91" name="Picture 9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3100" y="5197475"/>
              <a:ext cx="2498725" cy="730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92" name="Picture 4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5338" y="5283200"/>
              <a:ext cx="601662" cy="55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93" name="Picture 9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8363" y="5178425"/>
              <a:ext cx="2843212" cy="730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94" name="Picture 4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88" y="5264150"/>
              <a:ext cx="601662" cy="55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95" name="Picture 3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5375" y="5340350"/>
              <a:ext cx="450850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96" name="Picture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6688" y="5326063"/>
              <a:ext cx="450850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9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3375" y="5324475"/>
              <a:ext cx="452438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itle 2"/>
            <p:cNvSpPr txBox="1">
              <a:spLocks/>
            </p:cNvSpPr>
            <p:nvPr/>
          </p:nvSpPr>
          <p:spPr bwMode="auto">
            <a:xfrm>
              <a:off x="1757363" y="5329238"/>
              <a:ext cx="787400" cy="51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9pPr>
            </a:lstStyle>
            <a:p>
              <a:pPr>
                <a:defRPr/>
              </a:pPr>
              <a:r>
                <a:rPr lang="en-US" sz="1400" b="0" kern="0" dirty="0" smtClean="0"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KNITS</a:t>
              </a:r>
              <a:endParaRPr lang="en-US" sz="1600" b="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defRPr/>
              </a:pPr>
              <a:r>
                <a:rPr lang="en-US" sz="1600" b="0" kern="0" dirty="0" smtClean="0"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services</a:t>
              </a:r>
              <a:endParaRPr lang="en-US" sz="1600" b="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Title 2"/>
            <p:cNvSpPr txBox="1">
              <a:spLocks/>
            </p:cNvSpPr>
            <p:nvPr/>
          </p:nvSpPr>
          <p:spPr bwMode="auto">
            <a:xfrm>
              <a:off x="4564063" y="5327650"/>
              <a:ext cx="787400" cy="51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9pPr>
            </a:lstStyle>
            <a:p>
              <a:pPr>
                <a:defRPr/>
              </a:pPr>
              <a:r>
                <a:rPr lang="en-US" sz="1400" b="0" kern="0" dirty="0" smtClean="0"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KNITS</a:t>
              </a:r>
              <a:endParaRPr lang="en-US" sz="1600" b="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defRPr/>
              </a:pPr>
              <a:r>
                <a:rPr lang="en-US" sz="1600" b="0" kern="0" dirty="0" smtClean="0"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services</a:t>
              </a:r>
              <a:endParaRPr lang="en-US" sz="1600" b="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Title 2"/>
            <p:cNvSpPr txBox="1">
              <a:spLocks/>
            </p:cNvSpPr>
            <p:nvPr/>
          </p:nvSpPr>
          <p:spPr bwMode="auto">
            <a:xfrm>
              <a:off x="7370763" y="5299075"/>
              <a:ext cx="787400" cy="51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9pPr>
            </a:lstStyle>
            <a:p>
              <a:pPr>
                <a:defRPr/>
              </a:pPr>
              <a:r>
                <a:rPr lang="en-US" sz="1400" b="0" kern="0" dirty="0" smtClean="0"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KNITS</a:t>
              </a:r>
              <a:endParaRPr lang="en-US" sz="1600" b="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defRPr/>
              </a:pPr>
              <a:r>
                <a:rPr lang="en-US" sz="1600" b="0" kern="0" dirty="0" smtClean="0"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services</a:t>
              </a:r>
              <a:endParaRPr lang="en-US" sz="1600" b="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1" name="Google Shape;8764;p61"/>
          <p:cNvGrpSpPr/>
          <p:nvPr/>
        </p:nvGrpSpPr>
        <p:grpSpPr>
          <a:xfrm>
            <a:off x="372415" y="1600447"/>
            <a:ext cx="2975449" cy="1622400"/>
            <a:chOff x="803162" y="2667727"/>
            <a:chExt cx="1411906" cy="633611"/>
          </a:xfrm>
        </p:grpSpPr>
        <p:cxnSp>
          <p:nvCxnSpPr>
            <p:cNvPr id="35" name="Google Shape;8765;p61"/>
            <p:cNvCxnSpPr>
              <a:stCxn id="49" idx="2"/>
              <a:endCxn id="47" idx="0"/>
            </p:cNvCxnSpPr>
            <p:nvPr/>
          </p:nvCxnSpPr>
          <p:spPr>
            <a:xfrm rot="-5400000" flipH="1">
              <a:off x="1629114" y="2672827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" name="Google Shape;8768;p61"/>
            <p:cNvCxnSpPr>
              <a:stCxn id="48" idx="0"/>
              <a:endCxn id="49" idx="2"/>
            </p:cNvCxnSpPr>
            <p:nvPr/>
          </p:nvCxnSpPr>
          <p:spPr>
            <a:xfrm rot="-5400000">
              <a:off x="1259830" y="2672682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" name="Google Shape;8770;p61"/>
            <p:cNvCxnSpPr>
              <a:stCxn id="48" idx="2"/>
              <a:endCxn id="44" idx="0"/>
            </p:cNvCxnSpPr>
            <p:nvPr/>
          </p:nvCxnSpPr>
          <p:spPr>
            <a:xfrm rot="-5400000" flipH="1">
              <a:off x="1163380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" name="Google Shape;8772;p61"/>
            <p:cNvCxnSpPr>
              <a:stCxn id="43" idx="0"/>
              <a:endCxn id="48" idx="2"/>
            </p:cNvCxnSpPr>
            <p:nvPr/>
          </p:nvCxnSpPr>
          <p:spPr>
            <a:xfrm rot="-5400000">
              <a:off x="987062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" name="Google Shape;8774;p61"/>
            <p:cNvCxnSpPr>
              <a:stCxn id="47" idx="2"/>
              <a:endCxn id="46" idx="0"/>
            </p:cNvCxnSpPr>
            <p:nvPr/>
          </p:nvCxnSpPr>
          <p:spPr>
            <a:xfrm rot="-5400000" flipH="1">
              <a:off x="1901948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" name="Google Shape;8776;p61"/>
            <p:cNvCxnSpPr>
              <a:stCxn id="45" idx="0"/>
              <a:endCxn id="47" idx="2"/>
            </p:cNvCxnSpPr>
            <p:nvPr/>
          </p:nvCxnSpPr>
          <p:spPr>
            <a:xfrm rot="-5400000">
              <a:off x="1725631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3" name="Google Shape;8773;p61"/>
            <p:cNvSpPr/>
            <p:nvPr/>
          </p:nvSpPr>
          <p:spPr>
            <a:xfrm>
              <a:off x="803162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" name="Google Shape;8771;p61"/>
            <p:cNvSpPr/>
            <p:nvPr/>
          </p:nvSpPr>
          <p:spPr>
            <a:xfrm>
              <a:off x="1155799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" name="Google Shape;8777;p61"/>
            <p:cNvSpPr/>
            <p:nvPr/>
          </p:nvSpPr>
          <p:spPr>
            <a:xfrm>
              <a:off x="1541731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" name="Google Shape;8775;p61"/>
            <p:cNvSpPr/>
            <p:nvPr/>
          </p:nvSpPr>
          <p:spPr>
            <a:xfrm>
              <a:off x="1894368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" name="Google Shape;8767;p61"/>
            <p:cNvSpPr/>
            <p:nvPr/>
          </p:nvSpPr>
          <p:spPr>
            <a:xfrm>
              <a:off x="1718048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" name="Google Shape;8769;p61"/>
            <p:cNvSpPr/>
            <p:nvPr/>
          </p:nvSpPr>
          <p:spPr>
            <a:xfrm>
              <a:off x="979480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" name="Google Shape;8766;p61"/>
            <p:cNvSpPr/>
            <p:nvPr/>
          </p:nvSpPr>
          <p:spPr>
            <a:xfrm>
              <a:off x="1348764" y="2667727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" name="Google Shape;8764;p61"/>
          <p:cNvGrpSpPr/>
          <p:nvPr/>
        </p:nvGrpSpPr>
        <p:grpSpPr>
          <a:xfrm>
            <a:off x="3684783" y="1600447"/>
            <a:ext cx="2975449" cy="1622400"/>
            <a:chOff x="803162" y="2667727"/>
            <a:chExt cx="1411906" cy="633611"/>
          </a:xfrm>
        </p:grpSpPr>
        <p:cxnSp>
          <p:nvCxnSpPr>
            <p:cNvPr id="65" name="Google Shape;8765;p61"/>
            <p:cNvCxnSpPr>
              <a:stCxn id="77" idx="2"/>
              <a:endCxn id="75" idx="0"/>
            </p:cNvCxnSpPr>
            <p:nvPr/>
          </p:nvCxnSpPr>
          <p:spPr>
            <a:xfrm rot="-5400000" flipH="1">
              <a:off x="1629114" y="2672827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" name="Google Shape;8768;p61"/>
            <p:cNvCxnSpPr>
              <a:stCxn id="76" idx="0"/>
              <a:endCxn id="77" idx="2"/>
            </p:cNvCxnSpPr>
            <p:nvPr/>
          </p:nvCxnSpPr>
          <p:spPr>
            <a:xfrm rot="-5400000">
              <a:off x="1259830" y="2672682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" name="Google Shape;8770;p61"/>
            <p:cNvCxnSpPr>
              <a:stCxn id="76" idx="2"/>
              <a:endCxn id="72" idx="0"/>
            </p:cNvCxnSpPr>
            <p:nvPr/>
          </p:nvCxnSpPr>
          <p:spPr>
            <a:xfrm rot="-5400000" flipH="1">
              <a:off x="1163380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" name="Google Shape;8772;p61"/>
            <p:cNvCxnSpPr>
              <a:stCxn id="71" idx="0"/>
              <a:endCxn id="76" idx="2"/>
            </p:cNvCxnSpPr>
            <p:nvPr/>
          </p:nvCxnSpPr>
          <p:spPr>
            <a:xfrm rot="-5400000">
              <a:off x="987062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" name="Google Shape;8774;p61"/>
            <p:cNvCxnSpPr>
              <a:stCxn id="75" idx="2"/>
              <a:endCxn id="74" idx="0"/>
            </p:cNvCxnSpPr>
            <p:nvPr/>
          </p:nvCxnSpPr>
          <p:spPr>
            <a:xfrm rot="-5400000" flipH="1">
              <a:off x="1901948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0" name="Google Shape;8776;p61"/>
            <p:cNvCxnSpPr>
              <a:stCxn id="73" idx="0"/>
              <a:endCxn id="75" idx="2"/>
            </p:cNvCxnSpPr>
            <p:nvPr/>
          </p:nvCxnSpPr>
          <p:spPr>
            <a:xfrm rot="-5400000">
              <a:off x="1725631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1" name="Google Shape;8773;p61"/>
            <p:cNvSpPr/>
            <p:nvPr/>
          </p:nvSpPr>
          <p:spPr>
            <a:xfrm>
              <a:off x="803162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" name="Google Shape;8771;p61"/>
            <p:cNvSpPr/>
            <p:nvPr/>
          </p:nvSpPr>
          <p:spPr>
            <a:xfrm>
              <a:off x="1155799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" name="Google Shape;8777;p61"/>
            <p:cNvSpPr/>
            <p:nvPr/>
          </p:nvSpPr>
          <p:spPr>
            <a:xfrm>
              <a:off x="1541731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" name="Google Shape;8775;p61"/>
            <p:cNvSpPr/>
            <p:nvPr/>
          </p:nvSpPr>
          <p:spPr>
            <a:xfrm>
              <a:off x="1894368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" name="Google Shape;8767;p61"/>
            <p:cNvSpPr/>
            <p:nvPr/>
          </p:nvSpPr>
          <p:spPr>
            <a:xfrm>
              <a:off x="1718048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" name="Google Shape;8769;p61"/>
            <p:cNvSpPr/>
            <p:nvPr/>
          </p:nvSpPr>
          <p:spPr>
            <a:xfrm>
              <a:off x="979480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" name="Google Shape;8766;p61"/>
            <p:cNvSpPr/>
            <p:nvPr/>
          </p:nvSpPr>
          <p:spPr>
            <a:xfrm>
              <a:off x="1348764" y="2667727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079701" y="1556792"/>
            <a:ext cx="1524747" cy="1666055"/>
            <a:chOff x="6985216" y="1122764"/>
            <a:chExt cx="1524747" cy="1666055"/>
          </a:xfrm>
        </p:grpSpPr>
        <p:cxnSp>
          <p:nvCxnSpPr>
            <p:cNvPr id="80" name="Google Shape;8768;p61"/>
            <p:cNvCxnSpPr>
              <a:stCxn id="90" idx="0"/>
              <a:endCxn id="91" idx="2"/>
            </p:cNvCxnSpPr>
            <p:nvPr/>
          </p:nvCxnSpPr>
          <p:spPr>
            <a:xfrm rot="5400000" flipH="1" flipV="1">
              <a:off x="7593305" y="1612256"/>
              <a:ext cx="338952" cy="621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" name="Google Shape;8770;p61"/>
            <p:cNvCxnSpPr>
              <a:stCxn id="90" idx="2"/>
              <a:endCxn id="86" idx="0"/>
            </p:cNvCxnSpPr>
            <p:nvPr/>
          </p:nvCxnSpPr>
          <p:spPr>
            <a:xfrm rot="16200000" flipH="1">
              <a:off x="7789756" y="2075082"/>
              <a:ext cx="355000" cy="409571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" name="Google Shape;8772;p61"/>
            <p:cNvCxnSpPr>
              <a:stCxn id="85" idx="0"/>
              <a:endCxn id="90" idx="2"/>
            </p:cNvCxnSpPr>
            <p:nvPr/>
          </p:nvCxnSpPr>
          <p:spPr>
            <a:xfrm rot="5400000" flipH="1" flipV="1">
              <a:off x="7359742" y="2065765"/>
              <a:ext cx="366125" cy="439333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5" name="Google Shape;8773;p61"/>
            <p:cNvSpPr/>
            <p:nvPr/>
          </p:nvSpPr>
          <p:spPr>
            <a:xfrm>
              <a:off x="6985216" y="2468493"/>
              <a:ext cx="675843" cy="320326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" name="Google Shape;8771;p61"/>
            <p:cNvSpPr/>
            <p:nvPr/>
          </p:nvSpPr>
          <p:spPr>
            <a:xfrm>
              <a:off x="7834120" y="2457368"/>
              <a:ext cx="675843" cy="320326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" name="Google Shape;8769;p61"/>
            <p:cNvSpPr/>
            <p:nvPr/>
          </p:nvSpPr>
          <p:spPr>
            <a:xfrm>
              <a:off x="7424549" y="1782042"/>
              <a:ext cx="675843" cy="320326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" name="Google Shape;8766;p61"/>
            <p:cNvSpPr/>
            <p:nvPr/>
          </p:nvSpPr>
          <p:spPr>
            <a:xfrm>
              <a:off x="7425170" y="1122764"/>
              <a:ext cx="675843" cy="320326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pic>
        <p:nvPicPr>
          <p:cNvPr id="96" name="Picture 4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86758" y="1356393"/>
            <a:ext cx="4667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Picture 4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77310" y="1375081"/>
            <a:ext cx="4667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4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15160" y="1381198"/>
            <a:ext cx="4667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1pPr>
            <a:lvl2pPr marL="742950" indent="-28575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altLang="en-US" sz="1000" b="0" smtClean="0">
                <a:solidFill>
                  <a:srgbClr val="002B55"/>
                </a:solidFill>
              </a:rPr>
              <a:t>p. </a:t>
            </a:r>
            <a:fld id="{7D081552-56CE-4E77-A71F-DEA3108E3B4C}" type="slidenum">
              <a:rPr lang="en-GB" altLang="en-US" sz="1000" b="0" smtClean="0">
                <a:solidFill>
                  <a:srgbClr val="002B55"/>
                </a:solidFill>
              </a:rPr>
              <a:pPr/>
              <a:t>46</a:t>
            </a:fld>
            <a:endParaRPr lang="en-GB" altLang="en-US" sz="1000" b="0" smtClean="0">
              <a:solidFill>
                <a:srgbClr val="002B55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57500" y="190500"/>
            <a:ext cx="3038475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RESEARCH PROGRAM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68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63" y="2933922"/>
            <a:ext cx="27781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1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689" y="2265596"/>
            <a:ext cx="2794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" name="Google Shape;8764;p61"/>
          <p:cNvGrpSpPr/>
          <p:nvPr/>
        </p:nvGrpSpPr>
        <p:grpSpPr>
          <a:xfrm>
            <a:off x="372415" y="1600447"/>
            <a:ext cx="2975449" cy="1622400"/>
            <a:chOff x="803162" y="2667727"/>
            <a:chExt cx="1411906" cy="633611"/>
          </a:xfrm>
        </p:grpSpPr>
        <p:cxnSp>
          <p:nvCxnSpPr>
            <p:cNvPr id="35" name="Google Shape;8765;p61"/>
            <p:cNvCxnSpPr>
              <a:stCxn id="49" idx="2"/>
              <a:endCxn id="47" idx="0"/>
            </p:cNvCxnSpPr>
            <p:nvPr/>
          </p:nvCxnSpPr>
          <p:spPr>
            <a:xfrm rot="-5400000" flipH="1">
              <a:off x="1629114" y="2672827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" name="Google Shape;8768;p61"/>
            <p:cNvCxnSpPr>
              <a:stCxn id="48" idx="0"/>
              <a:endCxn id="49" idx="2"/>
            </p:cNvCxnSpPr>
            <p:nvPr/>
          </p:nvCxnSpPr>
          <p:spPr>
            <a:xfrm rot="-5400000">
              <a:off x="1259830" y="2672682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" name="Google Shape;8770;p61"/>
            <p:cNvCxnSpPr>
              <a:stCxn id="48" idx="2"/>
              <a:endCxn id="44" idx="0"/>
            </p:cNvCxnSpPr>
            <p:nvPr/>
          </p:nvCxnSpPr>
          <p:spPr>
            <a:xfrm rot="-5400000" flipH="1">
              <a:off x="1163380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" name="Google Shape;8772;p61"/>
            <p:cNvCxnSpPr>
              <a:stCxn id="43" idx="0"/>
              <a:endCxn id="48" idx="2"/>
            </p:cNvCxnSpPr>
            <p:nvPr/>
          </p:nvCxnSpPr>
          <p:spPr>
            <a:xfrm rot="-5400000">
              <a:off x="987062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" name="Google Shape;8774;p61"/>
            <p:cNvCxnSpPr>
              <a:stCxn id="47" idx="2"/>
              <a:endCxn id="46" idx="0"/>
            </p:cNvCxnSpPr>
            <p:nvPr/>
          </p:nvCxnSpPr>
          <p:spPr>
            <a:xfrm rot="-5400000" flipH="1">
              <a:off x="1901948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" name="Google Shape;8776;p61"/>
            <p:cNvCxnSpPr>
              <a:stCxn id="45" idx="0"/>
              <a:endCxn id="47" idx="2"/>
            </p:cNvCxnSpPr>
            <p:nvPr/>
          </p:nvCxnSpPr>
          <p:spPr>
            <a:xfrm rot="-5400000">
              <a:off x="1725631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3" name="Google Shape;8773;p61"/>
            <p:cNvSpPr/>
            <p:nvPr/>
          </p:nvSpPr>
          <p:spPr>
            <a:xfrm>
              <a:off x="803162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" name="Google Shape;8771;p61"/>
            <p:cNvSpPr/>
            <p:nvPr/>
          </p:nvSpPr>
          <p:spPr>
            <a:xfrm>
              <a:off x="1155799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" name="Google Shape;8777;p61"/>
            <p:cNvSpPr/>
            <p:nvPr/>
          </p:nvSpPr>
          <p:spPr>
            <a:xfrm>
              <a:off x="1541731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" name="Google Shape;8775;p61"/>
            <p:cNvSpPr/>
            <p:nvPr/>
          </p:nvSpPr>
          <p:spPr>
            <a:xfrm>
              <a:off x="1894368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" name="Google Shape;8767;p61"/>
            <p:cNvSpPr/>
            <p:nvPr/>
          </p:nvSpPr>
          <p:spPr>
            <a:xfrm>
              <a:off x="1718048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" name="Google Shape;8769;p61"/>
            <p:cNvSpPr/>
            <p:nvPr/>
          </p:nvSpPr>
          <p:spPr>
            <a:xfrm>
              <a:off x="979480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" name="Google Shape;8766;p61"/>
            <p:cNvSpPr/>
            <p:nvPr/>
          </p:nvSpPr>
          <p:spPr>
            <a:xfrm>
              <a:off x="1348764" y="2667727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" name="Google Shape;8764;p61"/>
          <p:cNvGrpSpPr/>
          <p:nvPr/>
        </p:nvGrpSpPr>
        <p:grpSpPr>
          <a:xfrm>
            <a:off x="3684783" y="1600447"/>
            <a:ext cx="2975449" cy="1622400"/>
            <a:chOff x="803162" y="2667727"/>
            <a:chExt cx="1411906" cy="633611"/>
          </a:xfrm>
        </p:grpSpPr>
        <p:cxnSp>
          <p:nvCxnSpPr>
            <p:cNvPr id="65" name="Google Shape;8765;p61"/>
            <p:cNvCxnSpPr>
              <a:stCxn id="77" idx="2"/>
              <a:endCxn id="75" idx="0"/>
            </p:cNvCxnSpPr>
            <p:nvPr/>
          </p:nvCxnSpPr>
          <p:spPr>
            <a:xfrm rot="-5400000" flipH="1">
              <a:off x="1629114" y="2672827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" name="Google Shape;8768;p61"/>
            <p:cNvCxnSpPr>
              <a:stCxn id="76" idx="0"/>
              <a:endCxn id="77" idx="2"/>
            </p:cNvCxnSpPr>
            <p:nvPr/>
          </p:nvCxnSpPr>
          <p:spPr>
            <a:xfrm rot="-5400000">
              <a:off x="1259830" y="2672682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" name="Google Shape;8770;p61"/>
            <p:cNvCxnSpPr>
              <a:stCxn id="76" idx="2"/>
              <a:endCxn id="72" idx="0"/>
            </p:cNvCxnSpPr>
            <p:nvPr/>
          </p:nvCxnSpPr>
          <p:spPr>
            <a:xfrm rot="-5400000" flipH="1">
              <a:off x="1163380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" name="Google Shape;8772;p61"/>
            <p:cNvCxnSpPr>
              <a:stCxn id="71" idx="0"/>
              <a:endCxn id="76" idx="2"/>
            </p:cNvCxnSpPr>
            <p:nvPr/>
          </p:nvCxnSpPr>
          <p:spPr>
            <a:xfrm rot="-5400000">
              <a:off x="987062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" name="Google Shape;8774;p61"/>
            <p:cNvCxnSpPr>
              <a:stCxn id="75" idx="2"/>
              <a:endCxn id="74" idx="0"/>
            </p:cNvCxnSpPr>
            <p:nvPr/>
          </p:nvCxnSpPr>
          <p:spPr>
            <a:xfrm rot="-5400000" flipH="1">
              <a:off x="1901948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0" name="Google Shape;8776;p61"/>
            <p:cNvCxnSpPr>
              <a:stCxn id="73" idx="0"/>
              <a:endCxn id="75" idx="2"/>
            </p:cNvCxnSpPr>
            <p:nvPr/>
          </p:nvCxnSpPr>
          <p:spPr>
            <a:xfrm rot="-5400000">
              <a:off x="1725631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1" name="Google Shape;8773;p61"/>
            <p:cNvSpPr/>
            <p:nvPr/>
          </p:nvSpPr>
          <p:spPr>
            <a:xfrm>
              <a:off x="803162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" name="Google Shape;8771;p61"/>
            <p:cNvSpPr/>
            <p:nvPr/>
          </p:nvSpPr>
          <p:spPr>
            <a:xfrm>
              <a:off x="1155799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" name="Google Shape;8777;p61"/>
            <p:cNvSpPr/>
            <p:nvPr/>
          </p:nvSpPr>
          <p:spPr>
            <a:xfrm>
              <a:off x="1541731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" name="Google Shape;8775;p61"/>
            <p:cNvSpPr/>
            <p:nvPr/>
          </p:nvSpPr>
          <p:spPr>
            <a:xfrm>
              <a:off x="1894368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" name="Google Shape;8767;p61"/>
            <p:cNvSpPr/>
            <p:nvPr/>
          </p:nvSpPr>
          <p:spPr>
            <a:xfrm>
              <a:off x="1718048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" name="Google Shape;8769;p61"/>
            <p:cNvSpPr/>
            <p:nvPr/>
          </p:nvSpPr>
          <p:spPr>
            <a:xfrm>
              <a:off x="979480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" name="Google Shape;8766;p61"/>
            <p:cNvSpPr/>
            <p:nvPr/>
          </p:nvSpPr>
          <p:spPr>
            <a:xfrm>
              <a:off x="1348764" y="2667727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079701" y="1556792"/>
            <a:ext cx="1524747" cy="1666055"/>
            <a:chOff x="6985216" y="1122764"/>
            <a:chExt cx="1524747" cy="1666055"/>
          </a:xfrm>
        </p:grpSpPr>
        <p:cxnSp>
          <p:nvCxnSpPr>
            <p:cNvPr id="80" name="Google Shape;8768;p61"/>
            <p:cNvCxnSpPr>
              <a:stCxn id="90" idx="0"/>
              <a:endCxn id="91" idx="2"/>
            </p:cNvCxnSpPr>
            <p:nvPr/>
          </p:nvCxnSpPr>
          <p:spPr>
            <a:xfrm rot="5400000" flipH="1" flipV="1">
              <a:off x="7593305" y="1612256"/>
              <a:ext cx="338952" cy="621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" name="Google Shape;8770;p61"/>
            <p:cNvCxnSpPr>
              <a:stCxn id="90" idx="2"/>
              <a:endCxn id="86" idx="0"/>
            </p:cNvCxnSpPr>
            <p:nvPr/>
          </p:nvCxnSpPr>
          <p:spPr>
            <a:xfrm rot="16200000" flipH="1">
              <a:off x="7789756" y="2075082"/>
              <a:ext cx="355000" cy="409571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" name="Google Shape;8772;p61"/>
            <p:cNvCxnSpPr>
              <a:stCxn id="85" idx="0"/>
              <a:endCxn id="90" idx="2"/>
            </p:cNvCxnSpPr>
            <p:nvPr/>
          </p:nvCxnSpPr>
          <p:spPr>
            <a:xfrm rot="5400000" flipH="1" flipV="1">
              <a:off x="7359742" y="2065765"/>
              <a:ext cx="366125" cy="439333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5" name="Google Shape;8773;p61"/>
            <p:cNvSpPr/>
            <p:nvPr/>
          </p:nvSpPr>
          <p:spPr>
            <a:xfrm>
              <a:off x="6985216" y="2468493"/>
              <a:ext cx="675843" cy="320326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" name="Google Shape;8771;p61"/>
            <p:cNvSpPr/>
            <p:nvPr/>
          </p:nvSpPr>
          <p:spPr>
            <a:xfrm>
              <a:off x="7834120" y="2457368"/>
              <a:ext cx="675843" cy="320326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" name="Google Shape;8769;p61"/>
            <p:cNvSpPr/>
            <p:nvPr/>
          </p:nvSpPr>
          <p:spPr>
            <a:xfrm>
              <a:off x="7424549" y="1782042"/>
              <a:ext cx="675843" cy="320326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" name="Google Shape;8766;p61"/>
            <p:cNvSpPr/>
            <p:nvPr/>
          </p:nvSpPr>
          <p:spPr>
            <a:xfrm>
              <a:off x="7425170" y="1122764"/>
              <a:ext cx="675843" cy="320326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pic>
        <p:nvPicPr>
          <p:cNvPr id="9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86758" y="1356393"/>
            <a:ext cx="4667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77310" y="1375081"/>
            <a:ext cx="4667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15160" y="1381198"/>
            <a:ext cx="4667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688" y="4160838"/>
            <a:ext cx="26193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863" y="4221163"/>
            <a:ext cx="4318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Rectangle 82"/>
          <p:cNvSpPr/>
          <p:nvPr/>
        </p:nvSpPr>
        <p:spPr>
          <a:xfrm>
            <a:off x="3033713" y="4392613"/>
            <a:ext cx="2400300" cy="8318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en-US" sz="1600" b="0" kern="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When innovation happens teams are unaware of each other</a:t>
            </a:r>
            <a:endParaRPr lang="en-US" altLang="en-US" sz="2000" b="0" kern="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6043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1pPr>
            <a:lvl2pPr marL="742950" indent="-28575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altLang="en-US" sz="1000" b="0" smtClean="0">
                <a:solidFill>
                  <a:srgbClr val="002B55"/>
                </a:solidFill>
              </a:rPr>
              <a:t>p. </a:t>
            </a:r>
            <a:fld id="{7D081552-56CE-4E77-A71F-DEA3108E3B4C}" type="slidenum">
              <a:rPr lang="en-GB" altLang="en-US" sz="1000" b="0" smtClean="0">
                <a:solidFill>
                  <a:srgbClr val="002B55"/>
                </a:solidFill>
              </a:rPr>
              <a:pPr/>
              <a:t>47</a:t>
            </a:fld>
            <a:endParaRPr lang="en-GB" altLang="en-US" sz="1000" b="0" smtClean="0">
              <a:solidFill>
                <a:srgbClr val="002B55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57500" y="190500"/>
            <a:ext cx="3038475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RESEARCH PROGRAM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68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63" y="2933922"/>
            <a:ext cx="27781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1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689" y="2265596"/>
            <a:ext cx="2794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2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2921210"/>
            <a:ext cx="2762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" name="Google Shape;8764;p61"/>
          <p:cNvGrpSpPr/>
          <p:nvPr/>
        </p:nvGrpSpPr>
        <p:grpSpPr>
          <a:xfrm>
            <a:off x="372415" y="1600447"/>
            <a:ext cx="2975449" cy="1622400"/>
            <a:chOff x="803162" y="2667727"/>
            <a:chExt cx="1411906" cy="633611"/>
          </a:xfrm>
        </p:grpSpPr>
        <p:cxnSp>
          <p:nvCxnSpPr>
            <p:cNvPr id="35" name="Google Shape;8765;p61"/>
            <p:cNvCxnSpPr>
              <a:stCxn id="49" idx="2"/>
              <a:endCxn id="47" idx="0"/>
            </p:cNvCxnSpPr>
            <p:nvPr/>
          </p:nvCxnSpPr>
          <p:spPr>
            <a:xfrm rot="-5400000" flipH="1">
              <a:off x="1629114" y="2672827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" name="Google Shape;8768;p61"/>
            <p:cNvCxnSpPr>
              <a:stCxn id="48" idx="0"/>
              <a:endCxn id="49" idx="2"/>
            </p:cNvCxnSpPr>
            <p:nvPr/>
          </p:nvCxnSpPr>
          <p:spPr>
            <a:xfrm rot="-5400000">
              <a:off x="1259830" y="2672682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" name="Google Shape;8770;p61"/>
            <p:cNvCxnSpPr>
              <a:stCxn id="48" idx="2"/>
              <a:endCxn id="44" idx="0"/>
            </p:cNvCxnSpPr>
            <p:nvPr/>
          </p:nvCxnSpPr>
          <p:spPr>
            <a:xfrm rot="-5400000" flipH="1">
              <a:off x="1163380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" name="Google Shape;8772;p61"/>
            <p:cNvCxnSpPr>
              <a:stCxn id="43" idx="0"/>
              <a:endCxn id="48" idx="2"/>
            </p:cNvCxnSpPr>
            <p:nvPr/>
          </p:nvCxnSpPr>
          <p:spPr>
            <a:xfrm rot="-5400000">
              <a:off x="987062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" name="Google Shape;8774;p61"/>
            <p:cNvCxnSpPr>
              <a:stCxn id="47" idx="2"/>
              <a:endCxn id="46" idx="0"/>
            </p:cNvCxnSpPr>
            <p:nvPr/>
          </p:nvCxnSpPr>
          <p:spPr>
            <a:xfrm rot="-5400000" flipH="1">
              <a:off x="1901948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" name="Google Shape;8776;p61"/>
            <p:cNvCxnSpPr>
              <a:stCxn id="45" idx="0"/>
              <a:endCxn id="47" idx="2"/>
            </p:cNvCxnSpPr>
            <p:nvPr/>
          </p:nvCxnSpPr>
          <p:spPr>
            <a:xfrm rot="-5400000">
              <a:off x="1725631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3" name="Google Shape;8773;p61"/>
            <p:cNvSpPr/>
            <p:nvPr/>
          </p:nvSpPr>
          <p:spPr>
            <a:xfrm>
              <a:off x="803162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" name="Google Shape;8771;p61"/>
            <p:cNvSpPr/>
            <p:nvPr/>
          </p:nvSpPr>
          <p:spPr>
            <a:xfrm>
              <a:off x="1155799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" name="Google Shape;8777;p61"/>
            <p:cNvSpPr/>
            <p:nvPr/>
          </p:nvSpPr>
          <p:spPr>
            <a:xfrm>
              <a:off x="1541731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" name="Google Shape;8775;p61"/>
            <p:cNvSpPr/>
            <p:nvPr/>
          </p:nvSpPr>
          <p:spPr>
            <a:xfrm>
              <a:off x="1894368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" name="Google Shape;8767;p61"/>
            <p:cNvSpPr/>
            <p:nvPr/>
          </p:nvSpPr>
          <p:spPr>
            <a:xfrm>
              <a:off x="1718048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" name="Google Shape;8769;p61"/>
            <p:cNvSpPr/>
            <p:nvPr/>
          </p:nvSpPr>
          <p:spPr>
            <a:xfrm>
              <a:off x="979480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" name="Google Shape;8766;p61"/>
            <p:cNvSpPr/>
            <p:nvPr/>
          </p:nvSpPr>
          <p:spPr>
            <a:xfrm>
              <a:off x="1348764" y="2667727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" name="Google Shape;8764;p61"/>
          <p:cNvGrpSpPr/>
          <p:nvPr/>
        </p:nvGrpSpPr>
        <p:grpSpPr>
          <a:xfrm>
            <a:off x="3684783" y="1600447"/>
            <a:ext cx="2975449" cy="1622400"/>
            <a:chOff x="803162" y="2667727"/>
            <a:chExt cx="1411906" cy="633611"/>
          </a:xfrm>
        </p:grpSpPr>
        <p:cxnSp>
          <p:nvCxnSpPr>
            <p:cNvPr id="65" name="Google Shape;8765;p61"/>
            <p:cNvCxnSpPr>
              <a:stCxn id="77" idx="2"/>
              <a:endCxn id="75" idx="0"/>
            </p:cNvCxnSpPr>
            <p:nvPr/>
          </p:nvCxnSpPr>
          <p:spPr>
            <a:xfrm rot="-5400000" flipH="1">
              <a:off x="1629114" y="2672827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" name="Google Shape;8768;p61"/>
            <p:cNvCxnSpPr>
              <a:stCxn id="76" idx="0"/>
              <a:endCxn id="77" idx="2"/>
            </p:cNvCxnSpPr>
            <p:nvPr/>
          </p:nvCxnSpPr>
          <p:spPr>
            <a:xfrm rot="-5400000">
              <a:off x="1259830" y="2672682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" name="Google Shape;8770;p61"/>
            <p:cNvCxnSpPr>
              <a:stCxn id="76" idx="2"/>
              <a:endCxn id="72" idx="0"/>
            </p:cNvCxnSpPr>
            <p:nvPr/>
          </p:nvCxnSpPr>
          <p:spPr>
            <a:xfrm rot="-5400000" flipH="1">
              <a:off x="1163380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" name="Google Shape;8772;p61"/>
            <p:cNvCxnSpPr>
              <a:stCxn id="71" idx="0"/>
              <a:endCxn id="76" idx="2"/>
            </p:cNvCxnSpPr>
            <p:nvPr/>
          </p:nvCxnSpPr>
          <p:spPr>
            <a:xfrm rot="-5400000">
              <a:off x="987062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" name="Google Shape;8774;p61"/>
            <p:cNvCxnSpPr>
              <a:stCxn id="75" idx="2"/>
              <a:endCxn id="74" idx="0"/>
            </p:cNvCxnSpPr>
            <p:nvPr/>
          </p:nvCxnSpPr>
          <p:spPr>
            <a:xfrm rot="-5400000" flipH="1">
              <a:off x="1901948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0" name="Google Shape;8776;p61"/>
            <p:cNvCxnSpPr>
              <a:stCxn id="73" idx="0"/>
              <a:endCxn id="75" idx="2"/>
            </p:cNvCxnSpPr>
            <p:nvPr/>
          </p:nvCxnSpPr>
          <p:spPr>
            <a:xfrm rot="-5400000">
              <a:off x="1725631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1" name="Google Shape;8773;p61"/>
            <p:cNvSpPr/>
            <p:nvPr/>
          </p:nvSpPr>
          <p:spPr>
            <a:xfrm>
              <a:off x="803162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" name="Google Shape;8771;p61"/>
            <p:cNvSpPr/>
            <p:nvPr/>
          </p:nvSpPr>
          <p:spPr>
            <a:xfrm>
              <a:off x="1155799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" name="Google Shape;8777;p61"/>
            <p:cNvSpPr/>
            <p:nvPr/>
          </p:nvSpPr>
          <p:spPr>
            <a:xfrm>
              <a:off x="1541731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" name="Google Shape;8775;p61"/>
            <p:cNvSpPr/>
            <p:nvPr/>
          </p:nvSpPr>
          <p:spPr>
            <a:xfrm>
              <a:off x="1894368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" name="Google Shape;8767;p61"/>
            <p:cNvSpPr/>
            <p:nvPr/>
          </p:nvSpPr>
          <p:spPr>
            <a:xfrm>
              <a:off x="1718048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" name="Google Shape;8769;p61"/>
            <p:cNvSpPr/>
            <p:nvPr/>
          </p:nvSpPr>
          <p:spPr>
            <a:xfrm>
              <a:off x="979480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" name="Google Shape;8766;p61"/>
            <p:cNvSpPr/>
            <p:nvPr/>
          </p:nvSpPr>
          <p:spPr>
            <a:xfrm>
              <a:off x="1348764" y="2667727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079701" y="1556792"/>
            <a:ext cx="1524747" cy="1666055"/>
            <a:chOff x="6985216" y="1122764"/>
            <a:chExt cx="1524747" cy="1666055"/>
          </a:xfrm>
        </p:grpSpPr>
        <p:cxnSp>
          <p:nvCxnSpPr>
            <p:cNvPr id="80" name="Google Shape;8768;p61"/>
            <p:cNvCxnSpPr>
              <a:stCxn id="90" idx="0"/>
              <a:endCxn id="91" idx="2"/>
            </p:cNvCxnSpPr>
            <p:nvPr/>
          </p:nvCxnSpPr>
          <p:spPr>
            <a:xfrm rot="5400000" flipH="1" flipV="1">
              <a:off x="7593305" y="1612256"/>
              <a:ext cx="338952" cy="621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" name="Google Shape;8770;p61"/>
            <p:cNvCxnSpPr>
              <a:stCxn id="90" idx="2"/>
              <a:endCxn id="86" idx="0"/>
            </p:cNvCxnSpPr>
            <p:nvPr/>
          </p:nvCxnSpPr>
          <p:spPr>
            <a:xfrm rot="16200000" flipH="1">
              <a:off x="7789756" y="2075082"/>
              <a:ext cx="355000" cy="409571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" name="Google Shape;8772;p61"/>
            <p:cNvCxnSpPr>
              <a:stCxn id="85" idx="0"/>
              <a:endCxn id="90" idx="2"/>
            </p:cNvCxnSpPr>
            <p:nvPr/>
          </p:nvCxnSpPr>
          <p:spPr>
            <a:xfrm rot="5400000" flipH="1" flipV="1">
              <a:off x="7359742" y="2065765"/>
              <a:ext cx="366125" cy="439333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5" name="Google Shape;8773;p61"/>
            <p:cNvSpPr/>
            <p:nvPr/>
          </p:nvSpPr>
          <p:spPr>
            <a:xfrm>
              <a:off x="6985216" y="2468493"/>
              <a:ext cx="675843" cy="320326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" name="Google Shape;8771;p61"/>
            <p:cNvSpPr/>
            <p:nvPr/>
          </p:nvSpPr>
          <p:spPr>
            <a:xfrm>
              <a:off x="7834120" y="2457368"/>
              <a:ext cx="675843" cy="320326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" name="Google Shape;8769;p61"/>
            <p:cNvSpPr/>
            <p:nvPr/>
          </p:nvSpPr>
          <p:spPr>
            <a:xfrm>
              <a:off x="7424549" y="1782042"/>
              <a:ext cx="675843" cy="320326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" name="Google Shape;8766;p61"/>
            <p:cNvSpPr/>
            <p:nvPr/>
          </p:nvSpPr>
          <p:spPr>
            <a:xfrm>
              <a:off x="7425170" y="1122764"/>
              <a:ext cx="675843" cy="320326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pic>
        <p:nvPicPr>
          <p:cNvPr id="9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86758" y="1356393"/>
            <a:ext cx="4667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77310" y="1375081"/>
            <a:ext cx="4667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15160" y="1381198"/>
            <a:ext cx="4667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688" y="4160838"/>
            <a:ext cx="26193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863" y="4221163"/>
            <a:ext cx="4318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Rectangle 50"/>
          <p:cNvSpPr/>
          <p:nvPr/>
        </p:nvSpPr>
        <p:spPr>
          <a:xfrm>
            <a:off x="3033713" y="4500563"/>
            <a:ext cx="2400300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en-US" sz="1600" b="0" kern="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They struggle to solve same problems </a:t>
            </a:r>
            <a:endParaRPr lang="en-US" altLang="en-US" sz="2000" b="0" kern="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0941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1pPr>
            <a:lvl2pPr marL="742950" indent="-28575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altLang="en-US" sz="1000" b="0" smtClean="0">
                <a:solidFill>
                  <a:srgbClr val="002B55"/>
                </a:solidFill>
              </a:rPr>
              <a:t>p. </a:t>
            </a:r>
            <a:fld id="{7D081552-56CE-4E77-A71F-DEA3108E3B4C}" type="slidenum">
              <a:rPr lang="en-GB" altLang="en-US" sz="1000" b="0" smtClean="0">
                <a:solidFill>
                  <a:srgbClr val="002B55"/>
                </a:solidFill>
              </a:rPr>
              <a:pPr/>
              <a:t>48</a:t>
            </a:fld>
            <a:endParaRPr lang="en-GB" altLang="en-US" sz="1000" b="0" smtClean="0">
              <a:solidFill>
                <a:srgbClr val="002B55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57500" y="190500"/>
            <a:ext cx="3038475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RESEARCH PROGRAM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68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63" y="2933922"/>
            <a:ext cx="27781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1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689" y="2265596"/>
            <a:ext cx="2794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2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2921210"/>
            <a:ext cx="2762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717500" y="3573016"/>
            <a:ext cx="7454900" cy="981075"/>
            <a:chOff x="646113" y="3981450"/>
            <a:chExt cx="7454900" cy="981075"/>
          </a:xfrm>
        </p:grpSpPr>
        <p:pic>
          <p:nvPicPr>
            <p:cNvPr id="28674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113" y="3981450"/>
              <a:ext cx="7454900" cy="981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83" name="Picture 4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500" y="4195763"/>
              <a:ext cx="595313" cy="552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84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0063" y="4208463"/>
              <a:ext cx="534987" cy="528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85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8775" y="4235450"/>
              <a:ext cx="452438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86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0613" y="4219575"/>
              <a:ext cx="534987" cy="528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87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5613" y="4208463"/>
              <a:ext cx="534987" cy="528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Rectangle 32"/>
            <p:cNvSpPr/>
            <p:nvPr/>
          </p:nvSpPr>
          <p:spPr>
            <a:xfrm>
              <a:off x="5341938" y="4164013"/>
              <a:ext cx="1981200" cy="58420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en-US" sz="1600" kern="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KNITS Know how</a:t>
              </a:r>
            </a:p>
            <a:p>
              <a:pPr algn="ctr">
                <a:defRPr/>
              </a:pPr>
              <a:r>
                <a:rPr lang="en-US" altLang="en-US" sz="1600" kern="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monitoring</a:t>
              </a:r>
              <a:endParaRPr lang="en-US" altLang="en-US" sz="2000" kern="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1" name="Google Shape;8764;p61"/>
          <p:cNvGrpSpPr/>
          <p:nvPr/>
        </p:nvGrpSpPr>
        <p:grpSpPr>
          <a:xfrm>
            <a:off x="372415" y="1600447"/>
            <a:ext cx="2975449" cy="1622400"/>
            <a:chOff x="803162" y="2667727"/>
            <a:chExt cx="1411906" cy="633611"/>
          </a:xfrm>
        </p:grpSpPr>
        <p:cxnSp>
          <p:nvCxnSpPr>
            <p:cNvPr id="35" name="Google Shape;8765;p61"/>
            <p:cNvCxnSpPr>
              <a:stCxn id="49" idx="2"/>
              <a:endCxn id="47" idx="0"/>
            </p:cNvCxnSpPr>
            <p:nvPr/>
          </p:nvCxnSpPr>
          <p:spPr>
            <a:xfrm rot="-5400000" flipH="1">
              <a:off x="1629114" y="2672827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" name="Google Shape;8768;p61"/>
            <p:cNvCxnSpPr>
              <a:stCxn id="48" idx="0"/>
              <a:endCxn id="49" idx="2"/>
            </p:cNvCxnSpPr>
            <p:nvPr/>
          </p:nvCxnSpPr>
          <p:spPr>
            <a:xfrm rot="-5400000">
              <a:off x="1259830" y="2672682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" name="Google Shape;8770;p61"/>
            <p:cNvCxnSpPr>
              <a:stCxn id="48" idx="2"/>
              <a:endCxn id="44" idx="0"/>
            </p:cNvCxnSpPr>
            <p:nvPr/>
          </p:nvCxnSpPr>
          <p:spPr>
            <a:xfrm rot="-5400000" flipH="1">
              <a:off x="1163380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" name="Google Shape;8772;p61"/>
            <p:cNvCxnSpPr>
              <a:stCxn id="43" idx="0"/>
              <a:endCxn id="48" idx="2"/>
            </p:cNvCxnSpPr>
            <p:nvPr/>
          </p:nvCxnSpPr>
          <p:spPr>
            <a:xfrm rot="-5400000">
              <a:off x="987062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" name="Google Shape;8774;p61"/>
            <p:cNvCxnSpPr>
              <a:stCxn id="47" idx="2"/>
              <a:endCxn id="46" idx="0"/>
            </p:cNvCxnSpPr>
            <p:nvPr/>
          </p:nvCxnSpPr>
          <p:spPr>
            <a:xfrm rot="-5400000" flipH="1">
              <a:off x="1901948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" name="Google Shape;8776;p61"/>
            <p:cNvCxnSpPr>
              <a:stCxn id="45" idx="0"/>
              <a:endCxn id="47" idx="2"/>
            </p:cNvCxnSpPr>
            <p:nvPr/>
          </p:nvCxnSpPr>
          <p:spPr>
            <a:xfrm rot="-5400000">
              <a:off x="1725631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3" name="Google Shape;8773;p61"/>
            <p:cNvSpPr/>
            <p:nvPr/>
          </p:nvSpPr>
          <p:spPr>
            <a:xfrm>
              <a:off x="803162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" name="Google Shape;8771;p61"/>
            <p:cNvSpPr/>
            <p:nvPr/>
          </p:nvSpPr>
          <p:spPr>
            <a:xfrm>
              <a:off x="1155799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" name="Google Shape;8777;p61"/>
            <p:cNvSpPr/>
            <p:nvPr/>
          </p:nvSpPr>
          <p:spPr>
            <a:xfrm>
              <a:off x="1541731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" name="Google Shape;8775;p61"/>
            <p:cNvSpPr/>
            <p:nvPr/>
          </p:nvSpPr>
          <p:spPr>
            <a:xfrm>
              <a:off x="1894368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" name="Google Shape;8767;p61"/>
            <p:cNvSpPr/>
            <p:nvPr/>
          </p:nvSpPr>
          <p:spPr>
            <a:xfrm>
              <a:off x="1718048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" name="Google Shape;8769;p61"/>
            <p:cNvSpPr/>
            <p:nvPr/>
          </p:nvSpPr>
          <p:spPr>
            <a:xfrm>
              <a:off x="979480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" name="Google Shape;8766;p61"/>
            <p:cNvSpPr/>
            <p:nvPr/>
          </p:nvSpPr>
          <p:spPr>
            <a:xfrm>
              <a:off x="1348764" y="2667727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" name="Google Shape;8764;p61"/>
          <p:cNvGrpSpPr/>
          <p:nvPr/>
        </p:nvGrpSpPr>
        <p:grpSpPr>
          <a:xfrm>
            <a:off x="3684783" y="1600447"/>
            <a:ext cx="2975449" cy="1622400"/>
            <a:chOff x="803162" y="2667727"/>
            <a:chExt cx="1411906" cy="633611"/>
          </a:xfrm>
        </p:grpSpPr>
        <p:cxnSp>
          <p:nvCxnSpPr>
            <p:cNvPr id="65" name="Google Shape;8765;p61"/>
            <p:cNvCxnSpPr>
              <a:stCxn id="77" idx="2"/>
              <a:endCxn id="75" idx="0"/>
            </p:cNvCxnSpPr>
            <p:nvPr/>
          </p:nvCxnSpPr>
          <p:spPr>
            <a:xfrm rot="-5400000" flipH="1">
              <a:off x="1629114" y="2672827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" name="Google Shape;8768;p61"/>
            <p:cNvCxnSpPr>
              <a:stCxn id="76" idx="0"/>
              <a:endCxn id="77" idx="2"/>
            </p:cNvCxnSpPr>
            <p:nvPr/>
          </p:nvCxnSpPr>
          <p:spPr>
            <a:xfrm rot="-5400000">
              <a:off x="1259830" y="2672682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" name="Google Shape;8770;p61"/>
            <p:cNvCxnSpPr>
              <a:stCxn id="76" idx="2"/>
              <a:endCxn id="72" idx="0"/>
            </p:cNvCxnSpPr>
            <p:nvPr/>
          </p:nvCxnSpPr>
          <p:spPr>
            <a:xfrm rot="-5400000" flipH="1">
              <a:off x="1163380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" name="Google Shape;8772;p61"/>
            <p:cNvCxnSpPr>
              <a:stCxn id="71" idx="0"/>
              <a:endCxn id="76" idx="2"/>
            </p:cNvCxnSpPr>
            <p:nvPr/>
          </p:nvCxnSpPr>
          <p:spPr>
            <a:xfrm rot="-5400000">
              <a:off x="987062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" name="Google Shape;8774;p61"/>
            <p:cNvCxnSpPr>
              <a:stCxn id="75" idx="2"/>
              <a:endCxn id="74" idx="0"/>
            </p:cNvCxnSpPr>
            <p:nvPr/>
          </p:nvCxnSpPr>
          <p:spPr>
            <a:xfrm rot="-5400000" flipH="1">
              <a:off x="1901948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0" name="Google Shape;8776;p61"/>
            <p:cNvCxnSpPr>
              <a:stCxn id="73" idx="0"/>
              <a:endCxn id="75" idx="2"/>
            </p:cNvCxnSpPr>
            <p:nvPr/>
          </p:nvCxnSpPr>
          <p:spPr>
            <a:xfrm rot="-5400000">
              <a:off x="1725631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1" name="Google Shape;8773;p61"/>
            <p:cNvSpPr/>
            <p:nvPr/>
          </p:nvSpPr>
          <p:spPr>
            <a:xfrm>
              <a:off x="803162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" name="Google Shape;8771;p61"/>
            <p:cNvSpPr/>
            <p:nvPr/>
          </p:nvSpPr>
          <p:spPr>
            <a:xfrm>
              <a:off x="1155799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" name="Google Shape;8777;p61"/>
            <p:cNvSpPr/>
            <p:nvPr/>
          </p:nvSpPr>
          <p:spPr>
            <a:xfrm>
              <a:off x="1541731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" name="Google Shape;8775;p61"/>
            <p:cNvSpPr/>
            <p:nvPr/>
          </p:nvSpPr>
          <p:spPr>
            <a:xfrm>
              <a:off x="1894368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" name="Google Shape;8767;p61"/>
            <p:cNvSpPr/>
            <p:nvPr/>
          </p:nvSpPr>
          <p:spPr>
            <a:xfrm>
              <a:off x="1718048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" name="Google Shape;8769;p61"/>
            <p:cNvSpPr/>
            <p:nvPr/>
          </p:nvSpPr>
          <p:spPr>
            <a:xfrm>
              <a:off x="979480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" name="Google Shape;8766;p61"/>
            <p:cNvSpPr/>
            <p:nvPr/>
          </p:nvSpPr>
          <p:spPr>
            <a:xfrm>
              <a:off x="1348764" y="2667727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079701" y="1556792"/>
            <a:ext cx="1524747" cy="1666055"/>
            <a:chOff x="6985216" y="1122764"/>
            <a:chExt cx="1524747" cy="1666055"/>
          </a:xfrm>
        </p:grpSpPr>
        <p:cxnSp>
          <p:nvCxnSpPr>
            <p:cNvPr id="80" name="Google Shape;8768;p61"/>
            <p:cNvCxnSpPr>
              <a:stCxn id="90" idx="0"/>
              <a:endCxn id="91" idx="2"/>
            </p:cNvCxnSpPr>
            <p:nvPr/>
          </p:nvCxnSpPr>
          <p:spPr>
            <a:xfrm rot="5400000" flipH="1" flipV="1">
              <a:off x="7593305" y="1612256"/>
              <a:ext cx="338952" cy="621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" name="Google Shape;8770;p61"/>
            <p:cNvCxnSpPr>
              <a:stCxn id="90" idx="2"/>
              <a:endCxn id="86" idx="0"/>
            </p:cNvCxnSpPr>
            <p:nvPr/>
          </p:nvCxnSpPr>
          <p:spPr>
            <a:xfrm rot="16200000" flipH="1">
              <a:off x="7789756" y="2075082"/>
              <a:ext cx="355000" cy="409571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" name="Google Shape;8772;p61"/>
            <p:cNvCxnSpPr>
              <a:stCxn id="85" idx="0"/>
              <a:endCxn id="90" idx="2"/>
            </p:cNvCxnSpPr>
            <p:nvPr/>
          </p:nvCxnSpPr>
          <p:spPr>
            <a:xfrm rot="5400000" flipH="1" flipV="1">
              <a:off x="7359742" y="2065765"/>
              <a:ext cx="366125" cy="439333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5" name="Google Shape;8773;p61"/>
            <p:cNvSpPr/>
            <p:nvPr/>
          </p:nvSpPr>
          <p:spPr>
            <a:xfrm>
              <a:off x="6985216" y="2468493"/>
              <a:ext cx="675843" cy="320326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" name="Google Shape;8771;p61"/>
            <p:cNvSpPr/>
            <p:nvPr/>
          </p:nvSpPr>
          <p:spPr>
            <a:xfrm>
              <a:off x="7834120" y="2457368"/>
              <a:ext cx="675843" cy="320326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" name="Google Shape;8769;p61"/>
            <p:cNvSpPr/>
            <p:nvPr/>
          </p:nvSpPr>
          <p:spPr>
            <a:xfrm>
              <a:off x="7424549" y="1782042"/>
              <a:ext cx="675843" cy="320326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" name="Google Shape;8766;p61"/>
            <p:cNvSpPr/>
            <p:nvPr/>
          </p:nvSpPr>
          <p:spPr>
            <a:xfrm>
              <a:off x="7425170" y="1122764"/>
              <a:ext cx="675843" cy="320326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pic>
        <p:nvPicPr>
          <p:cNvPr id="96" name="Picture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86758" y="1356393"/>
            <a:ext cx="4667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Picture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77310" y="1375081"/>
            <a:ext cx="4667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15160" y="1381198"/>
            <a:ext cx="4667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59869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1pPr>
            <a:lvl2pPr marL="742950" indent="-28575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altLang="en-US" sz="1000" b="0" smtClean="0">
                <a:solidFill>
                  <a:srgbClr val="002B55"/>
                </a:solidFill>
              </a:rPr>
              <a:t>p. </a:t>
            </a:r>
            <a:fld id="{7D081552-56CE-4E77-A71F-DEA3108E3B4C}" type="slidenum">
              <a:rPr lang="en-GB" altLang="en-US" sz="1000" b="0" smtClean="0">
                <a:solidFill>
                  <a:srgbClr val="002B55"/>
                </a:solidFill>
              </a:rPr>
              <a:pPr/>
              <a:t>49</a:t>
            </a:fld>
            <a:endParaRPr lang="en-GB" altLang="en-US" sz="1000" b="0" smtClean="0">
              <a:solidFill>
                <a:srgbClr val="002B55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57500" y="190500"/>
            <a:ext cx="3038475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RESEARCH PROGRAM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68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63" y="2933922"/>
            <a:ext cx="27781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1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689" y="2265596"/>
            <a:ext cx="2794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2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2921210"/>
            <a:ext cx="2762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" name="Google Shape;8764;p61"/>
          <p:cNvGrpSpPr/>
          <p:nvPr/>
        </p:nvGrpSpPr>
        <p:grpSpPr>
          <a:xfrm>
            <a:off x="372415" y="1600447"/>
            <a:ext cx="2975449" cy="1622400"/>
            <a:chOff x="803162" y="2667727"/>
            <a:chExt cx="1411906" cy="633611"/>
          </a:xfrm>
        </p:grpSpPr>
        <p:cxnSp>
          <p:nvCxnSpPr>
            <p:cNvPr id="35" name="Google Shape;8765;p61"/>
            <p:cNvCxnSpPr>
              <a:stCxn id="49" idx="2"/>
              <a:endCxn id="47" idx="0"/>
            </p:cNvCxnSpPr>
            <p:nvPr/>
          </p:nvCxnSpPr>
          <p:spPr>
            <a:xfrm rot="-5400000" flipH="1">
              <a:off x="1629114" y="2672827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" name="Google Shape;8768;p61"/>
            <p:cNvCxnSpPr>
              <a:stCxn id="48" idx="0"/>
              <a:endCxn id="49" idx="2"/>
            </p:cNvCxnSpPr>
            <p:nvPr/>
          </p:nvCxnSpPr>
          <p:spPr>
            <a:xfrm rot="-5400000">
              <a:off x="1259830" y="2672682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" name="Google Shape;8770;p61"/>
            <p:cNvCxnSpPr>
              <a:stCxn id="48" idx="2"/>
              <a:endCxn id="44" idx="0"/>
            </p:cNvCxnSpPr>
            <p:nvPr/>
          </p:nvCxnSpPr>
          <p:spPr>
            <a:xfrm rot="-5400000" flipH="1">
              <a:off x="1163380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" name="Google Shape;8772;p61"/>
            <p:cNvCxnSpPr>
              <a:stCxn id="43" idx="0"/>
              <a:endCxn id="48" idx="2"/>
            </p:cNvCxnSpPr>
            <p:nvPr/>
          </p:nvCxnSpPr>
          <p:spPr>
            <a:xfrm rot="-5400000">
              <a:off x="987062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" name="Google Shape;8774;p61"/>
            <p:cNvCxnSpPr>
              <a:stCxn id="47" idx="2"/>
              <a:endCxn id="46" idx="0"/>
            </p:cNvCxnSpPr>
            <p:nvPr/>
          </p:nvCxnSpPr>
          <p:spPr>
            <a:xfrm rot="-5400000" flipH="1">
              <a:off x="1901948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" name="Google Shape;8776;p61"/>
            <p:cNvCxnSpPr>
              <a:stCxn id="45" idx="0"/>
              <a:endCxn id="47" idx="2"/>
            </p:cNvCxnSpPr>
            <p:nvPr/>
          </p:nvCxnSpPr>
          <p:spPr>
            <a:xfrm rot="-5400000">
              <a:off x="1725631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3" name="Google Shape;8773;p61"/>
            <p:cNvSpPr/>
            <p:nvPr/>
          </p:nvSpPr>
          <p:spPr>
            <a:xfrm>
              <a:off x="803162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" name="Google Shape;8771;p61"/>
            <p:cNvSpPr/>
            <p:nvPr/>
          </p:nvSpPr>
          <p:spPr>
            <a:xfrm>
              <a:off x="1155799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" name="Google Shape;8777;p61"/>
            <p:cNvSpPr/>
            <p:nvPr/>
          </p:nvSpPr>
          <p:spPr>
            <a:xfrm>
              <a:off x="1541731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" name="Google Shape;8775;p61"/>
            <p:cNvSpPr/>
            <p:nvPr/>
          </p:nvSpPr>
          <p:spPr>
            <a:xfrm>
              <a:off x="1894368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" name="Google Shape;8767;p61"/>
            <p:cNvSpPr/>
            <p:nvPr/>
          </p:nvSpPr>
          <p:spPr>
            <a:xfrm>
              <a:off x="1718048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" name="Google Shape;8769;p61"/>
            <p:cNvSpPr/>
            <p:nvPr/>
          </p:nvSpPr>
          <p:spPr>
            <a:xfrm>
              <a:off x="979480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" name="Google Shape;8766;p61"/>
            <p:cNvSpPr/>
            <p:nvPr/>
          </p:nvSpPr>
          <p:spPr>
            <a:xfrm>
              <a:off x="1348764" y="2667727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" name="Google Shape;8764;p61"/>
          <p:cNvGrpSpPr/>
          <p:nvPr/>
        </p:nvGrpSpPr>
        <p:grpSpPr>
          <a:xfrm>
            <a:off x="3684783" y="1600447"/>
            <a:ext cx="2975449" cy="1622400"/>
            <a:chOff x="803162" y="2667727"/>
            <a:chExt cx="1411906" cy="633611"/>
          </a:xfrm>
        </p:grpSpPr>
        <p:cxnSp>
          <p:nvCxnSpPr>
            <p:cNvPr id="65" name="Google Shape;8765;p61"/>
            <p:cNvCxnSpPr>
              <a:stCxn id="77" idx="2"/>
              <a:endCxn id="75" idx="0"/>
            </p:cNvCxnSpPr>
            <p:nvPr/>
          </p:nvCxnSpPr>
          <p:spPr>
            <a:xfrm rot="-5400000" flipH="1">
              <a:off x="1629114" y="2672827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" name="Google Shape;8768;p61"/>
            <p:cNvCxnSpPr>
              <a:stCxn id="76" idx="0"/>
              <a:endCxn id="77" idx="2"/>
            </p:cNvCxnSpPr>
            <p:nvPr/>
          </p:nvCxnSpPr>
          <p:spPr>
            <a:xfrm rot="-5400000">
              <a:off x="1259830" y="2672682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" name="Google Shape;8770;p61"/>
            <p:cNvCxnSpPr>
              <a:stCxn id="76" idx="2"/>
              <a:endCxn id="72" idx="0"/>
            </p:cNvCxnSpPr>
            <p:nvPr/>
          </p:nvCxnSpPr>
          <p:spPr>
            <a:xfrm rot="-5400000" flipH="1">
              <a:off x="1163380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" name="Google Shape;8772;p61"/>
            <p:cNvCxnSpPr>
              <a:stCxn id="71" idx="0"/>
              <a:endCxn id="76" idx="2"/>
            </p:cNvCxnSpPr>
            <p:nvPr/>
          </p:nvCxnSpPr>
          <p:spPr>
            <a:xfrm rot="-5400000">
              <a:off x="987062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" name="Google Shape;8774;p61"/>
            <p:cNvCxnSpPr>
              <a:stCxn id="75" idx="2"/>
              <a:endCxn id="74" idx="0"/>
            </p:cNvCxnSpPr>
            <p:nvPr/>
          </p:nvCxnSpPr>
          <p:spPr>
            <a:xfrm rot="-5400000" flipH="1">
              <a:off x="1901948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0" name="Google Shape;8776;p61"/>
            <p:cNvCxnSpPr>
              <a:stCxn id="73" idx="0"/>
              <a:endCxn id="75" idx="2"/>
            </p:cNvCxnSpPr>
            <p:nvPr/>
          </p:nvCxnSpPr>
          <p:spPr>
            <a:xfrm rot="-5400000">
              <a:off x="1725631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1" name="Google Shape;8773;p61"/>
            <p:cNvSpPr/>
            <p:nvPr/>
          </p:nvSpPr>
          <p:spPr>
            <a:xfrm>
              <a:off x="803162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" name="Google Shape;8771;p61"/>
            <p:cNvSpPr/>
            <p:nvPr/>
          </p:nvSpPr>
          <p:spPr>
            <a:xfrm>
              <a:off x="1155799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" name="Google Shape;8777;p61"/>
            <p:cNvSpPr/>
            <p:nvPr/>
          </p:nvSpPr>
          <p:spPr>
            <a:xfrm>
              <a:off x="1541731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" name="Google Shape;8775;p61"/>
            <p:cNvSpPr/>
            <p:nvPr/>
          </p:nvSpPr>
          <p:spPr>
            <a:xfrm>
              <a:off x="1894368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" name="Google Shape;8767;p61"/>
            <p:cNvSpPr/>
            <p:nvPr/>
          </p:nvSpPr>
          <p:spPr>
            <a:xfrm>
              <a:off x="1718048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" name="Google Shape;8769;p61"/>
            <p:cNvSpPr/>
            <p:nvPr/>
          </p:nvSpPr>
          <p:spPr>
            <a:xfrm>
              <a:off x="979480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" name="Google Shape;8766;p61"/>
            <p:cNvSpPr/>
            <p:nvPr/>
          </p:nvSpPr>
          <p:spPr>
            <a:xfrm>
              <a:off x="1348764" y="2667727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079701" y="1556792"/>
            <a:ext cx="1524747" cy="1666055"/>
            <a:chOff x="6985216" y="1122764"/>
            <a:chExt cx="1524747" cy="1666055"/>
          </a:xfrm>
        </p:grpSpPr>
        <p:cxnSp>
          <p:nvCxnSpPr>
            <p:cNvPr id="80" name="Google Shape;8768;p61"/>
            <p:cNvCxnSpPr>
              <a:stCxn id="90" idx="0"/>
              <a:endCxn id="91" idx="2"/>
            </p:cNvCxnSpPr>
            <p:nvPr/>
          </p:nvCxnSpPr>
          <p:spPr>
            <a:xfrm rot="5400000" flipH="1" flipV="1">
              <a:off x="7593305" y="1612256"/>
              <a:ext cx="338952" cy="621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" name="Google Shape;8770;p61"/>
            <p:cNvCxnSpPr>
              <a:stCxn id="90" idx="2"/>
              <a:endCxn id="86" idx="0"/>
            </p:cNvCxnSpPr>
            <p:nvPr/>
          </p:nvCxnSpPr>
          <p:spPr>
            <a:xfrm rot="16200000" flipH="1">
              <a:off x="7789756" y="2075082"/>
              <a:ext cx="355000" cy="409571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" name="Google Shape;8772;p61"/>
            <p:cNvCxnSpPr>
              <a:stCxn id="85" idx="0"/>
              <a:endCxn id="90" idx="2"/>
            </p:cNvCxnSpPr>
            <p:nvPr/>
          </p:nvCxnSpPr>
          <p:spPr>
            <a:xfrm rot="5400000" flipH="1" flipV="1">
              <a:off x="7359742" y="2065765"/>
              <a:ext cx="366125" cy="439333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5" name="Google Shape;8773;p61"/>
            <p:cNvSpPr/>
            <p:nvPr/>
          </p:nvSpPr>
          <p:spPr>
            <a:xfrm>
              <a:off x="6985216" y="2468493"/>
              <a:ext cx="675843" cy="320326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" name="Google Shape;8771;p61"/>
            <p:cNvSpPr/>
            <p:nvPr/>
          </p:nvSpPr>
          <p:spPr>
            <a:xfrm>
              <a:off x="7834120" y="2457368"/>
              <a:ext cx="675843" cy="320326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" name="Google Shape;8769;p61"/>
            <p:cNvSpPr/>
            <p:nvPr/>
          </p:nvSpPr>
          <p:spPr>
            <a:xfrm>
              <a:off x="7424549" y="1782042"/>
              <a:ext cx="675843" cy="320326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" name="Google Shape;8766;p61"/>
            <p:cNvSpPr/>
            <p:nvPr/>
          </p:nvSpPr>
          <p:spPr>
            <a:xfrm>
              <a:off x="7425170" y="1122764"/>
              <a:ext cx="675843" cy="320326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pic>
        <p:nvPicPr>
          <p:cNvPr id="9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86758" y="1356393"/>
            <a:ext cx="4667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77310" y="1375081"/>
            <a:ext cx="4667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15160" y="1381198"/>
            <a:ext cx="4667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4" name="Group 53"/>
          <p:cNvGrpSpPr/>
          <p:nvPr/>
        </p:nvGrpSpPr>
        <p:grpSpPr>
          <a:xfrm>
            <a:off x="152400" y="3501008"/>
            <a:ext cx="8856663" cy="2071688"/>
            <a:chOff x="152400" y="3981450"/>
            <a:chExt cx="8856663" cy="2071688"/>
          </a:xfrm>
        </p:grpSpPr>
        <p:pic>
          <p:nvPicPr>
            <p:cNvPr id="55" name="Pictur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113" y="3981450"/>
              <a:ext cx="7454900" cy="981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" name="Picture 4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500" y="4195763"/>
              <a:ext cx="595313" cy="552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" name="Picture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7824" y="4208463"/>
              <a:ext cx="534987" cy="528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8775" y="4235450"/>
              <a:ext cx="452438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Picture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88" y="4219575"/>
              <a:ext cx="534987" cy="528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" name="Picture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2" y="4208463"/>
              <a:ext cx="534987" cy="528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" name="Picture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5035550"/>
              <a:ext cx="8856663" cy="1017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" name="Picture 6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338" y="5197475"/>
              <a:ext cx="2687637" cy="730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" name="Picture 4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563" y="5287963"/>
              <a:ext cx="593725" cy="552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" name="Title 2"/>
            <p:cNvSpPr txBox="1">
              <a:spLocks/>
            </p:cNvSpPr>
            <p:nvPr/>
          </p:nvSpPr>
          <p:spPr bwMode="auto">
            <a:xfrm>
              <a:off x="1692275" y="5303838"/>
              <a:ext cx="1165225" cy="51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9pPr>
            </a:lstStyle>
            <a:p>
              <a:pPr>
                <a:defRPr/>
              </a:pPr>
              <a:r>
                <a:rPr lang="en-US" sz="1600" b="0" kern="0" dirty="0" smtClean="0"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Architecture</a:t>
              </a:r>
            </a:p>
            <a:p>
              <a:pPr>
                <a:defRPr/>
              </a:pPr>
              <a:r>
                <a:rPr lang="en-US" sz="1600" b="0" kern="0" dirty="0" smtClean="0"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prototype</a:t>
              </a:r>
              <a:endParaRPr lang="en-US" sz="1600" b="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79" name="Picture 9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3100" y="5197475"/>
              <a:ext cx="2498725" cy="730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" name="Picture 4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5338" y="5283200"/>
              <a:ext cx="601662" cy="55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4" name="Picture 9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8363" y="5178425"/>
              <a:ext cx="2843212" cy="730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7" name="Picture 4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88" y="5264150"/>
              <a:ext cx="601662" cy="55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" name="Title 2"/>
            <p:cNvSpPr txBox="1">
              <a:spLocks/>
            </p:cNvSpPr>
            <p:nvPr/>
          </p:nvSpPr>
          <p:spPr bwMode="auto">
            <a:xfrm>
              <a:off x="4499992" y="5301208"/>
              <a:ext cx="911848" cy="51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9pPr>
            </a:lstStyle>
            <a:p>
              <a:pPr>
                <a:defRPr/>
              </a:pPr>
              <a:r>
                <a:rPr lang="et-EE" sz="1600" b="0" kern="0" dirty="0" smtClean="0"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Project Incubator</a:t>
              </a:r>
              <a:endParaRPr lang="en-US" sz="1600" b="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Title 2"/>
            <p:cNvSpPr txBox="1">
              <a:spLocks/>
            </p:cNvSpPr>
            <p:nvPr/>
          </p:nvSpPr>
          <p:spPr bwMode="auto">
            <a:xfrm>
              <a:off x="7346950" y="5314950"/>
              <a:ext cx="1385888" cy="51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9pPr>
            </a:lstStyle>
            <a:p>
              <a:pPr>
                <a:defRPr/>
              </a:pPr>
              <a:r>
                <a:rPr lang="en-US" sz="1600" b="0" kern="0" dirty="0" smtClean="0"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Coding test</a:t>
              </a:r>
            </a:p>
            <a:p>
              <a:pPr>
                <a:defRPr/>
              </a:pPr>
              <a:r>
                <a:rPr lang="en-US" sz="1600" b="0" kern="0" dirty="0" smtClean="0"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sandbox</a:t>
              </a:r>
              <a:endParaRPr lang="en-US" sz="1600" b="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92" name="Picture 3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5375" y="5340350"/>
              <a:ext cx="450850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3" name="Picture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6688" y="5326063"/>
              <a:ext cx="450850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3375" y="5324475"/>
              <a:ext cx="452438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" name="Rectangle 94"/>
            <p:cNvSpPr/>
            <p:nvPr/>
          </p:nvSpPr>
          <p:spPr>
            <a:xfrm>
              <a:off x="4788024" y="4157663"/>
              <a:ext cx="320516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en-US" sz="1600" b="0" kern="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KNITS </a:t>
              </a:r>
              <a:r>
                <a:rPr lang="et-EE" altLang="en-US" sz="1600" b="0" kern="0" dirty="0" smtClean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promote tools and events  </a:t>
              </a:r>
              <a:br>
                <a:rPr lang="et-EE" altLang="en-US" sz="1600" b="0" kern="0" dirty="0" smtClean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altLang="en-US" sz="1600" b="0" kern="0" dirty="0" smtClean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 </a:t>
              </a:r>
              <a:r>
                <a:rPr lang="et-EE" altLang="en-US" sz="1600" b="0" kern="0" dirty="0" smtClean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accelerate knowledge sharing </a:t>
              </a:r>
              <a:endParaRPr lang="en-US" altLang="en-US" sz="2000" b="0" kern="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36256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5934075" y="1989138"/>
            <a:ext cx="1563688" cy="3044825"/>
            <a:chOff x="7380312" y="2636913"/>
            <a:chExt cx="1564267" cy="3045906"/>
          </a:xfrm>
        </p:grpSpPr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7650287" y="2919588"/>
              <a:ext cx="1024317" cy="1024301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Google Shape;2011;p63"/>
            <p:cNvSpPr/>
            <p:nvPr/>
          </p:nvSpPr>
          <p:spPr>
            <a:xfrm rot="5400000">
              <a:off x="6639492" y="3377733"/>
              <a:ext cx="3045906" cy="1564267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tx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47" name="Group 22"/>
          <p:cNvGrpSpPr>
            <a:grpSpLocks/>
          </p:cNvGrpSpPr>
          <p:nvPr/>
        </p:nvGrpSpPr>
        <p:grpSpPr bwMode="auto">
          <a:xfrm>
            <a:off x="3624263" y="1989138"/>
            <a:ext cx="1563687" cy="3044825"/>
            <a:chOff x="7380312" y="2636913"/>
            <a:chExt cx="1564267" cy="3045906"/>
          </a:xfrm>
        </p:grpSpPr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7650287" y="2919588"/>
              <a:ext cx="1024317" cy="1024301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Google Shape;2011;p63"/>
            <p:cNvSpPr/>
            <p:nvPr/>
          </p:nvSpPr>
          <p:spPr>
            <a:xfrm rot="5400000">
              <a:off x="6639493" y="3377732"/>
              <a:ext cx="3045906" cy="1564267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tx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19" name="Title 1"/>
          <p:cNvSpPr>
            <a:spLocks noGrp="1"/>
          </p:cNvSpPr>
          <p:nvPr>
            <p:ph type="title"/>
          </p:nvPr>
        </p:nvSpPr>
        <p:spPr>
          <a:xfrm>
            <a:off x="2952750" y="260350"/>
            <a:ext cx="2673350" cy="361950"/>
          </a:xfrm>
        </p:spPr>
        <p:txBody>
          <a:bodyPr/>
          <a:lstStyle/>
          <a:p>
            <a:pPr>
              <a:defRPr/>
            </a:pPr>
            <a:r>
              <a:rPr lang="en-US" altLang="en-US" sz="20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KNITS STRATEGIES</a:t>
            </a:r>
            <a:endParaRPr lang="et-EE" altLang="en-US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1pPr>
            <a:lvl2pPr marL="742950" indent="-28575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altLang="en-US" sz="1000" b="0" smtClean="0">
                <a:solidFill>
                  <a:srgbClr val="002B55"/>
                </a:solidFill>
              </a:rPr>
              <a:t>p. </a:t>
            </a:r>
            <a:fld id="{25192014-CF01-46A5-A275-C874CC1576FD}" type="slidenum">
              <a:rPr lang="en-GB" altLang="en-US" sz="1000" b="0" smtClean="0">
                <a:solidFill>
                  <a:srgbClr val="002B55"/>
                </a:solidFill>
              </a:rPr>
              <a:pPr/>
              <a:t>5</a:t>
            </a:fld>
            <a:endParaRPr lang="en-GB" altLang="en-US" sz="1000" b="0" smtClean="0">
              <a:solidFill>
                <a:srgbClr val="002B55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76375" y="3571875"/>
            <a:ext cx="1273175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t-EE" altLang="en-US" sz="1400" b="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INTERNSHIP</a:t>
            </a:r>
            <a:endParaRPr lang="et-EE" altLang="en-US" sz="2000" b="0" dirty="0">
              <a:solidFill>
                <a:schemeClr val="accent5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89375" y="3597275"/>
            <a:ext cx="1042988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1400" b="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endParaRPr lang="et-EE" altLang="en-US" sz="2000" b="0" dirty="0">
              <a:solidFill>
                <a:schemeClr val="accent5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27750" y="3595688"/>
            <a:ext cx="1184275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1400" b="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RESEARCH</a:t>
            </a:r>
            <a:endParaRPr lang="et-EE" altLang="en-US" sz="2000" b="0" dirty="0">
              <a:solidFill>
                <a:schemeClr val="accent5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5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850" y="2471738"/>
            <a:ext cx="600075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Oval 17"/>
          <p:cNvSpPr>
            <a:spLocks noChangeAspect="1"/>
          </p:cNvSpPr>
          <p:nvPr/>
        </p:nvSpPr>
        <p:spPr>
          <a:xfrm>
            <a:off x="1582738" y="2270125"/>
            <a:ext cx="1025525" cy="1025525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155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588" y="2471738"/>
            <a:ext cx="631825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2503488"/>
            <a:ext cx="6254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Google Shape;2011;p63"/>
          <p:cNvSpPr/>
          <p:nvPr/>
        </p:nvSpPr>
        <p:spPr>
          <a:xfrm rot="5400000">
            <a:off x="573088" y="2728913"/>
            <a:ext cx="3044825" cy="156527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tx1">
                <a:lumMod val="90000"/>
                <a:lumOff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4"/>
          <p:cNvSpPr txBox="1">
            <a:spLocks noGrp="1"/>
          </p:cNvSpPr>
          <p:nvPr>
            <p:ph type="sldNum" idx="12"/>
          </p:nvPr>
        </p:nvSpPr>
        <p:spPr>
          <a:xfrm>
            <a:off x="8649025" y="6182333"/>
            <a:ext cx="4569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  <p:grpSp>
        <p:nvGrpSpPr>
          <p:cNvPr id="2060" name="Google Shape;2060;p34"/>
          <p:cNvGrpSpPr/>
          <p:nvPr/>
        </p:nvGrpSpPr>
        <p:grpSpPr>
          <a:xfrm>
            <a:off x="5410301" y="959320"/>
            <a:ext cx="3356124" cy="5105395"/>
            <a:chOff x="2602525" y="317054"/>
            <a:chExt cx="4174283" cy="4762495"/>
          </a:xfrm>
        </p:grpSpPr>
        <p:sp>
          <p:nvSpPr>
            <p:cNvPr id="2061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19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20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3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24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6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0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191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192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4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7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00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6" name="Google Shape;2206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603251"/>
            <a:ext cx="4343700" cy="111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latin typeface="Arial" pitchFamily="34" charset="0"/>
                <a:cs typeface="Arial" pitchFamily="34" charset="0"/>
              </a:rPr>
              <a:t>THANKS</a:t>
            </a:r>
            <a:r>
              <a:rPr lang="en" sz="7200" dirty="0"/>
              <a:t>!</a:t>
            </a:r>
            <a:endParaRPr sz="7200" dirty="0"/>
          </a:p>
        </p:txBody>
      </p:sp>
      <p:sp>
        <p:nvSpPr>
          <p:cNvPr id="2207" name="Google Shape;2207;p34"/>
          <p:cNvSpPr txBox="1">
            <a:spLocks noGrp="1"/>
          </p:cNvSpPr>
          <p:nvPr>
            <p:ph type="subTitle" idx="4294967295"/>
          </p:nvPr>
        </p:nvSpPr>
        <p:spPr>
          <a:xfrm>
            <a:off x="685800" y="2694745"/>
            <a:ext cx="4343700" cy="25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Segoe UI" pitchFamily="34" charset="0"/>
                <a:ea typeface="Barlow"/>
                <a:cs typeface="Segoe UI" pitchFamily="34" charset="0"/>
                <a:sym typeface="Barlow"/>
              </a:rPr>
              <a:t>Any questions?</a:t>
            </a:r>
            <a:endParaRPr sz="3600" b="1" dirty="0">
              <a:solidFill>
                <a:schemeClr val="accent1"/>
              </a:solidFill>
              <a:latin typeface="Segoe UI" pitchFamily="34" charset="0"/>
              <a:ea typeface="Barlow"/>
              <a:cs typeface="Segoe UI" pitchFamily="34" charset="0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Segoe UI" pitchFamily="34" charset="0"/>
                <a:cs typeface="Segoe UI" pitchFamily="34" charset="0"/>
              </a:rPr>
              <a:t>You can find me at: </a:t>
            </a:r>
            <a:endParaRPr dirty="0">
              <a:latin typeface="Segoe UI" pitchFamily="34" charset="0"/>
              <a:cs typeface="Segoe UI" pitchFamily="34" charset="0"/>
            </a:endParaRPr>
          </a:p>
          <a:p>
            <a:pPr marL="457200">
              <a:spcBef>
                <a:spcPts val="600"/>
              </a:spcBef>
              <a:spcAft>
                <a:spcPts val="0"/>
              </a:spcAft>
              <a:buSzPts val="1800"/>
              <a:buFontTx/>
              <a:buChar char="▸"/>
            </a:pPr>
            <a:r>
              <a:rPr lang="et-EE" dirty="0" smtClean="0">
                <a:latin typeface="Segoe UI" pitchFamily="34" charset="0"/>
                <a:cs typeface="Segoe UI" pitchFamily="34" charset="0"/>
              </a:rPr>
              <a:t>knits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@</a:t>
            </a:r>
            <a:r>
              <a:rPr lang="et-EE" dirty="0" smtClean="0">
                <a:latin typeface="Segoe UI" pitchFamily="34" charset="0"/>
                <a:cs typeface="Segoe UI" pitchFamily="34" charset="0"/>
              </a:rPr>
              <a:t>kuehne.nagel.com</a:t>
            </a:r>
            <a:endParaRPr dirty="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28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602680"/>
            <a:ext cx="6078438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>
                <a:latin typeface="Segoe UI" pitchFamily="34" charset="0"/>
                <a:cs typeface="Segoe UI" pitchFamily="34" charset="0"/>
              </a:rPr>
              <a:t>Internship Program</a:t>
            </a:r>
            <a:endParaRPr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2489200"/>
            <a:ext cx="609600" cy="18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sz="36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3422173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3009900"/>
            <a:ext cx="4386262" cy="172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788" y="2978150"/>
            <a:ext cx="18954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768350"/>
            <a:ext cx="8264525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5184775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3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8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5191125"/>
            <a:ext cx="8112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5146675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7" name="Content Placeholder 1"/>
          <p:cNvSpPr>
            <a:spLocks noGrp="1"/>
          </p:cNvSpPr>
          <p:nvPr>
            <p:ph idx="1"/>
          </p:nvPr>
        </p:nvSpPr>
        <p:spPr>
          <a:xfrm>
            <a:off x="1022350" y="1465263"/>
            <a:ext cx="1903413" cy="234950"/>
          </a:xfrm>
        </p:spPr>
        <p:txBody>
          <a:bodyPr/>
          <a:lstStyle/>
          <a:p>
            <a:pPr marL="0" indent="0">
              <a:defRPr/>
            </a:pPr>
            <a:r>
              <a:rPr lang="en-US" altLang="en-US" sz="1200" b="1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EDUCATION INSTITUTION</a:t>
            </a:r>
          </a:p>
        </p:txBody>
      </p:sp>
      <p:pic>
        <p:nvPicPr>
          <p:cNvPr id="7180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893763"/>
            <a:ext cx="6667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Content Placeholder 1"/>
          <p:cNvSpPr txBox="1">
            <a:spLocks/>
          </p:cNvSpPr>
          <p:nvPr/>
        </p:nvSpPr>
        <p:spPr bwMode="auto">
          <a:xfrm>
            <a:off x="3230563" y="1484313"/>
            <a:ext cx="1258887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ADVERTISEMENT</a:t>
            </a:r>
          </a:p>
        </p:txBody>
      </p:sp>
      <p:pic>
        <p:nvPicPr>
          <p:cNvPr id="7182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889000"/>
            <a:ext cx="6397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3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871538"/>
            <a:ext cx="604837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Content Placeholder 1"/>
          <p:cNvSpPr txBox="1">
            <a:spLocks/>
          </p:cNvSpPr>
          <p:nvPr/>
        </p:nvSpPr>
        <p:spPr bwMode="auto">
          <a:xfrm>
            <a:off x="4949825" y="1500188"/>
            <a:ext cx="1497013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 IT PROGRAM</a:t>
            </a:r>
          </a:p>
        </p:txBody>
      </p:sp>
      <p:pic>
        <p:nvPicPr>
          <p:cNvPr id="7185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88" y="3941763"/>
            <a:ext cx="65246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6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882650"/>
            <a:ext cx="5540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Content Placeholder 1"/>
          <p:cNvSpPr txBox="1">
            <a:spLocks/>
          </p:cNvSpPr>
          <p:nvPr/>
        </p:nvSpPr>
        <p:spPr bwMode="auto">
          <a:xfrm>
            <a:off x="6583363" y="1466850"/>
            <a:ext cx="1585912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 </a:t>
            </a: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EFERRAL </a:t>
            </a:r>
          </a:p>
        </p:txBody>
      </p:sp>
      <p:sp>
        <p:nvSpPr>
          <p:cNvPr id="63" name="Content Placeholder 1"/>
          <p:cNvSpPr txBox="1">
            <a:spLocks/>
          </p:cNvSpPr>
          <p:nvPr/>
        </p:nvSpPr>
        <p:spPr bwMode="auto">
          <a:xfrm>
            <a:off x="4975225" y="2879725"/>
            <a:ext cx="811213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 TEAM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189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39909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0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4730750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Rectangle 71"/>
          <p:cNvSpPr/>
          <p:nvPr/>
        </p:nvSpPr>
        <p:spPr>
          <a:xfrm>
            <a:off x="2857500" y="190500"/>
            <a:ext cx="31518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INTERNSHIP </a:t>
            </a: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92" name="Picture 6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50" y="3213100"/>
            <a:ext cx="72072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3" name="Picture 6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5" y="3409950"/>
            <a:ext cx="333375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4" name="Picture 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510063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Content Placeholder 1"/>
          <p:cNvSpPr txBox="1">
            <a:spLocks/>
          </p:cNvSpPr>
          <p:nvPr/>
        </p:nvSpPr>
        <p:spPr bwMode="auto">
          <a:xfrm>
            <a:off x="596900" y="2836863"/>
            <a:ext cx="1055688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TALENT POOL</a:t>
            </a:r>
          </a:p>
        </p:txBody>
      </p:sp>
      <p:pic>
        <p:nvPicPr>
          <p:cNvPr id="7196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903663"/>
            <a:ext cx="604837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7" name="Picture 3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3087688"/>
            <a:ext cx="8540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8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5" y="3208338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9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32416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00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3255963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01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263900"/>
            <a:ext cx="563562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02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175" y="3263900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03" name="Picture 4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04" name="Picture 4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05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225" y="4708525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06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4730750"/>
            <a:ext cx="265112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07" name="Picture 7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866775"/>
            <a:ext cx="601663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08" name="Picture 7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563" y="3922713"/>
            <a:ext cx="601662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09" name="Picture 7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303588"/>
            <a:ext cx="601663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10" name="Picture 1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792288"/>
            <a:ext cx="6249988" cy="9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11" name="Picture 7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2036763"/>
            <a:ext cx="495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12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717800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13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463" y="2709863"/>
            <a:ext cx="265112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14" name="Picture 2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675" y="3028950"/>
            <a:ext cx="19526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15" name="Picture 4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0" y="3284538"/>
            <a:ext cx="601663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16" name="Picture 2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763" y="4086225"/>
            <a:ext cx="5524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17" name="Picture 2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263" y="3644900"/>
            <a:ext cx="7683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18" name="Picture 2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5" y="4103688"/>
            <a:ext cx="4254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19" name="Picture 61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75" y="2349500"/>
            <a:ext cx="18018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Content Placeholder 1"/>
          <p:cNvSpPr txBox="1">
            <a:spLocks/>
          </p:cNvSpPr>
          <p:nvPr/>
        </p:nvSpPr>
        <p:spPr bwMode="auto">
          <a:xfrm>
            <a:off x="7554913" y="2568575"/>
            <a:ext cx="579437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KNITS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221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88" y="4730750"/>
            <a:ext cx="265112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22" name="Picture 7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175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itle 3"/>
          <p:cNvSpPr>
            <a:spLocks noGrp="1"/>
          </p:cNvSpPr>
          <p:nvPr>
            <p:ph type="title"/>
          </p:nvPr>
        </p:nvSpPr>
        <p:spPr>
          <a:xfrm>
            <a:off x="2403475" y="2166938"/>
            <a:ext cx="1403350" cy="230187"/>
          </a:xfrm>
        </p:spPr>
        <p:txBody>
          <a:bodyPr/>
          <a:lstStyle/>
          <a:p>
            <a:pPr algn="ctr">
              <a:defRPr/>
            </a:pPr>
            <a:r>
              <a:rPr lang="en-US" altLang="en-US" sz="1200" b="1" dirty="0" smtClean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KNITS SERVICES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1pPr>
            <a:lvl2pPr marL="742950" indent="-28575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altLang="en-US" sz="1000" b="0" smtClean="0">
                <a:solidFill>
                  <a:srgbClr val="002B55"/>
                </a:solidFill>
              </a:rPr>
              <a:t>p. </a:t>
            </a:r>
            <a:fld id="{D4BD2444-D772-4966-8EC7-EB60A5BA152A}" type="slidenum">
              <a:rPr lang="en-GB" altLang="en-US" sz="1000" b="0" smtClean="0">
                <a:solidFill>
                  <a:srgbClr val="002B55"/>
                </a:solidFill>
              </a:rPr>
              <a:pPr/>
              <a:t>8</a:t>
            </a:fld>
            <a:endParaRPr lang="en-GB" altLang="en-US" sz="1000" b="0" smtClean="0">
              <a:solidFill>
                <a:srgbClr val="002B55"/>
              </a:solidFill>
            </a:endParaRPr>
          </a:p>
        </p:txBody>
      </p:sp>
      <p:pic>
        <p:nvPicPr>
          <p:cNvPr id="8195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5183188"/>
            <a:ext cx="811212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5184775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00" y="5168900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3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8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Pictur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675" y="5187950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2" name="Picture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5191125"/>
            <a:ext cx="8112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3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00" y="5191125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4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25" y="5189538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2857500" y="190500"/>
            <a:ext cx="3151188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INTERNSHIP PROGRAM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"/>
          <p:cNvSpPr txBox="1">
            <a:spLocks/>
          </p:cNvSpPr>
          <p:nvPr/>
        </p:nvSpPr>
        <p:spPr bwMode="auto">
          <a:xfrm>
            <a:off x="713506" y="3564446"/>
            <a:ext cx="7746925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24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one side of this picture we have our KN teams ...</a:t>
            </a:r>
            <a:endParaRPr lang="en-US" altLang="en-US" sz="2400" kern="0" dirty="0" smtClean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768350"/>
            <a:ext cx="8264525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1pPr>
            <a:lvl2pPr marL="742950" indent="-28575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altLang="en-US" sz="1000" b="0" smtClean="0">
                <a:solidFill>
                  <a:srgbClr val="002B55"/>
                </a:solidFill>
              </a:rPr>
              <a:t>p. </a:t>
            </a:r>
            <a:fld id="{1766E34C-4344-49AF-A095-4644EAAAD76F}" type="slidenum">
              <a:rPr lang="en-GB" altLang="en-US" sz="1000" b="0" smtClean="0">
                <a:solidFill>
                  <a:srgbClr val="002B55"/>
                </a:solidFill>
              </a:rPr>
              <a:pPr/>
              <a:t>9</a:t>
            </a:fld>
            <a:endParaRPr lang="en-GB" altLang="en-US" sz="1000" b="0" smtClean="0">
              <a:solidFill>
                <a:srgbClr val="002B55"/>
              </a:solidFill>
            </a:endParaRPr>
          </a:p>
        </p:txBody>
      </p:sp>
      <p:pic>
        <p:nvPicPr>
          <p:cNvPr id="922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5183188"/>
            <a:ext cx="811212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5184775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00" y="5168900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3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8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6" name="Pictur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675" y="5187950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7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5191125"/>
            <a:ext cx="8112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8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00" y="5191125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7" name="Content Placeholder 1"/>
          <p:cNvSpPr>
            <a:spLocks noGrp="1"/>
          </p:cNvSpPr>
          <p:nvPr>
            <p:ph idx="1"/>
          </p:nvPr>
        </p:nvSpPr>
        <p:spPr>
          <a:xfrm>
            <a:off x="1022350" y="1465263"/>
            <a:ext cx="1903413" cy="234950"/>
          </a:xfrm>
        </p:spPr>
        <p:txBody>
          <a:bodyPr/>
          <a:lstStyle/>
          <a:p>
            <a:pPr marL="0" indent="0">
              <a:defRPr/>
            </a:pPr>
            <a:r>
              <a:rPr lang="en-US" altLang="en-US" sz="1200" b="1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EDUCATION INSTITUTION</a:t>
            </a:r>
          </a:p>
        </p:txBody>
      </p:sp>
      <p:pic>
        <p:nvPicPr>
          <p:cNvPr id="9230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463" y="1022350"/>
            <a:ext cx="5143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Content Placeholder 1"/>
          <p:cNvSpPr txBox="1">
            <a:spLocks/>
          </p:cNvSpPr>
          <p:nvPr/>
        </p:nvSpPr>
        <p:spPr bwMode="auto">
          <a:xfrm>
            <a:off x="3230563" y="1484313"/>
            <a:ext cx="1258887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ADVERTISEMENT</a:t>
            </a:r>
          </a:p>
        </p:txBody>
      </p:sp>
      <p:pic>
        <p:nvPicPr>
          <p:cNvPr id="9232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889000"/>
            <a:ext cx="6397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3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871538"/>
            <a:ext cx="604837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Content Placeholder 1"/>
          <p:cNvSpPr txBox="1">
            <a:spLocks/>
          </p:cNvSpPr>
          <p:nvPr/>
        </p:nvSpPr>
        <p:spPr bwMode="auto">
          <a:xfrm>
            <a:off x="4949825" y="1500188"/>
            <a:ext cx="1497013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 IT PROGRAM</a:t>
            </a:r>
          </a:p>
        </p:txBody>
      </p:sp>
      <p:pic>
        <p:nvPicPr>
          <p:cNvPr id="9235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25" y="5189538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6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882650"/>
            <a:ext cx="5540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Content Placeholder 1"/>
          <p:cNvSpPr txBox="1">
            <a:spLocks/>
          </p:cNvSpPr>
          <p:nvPr/>
        </p:nvSpPr>
        <p:spPr bwMode="auto">
          <a:xfrm>
            <a:off x="6583363" y="1466850"/>
            <a:ext cx="1585912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 </a:t>
            </a: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EFERRAL </a:t>
            </a:r>
          </a:p>
        </p:txBody>
      </p:sp>
      <p:sp>
        <p:nvSpPr>
          <p:cNvPr id="53" name="Content Placeholder 1"/>
          <p:cNvSpPr txBox="1">
            <a:spLocks/>
          </p:cNvSpPr>
          <p:nvPr/>
        </p:nvSpPr>
        <p:spPr bwMode="auto">
          <a:xfrm>
            <a:off x="642938" y="847725"/>
            <a:ext cx="1903412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TALENT 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SOURCES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857500" y="190500"/>
            <a:ext cx="3151188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INTERNSHIP PROGRAM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ontent Placeholder 1"/>
          <p:cNvSpPr txBox="1">
            <a:spLocks/>
          </p:cNvSpPr>
          <p:nvPr/>
        </p:nvSpPr>
        <p:spPr bwMode="auto">
          <a:xfrm>
            <a:off x="642938" y="2564904"/>
            <a:ext cx="7746925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24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.. On the other we have different talent sources...</a:t>
            </a:r>
            <a:endParaRPr lang="en-US" altLang="en-US" sz="2400" kern="0" dirty="0" smtClean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Blank 14">
      <a:dk1>
        <a:srgbClr val="002B55"/>
      </a:dk1>
      <a:lt1>
        <a:srgbClr val="FFFFFF"/>
      </a:lt1>
      <a:dk2>
        <a:srgbClr val="002B55"/>
      </a:dk2>
      <a:lt2>
        <a:srgbClr val="808080"/>
      </a:lt2>
      <a:accent1>
        <a:srgbClr val="38A4E1"/>
      </a:accent1>
      <a:accent2>
        <a:srgbClr val="3366A6"/>
      </a:accent2>
      <a:accent3>
        <a:srgbClr val="FFFFFF"/>
      </a:accent3>
      <a:accent4>
        <a:srgbClr val="002347"/>
      </a:accent4>
      <a:accent5>
        <a:srgbClr val="AECFEE"/>
      </a:accent5>
      <a:accent6>
        <a:srgbClr val="2D5C96"/>
      </a:accent6>
      <a:hlink>
        <a:srgbClr val="80A6CC"/>
      </a:hlink>
      <a:folHlink>
        <a:srgbClr val="B3CCD9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600" b="1" i="0" u="none" strike="noStrike" cap="none" normalizeH="0" baseline="0" smtClean="0">
            <a:ln>
              <a:noFill/>
            </a:ln>
            <a:solidFill>
              <a:srgbClr val="56B7E9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600" b="1" i="0" u="none" strike="noStrike" cap="none" normalizeH="0" baseline="0" smtClean="0">
            <a:ln>
              <a:noFill/>
            </a:ln>
            <a:solidFill>
              <a:srgbClr val="56B7E9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00004C"/>
        </a:dk1>
        <a:lt1>
          <a:srgbClr val="FFFFFF"/>
        </a:lt1>
        <a:dk2>
          <a:srgbClr val="00004C"/>
        </a:dk2>
        <a:lt2>
          <a:srgbClr val="808080"/>
        </a:lt2>
        <a:accent1>
          <a:srgbClr val="00004C"/>
        </a:accent1>
        <a:accent2>
          <a:srgbClr val="3366A6"/>
        </a:accent2>
        <a:accent3>
          <a:srgbClr val="FFFFFF"/>
        </a:accent3>
        <a:accent4>
          <a:srgbClr val="000040"/>
        </a:accent4>
        <a:accent5>
          <a:srgbClr val="AAAAB2"/>
        </a:accent5>
        <a:accent6>
          <a:srgbClr val="2D5C96"/>
        </a:accent6>
        <a:hlink>
          <a:srgbClr val="80A6CC"/>
        </a:hlink>
        <a:folHlink>
          <a:srgbClr val="B3CC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2B55"/>
        </a:dk1>
        <a:lt1>
          <a:srgbClr val="FFFFFF"/>
        </a:lt1>
        <a:dk2>
          <a:srgbClr val="002B55"/>
        </a:dk2>
        <a:lt2>
          <a:srgbClr val="808080"/>
        </a:lt2>
        <a:accent1>
          <a:srgbClr val="38A4E1"/>
        </a:accent1>
        <a:accent2>
          <a:srgbClr val="3366A6"/>
        </a:accent2>
        <a:accent3>
          <a:srgbClr val="FFFFFF"/>
        </a:accent3>
        <a:accent4>
          <a:srgbClr val="002347"/>
        </a:accent4>
        <a:accent5>
          <a:srgbClr val="AECFEE"/>
        </a:accent5>
        <a:accent6>
          <a:srgbClr val="2D5C96"/>
        </a:accent6>
        <a:hlink>
          <a:srgbClr val="80A6CC"/>
        </a:hlink>
        <a:folHlink>
          <a:srgbClr val="B3CCD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8645</TotalTime>
  <Words>1150</Words>
  <Application>Microsoft Office PowerPoint</Application>
  <PresentationFormat>On-screen Show (4:3)</PresentationFormat>
  <Paragraphs>404</Paragraphs>
  <Slides>50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Blank</vt:lpstr>
      <vt:lpstr>Kuehne Nagel Information Technology School  </vt:lpstr>
      <vt:lpstr>01.</vt:lpstr>
      <vt:lpstr>Overview</vt:lpstr>
      <vt:lpstr>PowerPoint Presentation</vt:lpstr>
      <vt:lpstr>KNITS STRATEGIES</vt:lpstr>
      <vt:lpstr>Internship Program</vt:lpstr>
      <vt:lpstr>KNITS SERVICES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KNITS SERVICES</vt:lpstr>
      <vt:lpstr>Training Program</vt:lpstr>
      <vt:lpstr>KNITS  KNOW HOW   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Research Program KNIT LABS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Company>Johannes Vetsch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Jurgen Schubert, Rtm MY-I</dc:creator>
  <cp:lastModifiedBy>ADMIN</cp:lastModifiedBy>
  <cp:revision>1514</cp:revision>
  <dcterms:modified xsi:type="dcterms:W3CDTF">2020-08-19T08:36:32Z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oOpen">
    <vt:lpwstr>1</vt:lpwstr>
  </property>
</Properties>
</file>