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399" r:id="rId3"/>
    <p:sldId id="400" r:id="rId4"/>
    <p:sldId id="401" r:id="rId5"/>
    <p:sldId id="402" r:id="rId6"/>
    <p:sldId id="403" r:id="rId7"/>
    <p:sldId id="404" r:id="rId8"/>
    <p:sldId id="405" r:id="rId9"/>
    <p:sldId id="406" r:id="rId10"/>
  </p:sldIdLst>
  <p:sldSz cx="9144000" cy="5143500" type="screen16x9"/>
  <p:notesSz cx="6858000" cy="9144000"/>
  <p:embeddedFontLst>
    <p:embeddedFont>
      <p:font typeface="Barlow Light" charset="0"/>
      <p:regular r:id="rId12"/>
      <p:bold r:id="rId13"/>
      <p:italic r:id="rId14"/>
      <p:boldItalic r:id="rId15"/>
    </p:embeddedFont>
    <p:embeddedFont>
      <p:font typeface="Franklin Gothic Medium" pitchFamily="34" charset="0"/>
      <p:regular r:id="rId16"/>
      <p:italic r:id="rId17"/>
    </p:embeddedFont>
    <p:embeddedFont>
      <p:font typeface="Raleway SemiBold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24B"/>
    <a:srgbClr val="3EB1D5"/>
    <a:srgbClr val="87D8EA"/>
    <a:srgbClr val="01AFE2"/>
    <a:srgbClr val="435A72"/>
    <a:srgbClr val="C5C7C9"/>
    <a:srgbClr val="0E414A"/>
    <a:srgbClr val="61C2DD"/>
    <a:srgbClr val="3B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114" y="-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4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238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42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EDF2B47-7C58-458B-A014-B081B81A8D06}"/>
              </a:ext>
            </a:extLst>
          </p:cNvPr>
          <p:cNvGrpSpPr/>
          <p:nvPr userDrawn="1"/>
        </p:nvGrpSpPr>
        <p:grpSpPr>
          <a:xfrm>
            <a:off x="9433982" y="1"/>
            <a:ext cx="1647523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="" xmlns:a16="http://schemas.microsoft.com/office/drawing/2014/main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787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791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5" r:id="rId2"/>
    <p:sldLayoutId id="214748366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338;p12"/>
          <p:cNvSpPr txBox="1">
            <a:spLocks/>
          </p:cNvSpPr>
          <p:nvPr/>
        </p:nvSpPr>
        <p:spPr>
          <a:xfrm>
            <a:off x="1697632" y="2663577"/>
            <a:ext cx="5322640" cy="7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t-EE" dirty="0" smtClean="0"/>
              <a:t/>
            </a:r>
            <a:br>
              <a:rPr lang="et-EE" dirty="0" smtClean="0"/>
            </a:br>
            <a:r>
              <a:rPr lang="et-EE" sz="4400" dirty="0" smtClean="0"/>
              <a:t>Portfolio </a:t>
            </a:r>
            <a:r>
              <a:rPr lang="en-US" sz="4400" dirty="0" smtClean="0"/>
              <a:t>Project</a:t>
            </a:r>
          </a:p>
          <a:p>
            <a:pPr algn="ctr"/>
            <a:endParaRPr lang="en-US" sz="4400" dirty="0" smtClean="0"/>
          </a:p>
          <a:p>
            <a:pPr algn="ctr"/>
            <a:r>
              <a:rPr lang="en-US" sz="2800" dirty="0" smtClean="0"/>
              <a:t>Road map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t-EE" sz="4400" dirty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467544" y="210444"/>
            <a:ext cx="5556965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6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KNITS</a:t>
            </a:r>
            <a:endParaRPr lang="en-US" sz="30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K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uehne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agel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nformation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echnology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chool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332" y="1077830"/>
            <a:ext cx="3799963" cy="2765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27" y="51470"/>
            <a:ext cx="4501605" cy="478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57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99782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782" y="0"/>
            <a:ext cx="4344218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76453" y="189597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Franklin Gothic Medium" pitchFamily="34" charset="0"/>
                <a:cs typeface="Arial" pitchFamily="34" charset="0"/>
              </a:rPr>
              <a:t>People</a:t>
            </a:r>
            <a:endParaRPr lang="en-US" sz="3200" dirty="0">
              <a:solidFill>
                <a:schemeClr val="bg1"/>
              </a:solidFill>
              <a:latin typeface="Franklin Gothic Medium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320065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Medium" pitchFamily="34" charset="0"/>
                <a:cs typeface="Arial" pitchFamily="34" charset="0"/>
              </a:rPr>
              <a:t>Passion for </a:t>
            </a:r>
            <a:r>
              <a:rPr lang="en-US" sz="2800" dirty="0">
                <a:solidFill>
                  <a:schemeClr val="bg1"/>
                </a:solidFill>
                <a:latin typeface="Franklin Gothic Medium" pitchFamily="34" charset="0"/>
                <a:cs typeface="Arial" pitchFamily="34" charset="0"/>
              </a:rPr>
              <a:t>L</a:t>
            </a:r>
            <a:r>
              <a:rPr lang="en-US" sz="2800" dirty="0" smtClean="0">
                <a:solidFill>
                  <a:schemeClr val="bg1"/>
                </a:solidFill>
                <a:latin typeface="Franklin Gothic Medium" pitchFamily="34" charset="0"/>
                <a:cs typeface="Arial" pitchFamily="34" charset="0"/>
              </a:rPr>
              <a:t>ogistics</a:t>
            </a:r>
            <a:endParaRPr lang="en-US" sz="2000" dirty="0">
              <a:solidFill>
                <a:schemeClr val="bg1"/>
              </a:solidFill>
              <a:latin typeface="Franklin Gothic Medium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6452" y="2336562"/>
            <a:ext cx="451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Medium" pitchFamily="34" charset="0"/>
                <a:cs typeface="Arial" pitchFamily="34" charset="0"/>
              </a:rPr>
              <a:t>Challenged by </a:t>
            </a:r>
            <a:r>
              <a:rPr lang="en-US" sz="2800" dirty="0" smtClean="0">
                <a:solidFill>
                  <a:schemeClr val="bg1"/>
                </a:solidFill>
                <a:latin typeface="Franklin Gothic Medium" pitchFamily="34" charset="0"/>
                <a:cs typeface="Arial" pitchFamily="34" charset="0"/>
              </a:rPr>
              <a:t>Technology</a:t>
            </a:r>
            <a:endParaRPr lang="en-US" sz="2000" dirty="0">
              <a:solidFill>
                <a:schemeClr val="bg1"/>
              </a:solidFill>
              <a:latin typeface="Franklin Gothic Medium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76056" y="1472466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Franklin Gothic Medium" pitchFamily="34" charset="0"/>
                <a:cs typeface="Arial" pitchFamily="34" charset="0"/>
              </a:rPr>
              <a:t>Teamwork 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Medium" pitchFamily="34" charset="0"/>
                <a:cs typeface="Arial" pitchFamily="34" charset="0"/>
              </a:rPr>
              <a:t>is </a:t>
            </a:r>
            <a:r>
              <a:rPr lang="en-U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Medium" pitchFamily="34" charset="0"/>
                <a:cs typeface="Arial" pitchFamily="34" charset="0"/>
              </a:rPr>
              <a:t>dreamwork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Medium" pitchFamily="34" charset="0"/>
                <a:cs typeface="Arial" pitchFamily="34" charset="0"/>
              </a:rPr>
              <a:t> </a:t>
            </a:r>
            <a:endParaRPr lang="en-US" sz="1600" dirty="0">
              <a:solidFill>
                <a:schemeClr val="accent2">
                  <a:lumMod val="40000"/>
                  <a:lumOff val="60000"/>
                </a:schemeClr>
              </a:solidFill>
              <a:latin typeface="Franklin Gothic Medium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2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Product Owner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541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Describe product with user stories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8554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9491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Issue’s lifecycle and types (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Epic, Task, Story)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136107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6159;p67"/>
          <p:cNvGrpSpPr/>
          <p:nvPr/>
        </p:nvGrpSpPr>
        <p:grpSpPr>
          <a:xfrm rot="16200000">
            <a:off x="554172" y="2702974"/>
            <a:ext cx="394142" cy="711412"/>
            <a:chOff x="3314125" y="1799775"/>
            <a:chExt cx="117575" cy="208475"/>
          </a:xfrm>
        </p:grpSpPr>
        <p:sp>
          <p:nvSpPr>
            <p:cNvPr id="100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6158;p67"/>
          <p:cNvSpPr/>
          <p:nvPr/>
        </p:nvSpPr>
        <p:spPr>
          <a:xfrm>
            <a:off x="1213308" y="2861609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997;p32"/>
          <p:cNvSpPr txBox="1">
            <a:spLocks/>
          </p:cNvSpPr>
          <p:nvPr/>
        </p:nvSpPr>
        <p:spPr>
          <a:xfrm>
            <a:off x="1322638" y="282553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05" name="Google Shape;6159;p67"/>
          <p:cNvGrpSpPr/>
          <p:nvPr/>
        </p:nvGrpSpPr>
        <p:grpSpPr>
          <a:xfrm rot="16200000">
            <a:off x="554172" y="3243108"/>
            <a:ext cx="394142" cy="711412"/>
            <a:chOff x="3314125" y="1799775"/>
            <a:chExt cx="117575" cy="208475"/>
          </a:xfrm>
        </p:grpSpPr>
        <p:sp>
          <p:nvSpPr>
            <p:cNvPr id="106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6158;p67"/>
          <p:cNvSpPr/>
          <p:nvPr/>
        </p:nvSpPr>
        <p:spPr>
          <a:xfrm>
            <a:off x="1213308" y="3401743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997;p32"/>
          <p:cNvSpPr txBox="1">
            <a:spLocks/>
          </p:cNvSpPr>
          <p:nvPr/>
        </p:nvSpPr>
        <p:spPr>
          <a:xfrm>
            <a:off x="1259632" y="3399768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Create </a:t>
            </a: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Jira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workflows</a:t>
            </a:r>
            <a:endParaRPr lang="en-US" sz="2800" b="1" dirty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7" name="Google Shape;1997;p32"/>
          <p:cNvSpPr txBox="1">
            <a:spLocks/>
          </p:cNvSpPr>
          <p:nvPr/>
        </p:nvSpPr>
        <p:spPr>
          <a:xfrm>
            <a:off x="1283552" y="282553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Sprint lifecycle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374441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err="1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Atlassian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err="1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Jira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</a:t>
            </a:r>
            <a:endParaRPr lang="en-US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9" name="Google Shape;6159;p67"/>
          <p:cNvGrpSpPr/>
          <p:nvPr/>
        </p:nvGrpSpPr>
        <p:grpSpPr>
          <a:xfrm rot="16200000">
            <a:off x="554172" y="3819173"/>
            <a:ext cx="394142" cy="711412"/>
            <a:chOff x="3314125" y="1799775"/>
            <a:chExt cx="117575" cy="208475"/>
          </a:xfrm>
        </p:grpSpPr>
        <p:sp>
          <p:nvSpPr>
            <p:cNvPr id="30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6158;p67"/>
          <p:cNvSpPr/>
          <p:nvPr/>
        </p:nvSpPr>
        <p:spPr>
          <a:xfrm>
            <a:off x="1213308" y="3977808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997;p32"/>
          <p:cNvSpPr txBox="1">
            <a:spLocks/>
          </p:cNvSpPr>
          <p:nvPr/>
        </p:nvSpPr>
        <p:spPr>
          <a:xfrm>
            <a:off x="1283552" y="3977808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Perform </a:t>
            </a: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Jira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Issues Queries</a:t>
            </a:r>
            <a:endParaRPr lang="en-US" sz="2800" b="1" dirty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9008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Analyst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5411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Document product domain with Entity Relationship Diagram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8554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9491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Describe product main processes with Activity Diagram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136107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997;p32"/>
          <p:cNvSpPr txBox="1">
            <a:spLocks/>
          </p:cNvSpPr>
          <p:nvPr/>
        </p:nvSpPr>
        <p:spPr>
          <a:xfrm>
            <a:off x="1322638" y="282553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05" name="Google Shape;6159;p67"/>
          <p:cNvGrpSpPr/>
          <p:nvPr/>
        </p:nvGrpSpPr>
        <p:grpSpPr>
          <a:xfrm rot="16200000">
            <a:off x="554172" y="2665068"/>
            <a:ext cx="394142" cy="711412"/>
            <a:chOff x="3314125" y="1799775"/>
            <a:chExt cx="117575" cy="208475"/>
          </a:xfrm>
        </p:grpSpPr>
        <p:sp>
          <p:nvSpPr>
            <p:cNvPr id="106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6158;p67"/>
          <p:cNvSpPr/>
          <p:nvPr/>
        </p:nvSpPr>
        <p:spPr>
          <a:xfrm>
            <a:off x="1213308" y="2823703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997;p32"/>
          <p:cNvSpPr txBox="1">
            <a:spLocks/>
          </p:cNvSpPr>
          <p:nvPr/>
        </p:nvSpPr>
        <p:spPr>
          <a:xfrm>
            <a:off x="1259632" y="2821728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Describe system architecture with Deploy Diagram</a:t>
            </a:r>
            <a:endParaRPr lang="en-US" sz="2800" b="1" dirty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374441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Visual Paradigm</a:t>
            </a:r>
            <a:endParaRPr lang="en-US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71803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Frontend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5411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Create a product prototype starting from UI template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8554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9491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Implement UI leveraging composition of components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136107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Implement Frontend with modern </a:t>
            </a:r>
            <a:r>
              <a:rPr lang="en-US" b="1" dirty="0" err="1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js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Framework </a:t>
            </a:r>
            <a:endParaRPr lang="en-US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3" name="Google Shape;6158;p67"/>
          <p:cNvSpPr/>
          <p:nvPr/>
        </p:nvSpPr>
        <p:spPr>
          <a:xfrm>
            <a:off x="1213308" y="278777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97;p32"/>
          <p:cNvSpPr txBox="1">
            <a:spLocks/>
          </p:cNvSpPr>
          <p:nvPr/>
        </p:nvSpPr>
        <p:spPr>
          <a:xfrm>
            <a:off x="1259632" y="2797139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Handle user actions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5" name="Google Shape;6159;p67"/>
          <p:cNvGrpSpPr/>
          <p:nvPr/>
        </p:nvGrpSpPr>
        <p:grpSpPr>
          <a:xfrm rot="16200000">
            <a:off x="554172" y="2638336"/>
            <a:ext cx="394142" cy="711412"/>
            <a:chOff x="3314125" y="1799775"/>
            <a:chExt cx="117575" cy="208475"/>
          </a:xfrm>
        </p:grpSpPr>
        <p:sp>
          <p:nvSpPr>
            <p:cNvPr id="26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6158;p67"/>
          <p:cNvSpPr/>
          <p:nvPr/>
        </p:nvSpPr>
        <p:spPr>
          <a:xfrm>
            <a:off x="1213307" y="331839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997;p32"/>
          <p:cNvSpPr txBox="1">
            <a:spLocks/>
          </p:cNvSpPr>
          <p:nvPr/>
        </p:nvSpPr>
        <p:spPr>
          <a:xfrm>
            <a:off x="1259631" y="332776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Data Management and Local state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2" name="Google Shape;6159;p67"/>
          <p:cNvGrpSpPr/>
          <p:nvPr/>
        </p:nvGrpSpPr>
        <p:grpSpPr>
          <a:xfrm rot="16200000">
            <a:off x="554171" y="3168957"/>
            <a:ext cx="394142" cy="711412"/>
            <a:chOff x="3314125" y="1799775"/>
            <a:chExt cx="117575" cy="208475"/>
          </a:xfrm>
        </p:grpSpPr>
        <p:sp>
          <p:nvSpPr>
            <p:cNvPr id="33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6158;p67"/>
          <p:cNvSpPr/>
          <p:nvPr/>
        </p:nvSpPr>
        <p:spPr>
          <a:xfrm>
            <a:off x="1213307" y="3822451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997;p32"/>
          <p:cNvSpPr txBox="1">
            <a:spLocks/>
          </p:cNvSpPr>
          <p:nvPr/>
        </p:nvSpPr>
        <p:spPr>
          <a:xfrm>
            <a:off x="1259631" y="3831816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Test Driven Development and Unit Test Frameworks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44" name="Google Shape;6159;p67"/>
          <p:cNvGrpSpPr/>
          <p:nvPr/>
        </p:nvGrpSpPr>
        <p:grpSpPr>
          <a:xfrm rot="16200000">
            <a:off x="554171" y="3673013"/>
            <a:ext cx="394142" cy="711412"/>
            <a:chOff x="3314125" y="1799775"/>
            <a:chExt cx="117575" cy="208475"/>
          </a:xfrm>
        </p:grpSpPr>
        <p:sp>
          <p:nvSpPr>
            <p:cNvPr id="4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029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Backend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5411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access to Database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8554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9491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Implement business logic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136107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Implement Backend with modern Framework </a:t>
            </a:r>
            <a:endParaRPr lang="en-US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3" name="Google Shape;6158;p67"/>
          <p:cNvSpPr/>
          <p:nvPr/>
        </p:nvSpPr>
        <p:spPr>
          <a:xfrm>
            <a:off x="1213308" y="278777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97;p32"/>
          <p:cNvSpPr txBox="1">
            <a:spLocks/>
          </p:cNvSpPr>
          <p:nvPr/>
        </p:nvSpPr>
        <p:spPr>
          <a:xfrm>
            <a:off x="1259632" y="2797139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Expose service as Rest </a:t>
            </a: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api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5" name="Google Shape;6159;p67"/>
          <p:cNvGrpSpPr/>
          <p:nvPr/>
        </p:nvGrpSpPr>
        <p:grpSpPr>
          <a:xfrm rot="16200000">
            <a:off x="554172" y="2638336"/>
            <a:ext cx="394142" cy="711412"/>
            <a:chOff x="3314125" y="1799775"/>
            <a:chExt cx="117575" cy="208475"/>
          </a:xfrm>
        </p:grpSpPr>
        <p:sp>
          <p:nvSpPr>
            <p:cNvPr id="26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6158;p67"/>
          <p:cNvSpPr/>
          <p:nvPr/>
        </p:nvSpPr>
        <p:spPr>
          <a:xfrm>
            <a:off x="1213307" y="3291830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997;p32"/>
          <p:cNvSpPr txBox="1">
            <a:spLocks/>
          </p:cNvSpPr>
          <p:nvPr/>
        </p:nvSpPr>
        <p:spPr>
          <a:xfrm>
            <a:off x="1259631" y="3301195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user roles and security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44" name="Google Shape;6159;p67"/>
          <p:cNvGrpSpPr/>
          <p:nvPr/>
        </p:nvGrpSpPr>
        <p:grpSpPr>
          <a:xfrm rot="16200000">
            <a:off x="554171" y="3142392"/>
            <a:ext cx="394142" cy="711412"/>
            <a:chOff x="3314125" y="1799775"/>
            <a:chExt cx="117575" cy="208475"/>
          </a:xfrm>
        </p:grpSpPr>
        <p:sp>
          <p:nvSpPr>
            <p:cNvPr id="4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6158;p67"/>
          <p:cNvSpPr/>
          <p:nvPr/>
        </p:nvSpPr>
        <p:spPr>
          <a:xfrm>
            <a:off x="1213307" y="3795886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1259631" y="380525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Test Driven Development and Unit Test Frameworks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8" name="Google Shape;6159;p67"/>
          <p:cNvGrpSpPr/>
          <p:nvPr/>
        </p:nvGrpSpPr>
        <p:grpSpPr>
          <a:xfrm rot="16200000">
            <a:off x="554171" y="3646448"/>
            <a:ext cx="394142" cy="711412"/>
            <a:chOff x="3314125" y="1799775"/>
            <a:chExt cx="117575" cy="208475"/>
          </a:xfrm>
        </p:grpSpPr>
        <p:sp>
          <p:nvSpPr>
            <p:cNvPr id="40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8511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QA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5411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Test tools to query to Database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85545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9491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Test tools for Rest </a:t>
            </a: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Api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136107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Tools for Integration Test</a:t>
            </a:r>
            <a:endParaRPr lang="en-US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6749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DevOps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8" name="Google Shape;1997;p32"/>
          <p:cNvSpPr txBox="1">
            <a:spLocks/>
          </p:cNvSpPr>
          <p:nvPr/>
        </p:nvSpPr>
        <p:spPr>
          <a:xfrm>
            <a:off x="395536" y="1167520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AWS Cloud Services </a:t>
            </a:r>
            <a:endParaRPr lang="en-US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6" name="Google Shape;6158;p67"/>
          <p:cNvSpPr/>
          <p:nvPr/>
        </p:nvSpPr>
        <p:spPr>
          <a:xfrm>
            <a:off x="1213308" y="1749315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997;p32"/>
          <p:cNvSpPr txBox="1">
            <a:spLocks/>
          </p:cNvSpPr>
          <p:nvPr/>
        </p:nvSpPr>
        <p:spPr>
          <a:xfrm>
            <a:off x="1259632" y="1745411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 users and permission to AWS Account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8" name="Google Shape;6159;p67"/>
          <p:cNvGrpSpPr/>
          <p:nvPr/>
        </p:nvGrpSpPr>
        <p:grpSpPr>
          <a:xfrm rot="16200000">
            <a:off x="554171" y="1589642"/>
            <a:ext cx="394142" cy="711412"/>
            <a:chOff x="3314125" y="1799775"/>
            <a:chExt cx="117575" cy="208475"/>
          </a:xfrm>
        </p:grpSpPr>
        <p:sp>
          <p:nvSpPr>
            <p:cNvPr id="19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6158;p67"/>
          <p:cNvSpPr/>
          <p:nvPr/>
        </p:nvSpPr>
        <p:spPr>
          <a:xfrm>
            <a:off x="1213309" y="225065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997;p32"/>
          <p:cNvSpPr txBox="1">
            <a:spLocks/>
          </p:cNvSpPr>
          <p:nvPr/>
        </p:nvSpPr>
        <p:spPr>
          <a:xfrm>
            <a:off x="1259633" y="2246750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Administration of Costs and services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4" name="Google Shape;6159;p67"/>
          <p:cNvGrpSpPr/>
          <p:nvPr/>
        </p:nvGrpSpPr>
        <p:grpSpPr>
          <a:xfrm rot="16200000">
            <a:off x="554172" y="2090981"/>
            <a:ext cx="394142" cy="711412"/>
            <a:chOff x="3314125" y="1799775"/>
            <a:chExt cx="117575" cy="208475"/>
          </a:xfrm>
        </p:grpSpPr>
        <p:sp>
          <p:nvSpPr>
            <p:cNvPr id="2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6158;p67"/>
          <p:cNvSpPr/>
          <p:nvPr/>
        </p:nvSpPr>
        <p:spPr>
          <a:xfrm>
            <a:off x="1213308" y="2719670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997;p32"/>
          <p:cNvSpPr txBox="1">
            <a:spLocks/>
          </p:cNvSpPr>
          <p:nvPr/>
        </p:nvSpPr>
        <p:spPr>
          <a:xfrm>
            <a:off x="1259632" y="2715766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Administration of 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Database on the cloud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1" name="Google Shape;6159;p67"/>
          <p:cNvGrpSpPr/>
          <p:nvPr/>
        </p:nvGrpSpPr>
        <p:grpSpPr>
          <a:xfrm rot="16200000">
            <a:off x="554171" y="2559997"/>
            <a:ext cx="394142" cy="711412"/>
            <a:chOff x="3314125" y="1799775"/>
            <a:chExt cx="117575" cy="208475"/>
          </a:xfrm>
        </p:grpSpPr>
        <p:sp>
          <p:nvSpPr>
            <p:cNvPr id="32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6158;p67"/>
          <p:cNvSpPr/>
          <p:nvPr/>
        </p:nvSpPr>
        <p:spPr>
          <a:xfrm>
            <a:off x="1213308" y="3186757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997;p32"/>
          <p:cNvSpPr txBox="1">
            <a:spLocks/>
          </p:cNvSpPr>
          <p:nvPr/>
        </p:nvSpPr>
        <p:spPr>
          <a:xfrm>
            <a:off x="1259632" y="3182853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Deploy and Operations of Frontend System on the cloud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7" name="Google Shape;6159;p67"/>
          <p:cNvGrpSpPr/>
          <p:nvPr/>
        </p:nvGrpSpPr>
        <p:grpSpPr>
          <a:xfrm rot="16200000">
            <a:off x="554171" y="3027084"/>
            <a:ext cx="394142" cy="711412"/>
            <a:chOff x="3314125" y="1799775"/>
            <a:chExt cx="117575" cy="208475"/>
          </a:xfrm>
        </p:grpSpPr>
        <p:sp>
          <p:nvSpPr>
            <p:cNvPr id="38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6158;p67"/>
          <p:cNvSpPr/>
          <p:nvPr/>
        </p:nvSpPr>
        <p:spPr>
          <a:xfrm>
            <a:off x="1213308" y="365577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997;p32"/>
          <p:cNvSpPr txBox="1">
            <a:spLocks/>
          </p:cNvSpPr>
          <p:nvPr/>
        </p:nvSpPr>
        <p:spPr>
          <a:xfrm>
            <a:off x="1259632" y="3651870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Deploy and Operations of Backend System on the cloud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44" name="Google Shape;6159;p67"/>
          <p:cNvGrpSpPr/>
          <p:nvPr/>
        </p:nvGrpSpPr>
        <p:grpSpPr>
          <a:xfrm rot="16200000">
            <a:off x="554171" y="3496101"/>
            <a:ext cx="394142" cy="711412"/>
            <a:chOff x="3314125" y="1799775"/>
            <a:chExt cx="117575" cy="208475"/>
          </a:xfrm>
        </p:grpSpPr>
        <p:sp>
          <p:nvSpPr>
            <p:cNvPr id="4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19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3899</TotalTime>
  <Words>307</Words>
  <Application>Microsoft Office PowerPoint</Application>
  <PresentationFormat>On-screen Show (16:9)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Barlow Light</vt:lpstr>
      <vt:lpstr>Franklin Gothic Medium</vt:lpstr>
      <vt:lpstr>Raleway SemiBold</vt:lpstr>
      <vt:lpstr>Gaoler template</vt:lpstr>
      <vt:lpstr>PowerPoint Presentation</vt:lpstr>
      <vt:lpstr>PowerPoint Presentation</vt:lpstr>
      <vt:lpstr>PowerPoint Presentation</vt:lpstr>
      <vt:lpstr>Portfolio Project Product Owner Goals</vt:lpstr>
      <vt:lpstr>Portfolio Project Analyst Goals</vt:lpstr>
      <vt:lpstr>Portfolio Project Frontend Goals</vt:lpstr>
      <vt:lpstr>Portfolio Project Backend Goals</vt:lpstr>
      <vt:lpstr>Portfolio Project QA Goals</vt:lpstr>
      <vt:lpstr>Portfolio Project DevOps Goals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305</cp:revision>
  <dcterms:modified xsi:type="dcterms:W3CDTF">2020-08-11T16:40:51Z</dcterms:modified>
</cp:coreProperties>
</file>