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1"/>
  </p:notesMasterIdLst>
  <p:sldIdLst>
    <p:sldId id="257" r:id="rId2"/>
    <p:sldId id="447" r:id="rId3"/>
    <p:sldId id="445" r:id="rId4"/>
    <p:sldId id="355" r:id="rId5"/>
    <p:sldId id="389" r:id="rId6"/>
    <p:sldId id="324" r:id="rId7"/>
    <p:sldId id="446" r:id="rId8"/>
    <p:sldId id="452" r:id="rId9"/>
    <p:sldId id="451" r:id="rId10"/>
    <p:sldId id="332" r:id="rId11"/>
    <p:sldId id="444" r:id="rId12"/>
    <p:sldId id="391" r:id="rId13"/>
    <p:sldId id="474" r:id="rId14"/>
    <p:sldId id="459" r:id="rId15"/>
    <p:sldId id="463" r:id="rId16"/>
    <p:sldId id="460" r:id="rId17"/>
    <p:sldId id="462" r:id="rId18"/>
    <p:sldId id="461" r:id="rId19"/>
    <p:sldId id="458" r:id="rId20"/>
    <p:sldId id="468" r:id="rId21"/>
    <p:sldId id="469" r:id="rId22"/>
    <p:sldId id="470" r:id="rId23"/>
    <p:sldId id="464" r:id="rId24"/>
    <p:sldId id="471" r:id="rId25"/>
    <p:sldId id="472" r:id="rId26"/>
    <p:sldId id="473" r:id="rId27"/>
    <p:sldId id="475" r:id="rId28"/>
    <p:sldId id="454" r:id="rId29"/>
    <p:sldId id="400" r:id="rId30"/>
    <p:sldId id="407" r:id="rId31"/>
    <p:sldId id="431" r:id="rId32"/>
    <p:sldId id="432" r:id="rId33"/>
    <p:sldId id="433" r:id="rId34"/>
    <p:sldId id="436" r:id="rId35"/>
    <p:sldId id="439" r:id="rId36"/>
    <p:sldId id="440" r:id="rId37"/>
    <p:sldId id="453" r:id="rId38"/>
    <p:sldId id="450" r:id="rId39"/>
    <p:sldId id="449" r:id="rId40"/>
  </p:sldIdLst>
  <p:sldSz cx="9144000" cy="5143500" type="screen16x9"/>
  <p:notesSz cx="6858000" cy="9144000"/>
  <p:embeddedFontLst>
    <p:embeddedFont>
      <p:font typeface="Pontano Sans" charset="0"/>
      <p:regular r:id="rId42"/>
    </p:embeddedFont>
    <p:embeddedFont>
      <p:font typeface="Fira Sans Extra Condensed Medium" charset="0"/>
      <p:regular r:id="rId43"/>
      <p:bold r:id="rId44"/>
      <p:italic r:id="rId45"/>
      <p:boldItalic r:id="rId46"/>
    </p:embeddedFont>
    <p:embeddedFont>
      <p:font typeface="Poppins SemiBold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CC6600"/>
    <a:srgbClr val="993300"/>
    <a:srgbClr val="4F482F"/>
    <a:srgbClr val="ED5E53"/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fad1c2b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fad1c2b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fad1c2b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fad1c2b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 dpi="0" rotWithShape="1">
          <a:blip r:embed="rId2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8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140257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3633282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739657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3232608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6163783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5763133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>
            <a:off x="609574" y="388210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12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3265300" y="2651026"/>
            <a:ext cx="2562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3669424" y="154229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663000" y="3305376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4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8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  <p:sldLayoutId id="2147483684" r:id="rId8"/>
    <p:sldLayoutId id="2147483685" r:id="rId9"/>
    <p:sldLayoutId id="214748368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6" y="2627376"/>
            <a:ext cx="5033400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2010790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4447397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4324329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26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2010790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4447397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4324329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16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81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83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74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5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299" y="2735443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299" y="2735443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299" y="3414003"/>
            <a:ext cx="1571699" cy="369080"/>
            <a:chOff x="318061" y="2089474"/>
            <a:chExt cx="1571699" cy="369080"/>
          </a:xfrm>
        </p:grpSpPr>
        <p:pic>
          <p:nvPicPr>
            <p:cNvPr id="2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7915" y="4175146"/>
            <a:ext cx="2020757" cy="350444"/>
            <a:chOff x="307915" y="2727407"/>
            <a:chExt cx="2020757" cy="350444"/>
          </a:xfrm>
        </p:grpSpPr>
        <p:pic>
          <p:nvPicPr>
            <p:cNvPr id="18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Trainee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299" y="2735443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299" y="3414003"/>
            <a:ext cx="1571699" cy="369080"/>
            <a:chOff x="318061" y="2089474"/>
            <a:chExt cx="1571699" cy="369080"/>
          </a:xfrm>
        </p:grpSpPr>
        <p:pic>
          <p:nvPicPr>
            <p:cNvPr id="2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76148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84059" y="3414003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990155" y="4153273"/>
            <a:ext cx="1945001" cy="350444"/>
            <a:chOff x="3132967" y="2727407"/>
            <a:chExt cx="1945001" cy="350444"/>
          </a:xfrm>
        </p:grpSpPr>
        <p:pic>
          <p:nvPicPr>
            <p:cNvPr id="4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67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Google Shape;350;p32"/>
            <p:cNvSpPr txBox="1">
              <a:spLocks/>
            </p:cNvSpPr>
            <p:nvPr/>
          </p:nvSpPr>
          <p:spPr>
            <a:xfrm>
              <a:off x="3660720" y="2727407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Open  Source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7725" y="2076884"/>
            <a:ext cx="2104892" cy="352941"/>
            <a:chOff x="3182944" y="3322318"/>
            <a:chExt cx="2104892" cy="352941"/>
          </a:xfrm>
        </p:grpSpPr>
        <p:sp>
          <p:nvSpPr>
            <p:cNvPr id="47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48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goals we want to achieve with our internship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19" y="3849900"/>
            <a:ext cx="17150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5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76148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84059" y="3414003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4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/>
        </p:spPr>
      </p:pic>
      <p:sp>
        <p:nvSpPr>
          <p:cNvPr id="45" name="Google Shape;350;p32"/>
          <p:cNvSpPr txBox="1">
            <a:spLocks/>
          </p:cNvSpPr>
          <p:nvPr/>
        </p:nvSpPr>
        <p:spPr>
          <a:xfrm>
            <a:off x="3517908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sp>
        <p:nvSpPr>
          <p:cNvPr id="47" name="Google Shape;350;p32"/>
          <p:cNvSpPr txBox="1">
            <a:spLocks/>
          </p:cNvSpPr>
          <p:nvPr/>
        </p:nvSpPr>
        <p:spPr>
          <a:xfrm>
            <a:off x="3527693" y="2079381"/>
            <a:ext cx="1614924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48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25" y="2076884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3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76148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84059" y="3414003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4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/>
        </p:spPr>
      </p:pic>
      <p:sp>
        <p:nvSpPr>
          <p:cNvPr id="45" name="Google Shape;350;p32"/>
          <p:cNvSpPr txBox="1">
            <a:spLocks/>
          </p:cNvSpPr>
          <p:nvPr/>
        </p:nvSpPr>
        <p:spPr>
          <a:xfrm>
            <a:off x="3517908" y="4153273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sp>
        <p:nvSpPr>
          <p:cNvPr id="47" name="Google Shape;350;p32"/>
          <p:cNvSpPr txBox="1">
            <a:spLocks/>
          </p:cNvSpPr>
          <p:nvPr/>
        </p:nvSpPr>
        <p:spPr>
          <a:xfrm>
            <a:off x="3527693" y="2079381"/>
            <a:ext cx="1614924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48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25" y="2076884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7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476182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56541" y="2070788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5770229" y="4154494"/>
            <a:ext cx="1945001" cy="350444"/>
            <a:chOff x="6070187" y="2739504"/>
            <a:chExt cx="1945001" cy="350444"/>
          </a:xfrm>
        </p:grpSpPr>
        <p:pic>
          <p:nvPicPr>
            <p:cNvPr id="5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</a:t>
              </a: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56541" y="2730345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78393" y="3488441"/>
            <a:ext cx="2205133" cy="350444"/>
            <a:chOff x="6085427" y="2120207"/>
            <a:chExt cx="2205133" cy="350444"/>
          </a:xfrm>
        </p:grpSpPr>
        <p:sp>
          <p:nvSpPr>
            <p:cNvPr id="6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 IA  (min wage)</a:t>
              </a:r>
              <a:endParaRPr lang="en-US" dirty="0"/>
            </a:p>
          </p:txBody>
        </p:sp>
        <p:pic>
          <p:nvPicPr>
            <p:cNvPr id="6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703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476182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56541" y="2070788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29" y="417156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350;p32"/>
          <p:cNvSpPr txBox="1">
            <a:spLocks/>
          </p:cNvSpPr>
          <p:nvPr/>
        </p:nvSpPr>
        <p:spPr>
          <a:xfrm>
            <a:off x="6297982" y="415449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756541" y="2730345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sp>
        <p:nvSpPr>
          <p:cNvPr id="60" name="Google Shape;350;p32"/>
          <p:cNvSpPr txBox="1">
            <a:spLocks/>
          </p:cNvSpPr>
          <p:nvPr/>
        </p:nvSpPr>
        <p:spPr>
          <a:xfrm>
            <a:off x="6284810" y="3488441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pic>
        <p:nvPicPr>
          <p:cNvPr id="61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93" y="3511263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6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476182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56541" y="2070788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29" y="417156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350;p32"/>
          <p:cNvSpPr txBox="1">
            <a:spLocks/>
          </p:cNvSpPr>
          <p:nvPr/>
        </p:nvSpPr>
        <p:spPr>
          <a:xfrm>
            <a:off x="6297982" y="415449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756541" y="2730345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sp>
        <p:nvSpPr>
          <p:cNvPr id="60" name="Google Shape;350;p32"/>
          <p:cNvSpPr txBox="1">
            <a:spLocks/>
          </p:cNvSpPr>
          <p:nvPr/>
        </p:nvSpPr>
        <p:spPr>
          <a:xfrm>
            <a:off x="6284810" y="3488441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pic>
        <p:nvPicPr>
          <p:cNvPr id="61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93" y="3511263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323782" y="1316736"/>
            <a:ext cx="2562294" cy="3700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61488" y="1316736"/>
            <a:ext cx="2562294" cy="3700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84059" y="3414003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99194" y="1324577"/>
            <a:ext cx="2562294" cy="3700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7915" y="4175146"/>
            <a:ext cx="2020757" cy="350444"/>
            <a:chOff x="307915" y="2727407"/>
            <a:chExt cx="2020757" cy="350444"/>
          </a:xfrm>
        </p:grpSpPr>
        <p:pic>
          <p:nvPicPr>
            <p:cNvPr id="18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Trainee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299" y="2735443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299" y="3414003"/>
            <a:ext cx="1571699" cy="369080"/>
            <a:chOff x="318061" y="2089474"/>
            <a:chExt cx="1571699" cy="369080"/>
          </a:xfrm>
        </p:grpSpPr>
        <p:pic>
          <p:nvPicPr>
            <p:cNvPr id="2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0155" y="4153273"/>
            <a:ext cx="1945001" cy="350444"/>
            <a:chOff x="3132967" y="2727407"/>
            <a:chExt cx="1945001" cy="350444"/>
          </a:xfrm>
        </p:grpSpPr>
        <p:pic>
          <p:nvPicPr>
            <p:cNvPr id="4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67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Google Shape;350;p32"/>
            <p:cNvSpPr txBox="1">
              <a:spLocks/>
            </p:cNvSpPr>
            <p:nvPr/>
          </p:nvSpPr>
          <p:spPr>
            <a:xfrm>
              <a:off x="3660720" y="2727407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Open  Source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7725" y="2076884"/>
            <a:ext cx="2104892" cy="352941"/>
            <a:chOff x="3182944" y="3322318"/>
            <a:chExt cx="2104892" cy="352941"/>
          </a:xfrm>
        </p:grpSpPr>
        <p:sp>
          <p:nvSpPr>
            <p:cNvPr id="47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48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5756541" y="2070788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5770229" y="4154494"/>
            <a:ext cx="1945001" cy="350444"/>
            <a:chOff x="6070187" y="2739504"/>
            <a:chExt cx="1945001" cy="350444"/>
          </a:xfrm>
        </p:grpSpPr>
        <p:pic>
          <p:nvPicPr>
            <p:cNvPr id="5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</a:t>
              </a: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56541" y="2730345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78393" y="3488441"/>
            <a:ext cx="2205133" cy="350444"/>
            <a:chOff x="6085427" y="2120207"/>
            <a:chExt cx="2205133" cy="350444"/>
          </a:xfrm>
        </p:grpSpPr>
        <p:sp>
          <p:nvSpPr>
            <p:cNvPr id="6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 IA  (min wage)</a:t>
              </a:r>
              <a:endParaRPr lang="en-US" dirty="0"/>
            </a:p>
          </p:txBody>
        </p:sp>
        <p:pic>
          <p:nvPicPr>
            <p:cNvPr id="6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4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323782" y="1316736"/>
            <a:ext cx="2562294" cy="3700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61488" y="1316736"/>
            <a:ext cx="2562294" cy="3700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84059" y="3414003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99194" y="1324577"/>
            <a:ext cx="2562294" cy="3700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36634" y="262128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7915" y="4175146"/>
            <a:ext cx="2020757" cy="350444"/>
            <a:chOff x="307915" y="2727407"/>
            <a:chExt cx="2020757" cy="350444"/>
          </a:xfrm>
        </p:grpSpPr>
        <p:pic>
          <p:nvPicPr>
            <p:cNvPr id="18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Trainee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8395" y="2103765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299" y="2735443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299" y="3414003"/>
            <a:ext cx="1571699" cy="369080"/>
            <a:chOff x="318061" y="2089474"/>
            <a:chExt cx="1571699" cy="369080"/>
          </a:xfrm>
        </p:grpSpPr>
        <p:pic>
          <p:nvPicPr>
            <p:cNvPr id="2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0155" y="4153273"/>
            <a:ext cx="1945001" cy="350444"/>
            <a:chOff x="3132967" y="2727407"/>
            <a:chExt cx="1945001" cy="350444"/>
          </a:xfrm>
        </p:grpSpPr>
        <p:pic>
          <p:nvPicPr>
            <p:cNvPr id="4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67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Google Shape;350;p32"/>
            <p:cNvSpPr txBox="1">
              <a:spLocks/>
            </p:cNvSpPr>
            <p:nvPr/>
          </p:nvSpPr>
          <p:spPr>
            <a:xfrm>
              <a:off x="3660720" y="2727407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Open  Source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7725" y="2076884"/>
            <a:ext cx="2104892" cy="352941"/>
            <a:chOff x="3182944" y="3322318"/>
            <a:chExt cx="2104892" cy="352941"/>
          </a:xfrm>
        </p:grpSpPr>
        <p:sp>
          <p:nvSpPr>
            <p:cNvPr id="47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48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5756541" y="2070788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5770229" y="4154494"/>
            <a:ext cx="1945001" cy="350444"/>
            <a:chOff x="6070187" y="2739504"/>
            <a:chExt cx="1945001" cy="350444"/>
          </a:xfrm>
        </p:grpSpPr>
        <p:pic>
          <p:nvPicPr>
            <p:cNvPr id="5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</a:t>
              </a: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56541" y="2730345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78393" y="3488441"/>
            <a:ext cx="2205133" cy="350444"/>
            <a:chOff x="6085427" y="2120207"/>
            <a:chExt cx="2205133" cy="350444"/>
          </a:xfrm>
        </p:grpSpPr>
        <p:sp>
          <p:nvSpPr>
            <p:cNvPr id="6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 IA  (min wage)</a:t>
              </a:r>
              <a:endParaRPr lang="en-US" dirty="0"/>
            </a:p>
          </p:txBody>
        </p:sp>
        <p:pic>
          <p:nvPicPr>
            <p:cNvPr id="6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2177;p69"/>
          <p:cNvSpPr/>
          <p:nvPr/>
        </p:nvSpPr>
        <p:spPr>
          <a:xfrm>
            <a:off x="338396" y="3816063"/>
            <a:ext cx="441648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7;p69"/>
          <p:cNvSpPr/>
          <p:nvPr/>
        </p:nvSpPr>
        <p:spPr>
          <a:xfrm>
            <a:off x="338396" y="3119595"/>
            <a:ext cx="441648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77;p69"/>
          <p:cNvSpPr/>
          <p:nvPr/>
        </p:nvSpPr>
        <p:spPr>
          <a:xfrm>
            <a:off x="3013340" y="2423696"/>
            <a:ext cx="455179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8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452971" y="1359595"/>
            <a:ext cx="2165055" cy="3700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9579" y="1361153"/>
            <a:ext cx="1993392" cy="3700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2150" y="2779860"/>
            <a:ext cx="2124389" cy="332785"/>
            <a:chOff x="338395" y="3928954"/>
            <a:chExt cx="2124389" cy="332785"/>
          </a:xfrm>
        </p:grpSpPr>
        <p:pic>
          <p:nvPicPr>
            <p:cNvPr id="3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82150" y="3458420"/>
            <a:ext cx="1571699" cy="369080"/>
            <a:chOff x="318061" y="2089474"/>
            <a:chExt cx="1571699" cy="369080"/>
          </a:xfrm>
        </p:grpSpPr>
        <p:pic>
          <p:nvPicPr>
            <p:cNvPr id="40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61871" y="1368994"/>
            <a:ext cx="2197707" cy="3700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36634" y="262128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735816" y="1384070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629827" y="1405665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960754" y="1405665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0345" y="4331461"/>
            <a:ext cx="2020757" cy="350444"/>
            <a:chOff x="307915" y="2727407"/>
            <a:chExt cx="2020757" cy="350444"/>
          </a:xfrm>
        </p:grpSpPr>
        <p:pic>
          <p:nvPicPr>
            <p:cNvPr id="18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Trainee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11839" y="2148182"/>
            <a:ext cx="2128345" cy="350444"/>
            <a:chOff x="328343" y="3324815"/>
            <a:chExt cx="2128345" cy="350444"/>
          </a:xfrm>
        </p:grpSpPr>
        <p:sp>
          <p:nvSpPr>
            <p:cNvPr id="21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22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9907" y="2770550"/>
            <a:ext cx="2124389" cy="332785"/>
            <a:chOff x="338395" y="3928954"/>
            <a:chExt cx="2124389" cy="332785"/>
          </a:xfrm>
        </p:grpSpPr>
        <p:pic>
          <p:nvPicPr>
            <p:cNvPr id="2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55064" y="3453446"/>
            <a:ext cx="1571699" cy="369080"/>
            <a:chOff x="318061" y="2089474"/>
            <a:chExt cx="1571699" cy="369080"/>
          </a:xfrm>
        </p:grpSpPr>
        <p:pic>
          <p:nvPicPr>
            <p:cNvPr id="2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88480" y="4321349"/>
            <a:ext cx="1945001" cy="350444"/>
            <a:chOff x="3132967" y="2727407"/>
            <a:chExt cx="1945001" cy="350444"/>
          </a:xfrm>
        </p:grpSpPr>
        <p:pic>
          <p:nvPicPr>
            <p:cNvPr id="4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67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Google Shape;350;p32"/>
            <p:cNvSpPr txBox="1">
              <a:spLocks/>
            </p:cNvSpPr>
            <p:nvPr/>
          </p:nvSpPr>
          <p:spPr>
            <a:xfrm>
              <a:off x="3660720" y="2727407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Open  Source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88480" y="2110531"/>
            <a:ext cx="2104892" cy="352941"/>
            <a:chOff x="3182944" y="3322318"/>
            <a:chExt cx="2104892" cy="352941"/>
          </a:xfrm>
        </p:grpSpPr>
        <p:sp>
          <p:nvSpPr>
            <p:cNvPr id="47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48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5629827" y="2096917"/>
            <a:ext cx="2104892" cy="352941"/>
            <a:chOff x="3182944" y="3322318"/>
            <a:chExt cx="2104892" cy="352941"/>
          </a:xfrm>
        </p:grpSpPr>
        <p:sp>
          <p:nvSpPr>
            <p:cNvPr id="50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51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5562997" y="4316133"/>
            <a:ext cx="1945001" cy="350444"/>
            <a:chOff x="6070187" y="2739504"/>
            <a:chExt cx="1945001" cy="350444"/>
          </a:xfrm>
        </p:grpSpPr>
        <p:pic>
          <p:nvPicPr>
            <p:cNvPr id="5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</a:t>
              </a: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170" y="2769137"/>
            <a:ext cx="2142677" cy="332785"/>
            <a:chOff x="6100667" y="3941051"/>
            <a:chExt cx="2142677" cy="332785"/>
          </a:xfrm>
        </p:grpSpPr>
        <p:pic>
          <p:nvPicPr>
            <p:cNvPr id="5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84714" y="3472082"/>
            <a:ext cx="2205133" cy="350444"/>
            <a:chOff x="6085427" y="2120207"/>
            <a:chExt cx="2205133" cy="350444"/>
          </a:xfrm>
        </p:grpSpPr>
        <p:sp>
          <p:nvSpPr>
            <p:cNvPr id="6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 IA  (min wage)</a:t>
              </a:r>
              <a:endParaRPr lang="en-US" dirty="0"/>
            </a:p>
          </p:txBody>
        </p:sp>
        <p:pic>
          <p:nvPicPr>
            <p:cNvPr id="6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2177;p69"/>
          <p:cNvSpPr/>
          <p:nvPr/>
        </p:nvSpPr>
        <p:spPr>
          <a:xfrm>
            <a:off x="1036487" y="3860480"/>
            <a:ext cx="441648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7;p69"/>
          <p:cNvSpPr/>
          <p:nvPr/>
        </p:nvSpPr>
        <p:spPr>
          <a:xfrm>
            <a:off x="1036487" y="3164012"/>
            <a:ext cx="441648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77;p69"/>
          <p:cNvSpPr/>
          <p:nvPr/>
        </p:nvSpPr>
        <p:spPr>
          <a:xfrm>
            <a:off x="3530641" y="2490205"/>
            <a:ext cx="3833327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70187" y="4115476"/>
            <a:ext cx="1945001" cy="350444"/>
            <a:chOff x="6070187" y="2739504"/>
            <a:chExt cx="1945001" cy="350444"/>
          </a:xfrm>
        </p:grpSpPr>
        <p:pic>
          <p:nvPicPr>
            <p:cNvPr id="8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</a:t>
              </a: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38211" y="2715711"/>
            <a:ext cx="2142677" cy="332785"/>
            <a:chOff x="6100667" y="3941051"/>
            <a:chExt cx="2142677" cy="332785"/>
          </a:xfrm>
        </p:grpSpPr>
        <p:pic>
          <p:nvPicPr>
            <p:cNvPr id="1028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60063" y="3473807"/>
            <a:ext cx="2205133" cy="350444"/>
            <a:chOff x="6085427" y="2120207"/>
            <a:chExt cx="2205133" cy="350444"/>
          </a:xfrm>
        </p:grpSpPr>
        <p:sp>
          <p:nvSpPr>
            <p:cNvPr id="11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 IA  (min wage)</a:t>
              </a:r>
              <a:endParaRPr lang="en-US" dirty="0"/>
            </a:p>
          </p:txBody>
        </p:sp>
        <p:pic>
          <p:nvPicPr>
            <p:cNvPr id="29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92038" y="4098409"/>
            <a:ext cx="1945001" cy="350444"/>
            <a:chOff x="3132967" y="2727407"/>
            <a:chExt cx="1945001" cy="350444"/>
          </a:xfrm>
        </p:grpSpPr>
        <p:pic>
          <p:nvPicPr>
            <p:cNvPr id="31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967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Google Shape;350;p32"/>
            <p:cNvSpPr txBox="1">
              <a:spLocks/>
            </p:cNvSpPr>
            <p:nvPr/>
          </p:nvSpPr>
          <p:spPr>
            <a:xfrm>
              <a:off x="3660720" y="2727407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Open  Source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3481" y="1955150"/>
            <a:ext cx="2104892" cy="352941"/>
            <a:chOff x="3182944" y="3322318"/>
            <a:chExt cx="2104892" cy="352941"/>
          </a:xfrm>
        </p:grpSpPr>
        <p:sp>
          <p:nvSpPr>
            <p:cNvPr id="3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38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24275" y="4115476"/>
            <a:ext cx="2020757" cy="350444"/>
            <a:chOff x="307915" y="2727407"/>
            <a:chExt cx="2020757" cy="350444"/>
          </a:xfrm>
        </p:grpSpPr>
        <p:pic>
          <p:nvPicPr>
            <p:cNvPr id="41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PO: Trainee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92038" y="3499117"/>
            <a:ext cx="1571699" cy="369080"/>
            <a:chOff x="318061" y="2089474"/>
            <a:chExt cx="1571699" cy="369080"/>
          </a:xfrm>
        </p:grpSpPr>
        <p:pic>
          <p:nvPicPr>
            <p:cNvPr id="4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755" y="1967807"/>
            <a:ext cx="2128345" cy="350444"/>
            <a:chOff x="328343" y="3324815"/>
            <a:chExt cx="2128345" cy="350444"/>
          </a:xfrm>
        </p:grpSpPr>
        <p:sp>
          <p:nvSpPr>
            <p:cNvPr id="45" name="Google Shape;350;p32"/>
            <p:cNvSpPr txBox="1">
              <a:spLocks/>
            </p:cNvSpPr>
            <p:nvPr/>
          </p:nvSpPr>
          <p:spPr>
            <a:xfrm>
              <a:off x="841764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Universities</a:t>
              </a:r>
              <a:endParaRPr lang="en-US" dirty="0"/>
            </a:p>
          </p:txBody>
        </p:sp>
        <p:sp>
          <p:nvSpPr>
            <p:cNvPr id="46" name="Google Shape;4463;p54"/>
            <p:cNvSpPr/>
            <p:nvPr/>
          </p:nvSpPr>
          <p:spPr>
            <a:xfrm>
              <a:off x="328343" y="3329513"/>
              <a:ext cx="304570" cy="296978"/>
            </a:xfrm>
            <a:custGeom>
              <a:avLst/>
              <a:gdLst/>
              <a:ahLst/>
              <a:cxnLst/>
              <a:rect l="l" t="t" r="r" b="b"/>
              <a:pathLst>
                <a:path w="11943" h="9734" extrusionOk="0">
                  <a:moveTo>
                    <a:pt x="11585" y="2638"/>
                  </a:moveTo>
                  <a:lnTo>
                    <a:pt x="11585" y="3066"/>
                  </a:lnTo>
                  <a:lnTo>
                    <a:pt x="9121" y="4007"/>
                  </a:lnTo>
                  <a:lnTo>
                    <a:pt x="9121" y="3566"/>
                  </a:lnTo>
                  <a:lnTo>
                    <a:pt x="11585" y="2638"/>
                  </a:lnTo>
                  <a:close/>
                  <a:moveTo>
                    <a:pt x="370" y="2638"/>
                  </a:moveTo>
                  <a:lnTo>
                    <a:pt x="5787" y="4697"/>
                  </a:lnTo>
                  <a:lnTo>
                    <a:pt x="5787" y="5138"/>
                  </a:lnTo>
                  <a:lnTo>
                    <a:pt x="370" y="3066"/>
                  </a:lnTo>
                  <a:lnTo>
                    <a:pt x="370" y="2638"/>
                  </a:lnTo>
                  <a:close/>
                  <a:moveTo>
                    <a:pt x="8764" y="3709"/>
                  </a:moveTo>
                  <a:lnTo>
                    <a:pt x="8764" y="4138"/>
                  </a:lnTo>
                  <a:lnTo>
                    <a:pt x="6144" y="5138"/>
                  </a:lnTo>
                  <a:lnTo>
                    <a:pt x="6144" y="4697"/>
                  </a:lnTo>
                  <a:lnTo>
                    <a:pt x="8764" y="3709"/>
                  </a:lnTo>
                  <a:close/>
                  <a:moveTo>
                    <a:pt x="9657" y="4162"/>
                  </a:moveTo>
                  <a:lnTo>
                    <a:pt x="9657" y="6745"/>
                  </a:lnTo>
                  <a:cubicBezTo>
                    <a:pt x="9478" y="6876"/>
                    <a:pt x="9299" y="6995"/>
                    <a:pt x="9121" y="7114"/>
                  </a:cubicBezTo>
                  <a:lnTo>
                    <a:pt x="9121" y="4376"/>
                  </a:lnTo>
                  <a:lnTo>
                    <a:pt x="9657" y="4162"/>
                  </a:lnTo>
                  <a:close/>
                  <a:moveTo>
                    <a:pt x="8961" y="8757"/>
                  </a:moveTo>
                  <a:cubicBezTo>
                    <a:pt x="9131" y="8757"/>
                    <a:pt x="9264" y="8907"/>
                    <a:pt x="9264" y="9079"/>
                  </a:cubicBezTo>
                  <a:cubicBezTo>
                    <a:pt x="9264" y="9258"/>
                    <a:pt x="9109" y="9389"/>
                    <a:pt x="8942" y="9389"/>
                  </a:cubicBezTo>
                  <a:cubicBezTo>
                    <a:pt x="8764" y="9389"/>
                    <a:pt x="8633" y="9246"/>
                    <a:pt x="8633" y="9079"/>
                  </a:cubicBezTo>
                  <a:cubicBezTo>
                    <a:pt x="8633" y="8900"/>
                    <a:pt x="8787" y="8757"/>
                    <a:pt x="8942" y="8757"/>
                  </a:cubicBezTo>
                  <a:cubicBezTo>
                    <a:pt x="8949" y="8757"/>
                    <a:pt x="8955" y="8757"/>
                    <a:pt x="8961" y="8757"/>
                  </a:cubicBezTo>
                  <a:close/>
                  <a:moveTo>
                    <a:pt x="5949" y="0"/>
                  </a:moveTo>
                  <a:cubicBezTo>
                    <a:pt x="5930" y="0"/>
                    <a:pt x="5912" y="6"/>
                    <a:pt x="5894" y="18"/>
                  </a:cubicBezTo>
                  <a:lnTo>
                    <a:pt x="120" y="2221"/>
                  </a:lnTo>
                  <a:cubicBezTo>
                    <a:pt x="48" y="2245"/>
                    <a:pt x="1" y="2304"/>
                    <a:pt x="1" y="2376"/>
                  </a:cubicBezTo>
                  <a:lnTo>
                    <a:pt x="1" y="3185"/>
                  </a:lnTo>
                  <a:cubicBezTo>
                    <a:pt x="1" y="3257"/>
                    <a:pt x="48" y="3316"/>
                    <a:pt x="120" y="3352"/>
                  </a:cubicBezTo>
                  <a:lnTo>
                    <a:pt x="1917" y="4031"/>
                  </a:lnTo>
                  <a:lnTo>
                    <a:pt x="1917" y="4638"/>
                  </a:lnTo>
                  <a:cubicBezTo>
                    <a:pt x="1917" y="4745"/>
                    <a:pt x="2001" y="4817"/>
                    <a:pt x="2096" y="4817"/>
                  </a:cubicBezTo>
                  <a:cubicBezTo>
                    <a:pt x="2203" y="4817"/>
                    <a:pt x="2275" y="4745"/>
                    <a:pt x="2275" y="4638"/>
                  </a:cubicBezTo>
                  <a:lnTo>
                    <a:pt x="2275" y="4186"/>
                  </a:lnTo>
                  <a:lnTo>
                    <a:pt x="5894" y="5567"/>
                  </a:lnTo>
                  <a:cubicBezTo>
                    <a:pt x="5906" y="5579"/>
                    <a:pt x="5942" y="5579"/>
                    <a:pt x="5954" y="5579"/>
                  </a:cubicBezTo>
                  <a:cubicBezTo>
                    <a:pt x="5966" y="5579"/>
                    <a:pt x="6001" y="5579"/>
                    <a:pt x="6013" y="5567"/>
                  </a:cubicBezTo>
                  <a:lnTo>
                    <a:pt x="8740" y="4519"/>
                  </a:lnTo>
                  <a:lnTo>
                    <a:pt x="8740" y="7317"/>
                  </a:lnTo>
                  <a:cubicBezTo>
                    <a:pt x="7871" y="7769"/>
                    <a:pt x="6918" y="8007"/>
                    <a:pt x="5942" y="8007"/>
                  </a:cubicBezTo>
                  <a:cubicBezTo>
                    <a:pt x="4620" y="8007"/>
                    <a:pt x="3310" y="7555"/>
                    <a:pt x="2263" y="6745"/>
                  </a:cubicBezTo>
                  <a:lnTo>
                    <a:pt x="2263" y="5352"/>
                  </a:lnTo>
                  <a:cubicBezTo>
                    <a:pt x="2263" y="5257"/>
                    <a:pt x="2191" y="5174"/>
                    <a:pt x="2084" y="5174"/>
                  </a:cubicBezTo>
                  <a:cubicBezTo>
                    <a:pt x="1977" y="5174"/>
                    <a:pt x="1906" y="5257"/>
                    <a:pt x="1906" y="5352"/>
                  </a:cubicBezTo>
                  <a:lnTo>
                    <a:pt x="1906" y="6817"/>
                  </a:lnTo>
                  <a:cubicBezTo>
                    <a:pt x="1906" y="6876"/>
                    <a:pt x="1941" y="6924"/>
                    <a:pt x="1965" y="6948"/>
                  </a:cubicBezTo>
                  <a:cubicBezTo>
                    <a:pt x="3084" y="7841"/>
                    <a:pt x="4501" y="8353"/>
                    <a:pt x="5942" y="8353"/>
                  </a:cubicBezTo>
                  <a:cubicBezTo>
                    <a:pt x="6906" y="8353"/>
                    <a:pt x="7859" y="8126"/>
                    <a:pt x="8740" y="7698"/>
                  </a:cubicBezTo>
                  <a:lnTo>
                    <a:pt x="8740" y="8412"/>
                  </a:lnTo>
                  <a:cubicBezTo>
                    <a:pt x="8454" y="8484"/>
                    <a:pt x="8252" y="8746"/>
                    <a:pt x="8252" y="9067"/>
                  </a:cubicBezTo>
                  <a:cubicBezTo>
                    <a:pt x="8252" y="9436"/>
                    <a:pt x="8549" y="9734"/>
                    <a:pt x="8918" y="9734"/>
                  </a:cubicBezTo>
                  <a:cubicBezTo>
                    <a:pt x="9287" y="9734"/>
                    <a:pt x="9585" y="9436"/>
                    <a:pt x="9585" y="9067"/>
                  </a:cubicBezTo>
                  <a:cubicBezTo>
                    <a:pt x="9585" y="8746"/>
                    <a:pt x="9383" y="8496"/>
                    <a:pt x="9097" y="8412"/>
                  </a:cubicBezTo>
                  <a:lnTo>
                    <a:pt x="9097" y="7495"/>
                  </a:lnTo>
                  <a:cubicBezTo>
                    <a:pt x="9383" y="7341"/>
                    <a:pt x="9657" y="7138"/>
                    <a:pt x="9918" y="6936"/>
                  </a:cubicBezTo>
                  <a:cubicBezTo>
                    <a:pt x="9954" y="6900"/>
                    <a:pt x="9978" y="6841"/>
                    <a:pt x="9978" y="6805"/>
                  </a:cubicBezTo>
                  <a:lnTo>
                    <a:pt x="9978" y="4019"/>
                  </a:lnTo>
                  <a:lnTo>
                    <a:pt x="11776" y="3328"/>
                  </a:lnTo>
                  <a:cubicBezTo>
                    <a:pt x="11847" y="3304"/>
                    <a:pt x="11895" y="3245"/>
                    <a:pt x="11895" y="3173"/>
                  </a:cubicBezTo>
                  <a:lnTo>
                    <a:pt x="11895" y="2364"/>
                  </a:lnTo>
                  <a:cubicBezTo>
                    <a:pt x="11943" y="2304"/>
                    <a:pt x="11895" y="2245"/>
                    <a:pt x="11823" y="2221"/>
                  </a:cubicBezTo>
                  <a:lnTo>
                    <a:pt x="8049" y="792"/>
                  </a:lnTo>
                  <a:cubicBezTo>
                    <a:pt x="8030" y="784"/>
                    <a:pt x="8010" y="780"/>
                    <a:pt x="7989" y="780"/>
                  </a:cubicBezTo>
                  <a:cubicBezTo>
                    <a:pt x="7921" y="780"/>
                    <a:pt x="7853" y="823"/>
                    <a:pt x="7835" y="887"/>
                  </a:cubicBezTo>
                  <a:cubicBezTo>
                    <a:pt x="7799" y="983"/>
                    <a:pt x="7847" y="1090"/>
                    <a:pt x="7930" y="1114"/>
                  </a:cubicBezTo>
                  <a:lnTo>
                    <a:pt x="11264" y="2376"/>
                  </a:lnTo>
                  <a:lnTo>
                    <a:pt x="8966" y="3257"/>
                  </a:lnTo>
                  <a:lnTo>
                    <a:pt x="6061" y="1947"/>
                  </a:lnTo>
                  <a:cubicBezTo>
                    <a:pt x="6035" y="1934"/>
                    <a:pt x="6010" y="1928"/>
                    <a:pt x="5985" y="1928"/>
                  </a:cubicBezTo>
                  <a:cubicBezTo>
                    <a:pt x="5918" y="1928"/>
                    <a:pt x="5858" y="1973"/>
                    <a:pt x="5823" y="2042"/>
                  </a:cubicBezTo>
                  <a:cubicBezTo>
                    <a:pt x="5775" y="2126"/>
                    <a:pt x="5823" y="2233"/>
                    <a:pt x="5906" y="2281"/>
                  </a:cubicBezTo>
                  <a:lnTo>
                    <a:pt x="8490" y="3435"/>
                  </a:lnTo>
                  <a:lnTo>
                    <a:pt x="5966" y="4388"/>
                  </a:lnTo>
                  <a:lnTo>
                    <a:pt x="691" y="2376"/>
                  </a:lnTo>
                  <a:lnTo>
                    <a:pt x="5966" y="376"/>
                  </a:lnTo>
                  <a:lnTo>
                    <a:pt x="7263" y="864"/>
                  </a:lnTo>
                  <a:cubicBezTo>
                    <a:pt x="7282" y="868"/>
                    <a:pt x="7301" y="871"/>
                    <a:pt x="7320" y="871"/>
                  </a:cubicBezTo>
                  <a:cubicBezTo>
                    <a:pt x="7394" y="871"/>
                    <a:pt x="7461" y="833"/>
                    <a:pt x="7490" y="757"/>
                  </a:cubicBezTo>
                  <a:cubicBezTo>
                    <a:pt x="7513" y="673"/>
                    <a:pt x="7478" y="566"/>
                    <a:pt x="7382" y="530"/>
                  </a:cubicBezTo>
                  <a:lnTo>
                    <a:pt x="6013" y="18"/>
                  </a:lnTo>
                  <a:cubicBezTo>
                    <a:pt x="5989" y="6"/>
                    <a:pt x="5969" y="0"/>
                    <a:pt x="59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16427" y="2715712"/>
            <a:ext cx="2124389" cy="332785"/>
            <a:chOff x="338395" y="3928954"/>
            <a:chExt cx="2124389" cy="332785"/>
          </a:xfrm>
        </p:grpSpPr>
        <p:pic>
          <p:nvPicPr>
            <p:cNvPr id="4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38211" y="1972505"/>
            <a:ext cx="2104892" cy="352941"/>
            <a:chOff x="3182944" y="3322318"/>
            <a:chExt cx="2104892" cy="352941"/>
          </a:xfrm>
        </p:grpSpPr>
        <p:sp>
          <p:nvSpPr>
            <p:cNvPr id="6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6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09083" y="2715712"/>
            <a:ext cx="2124389" cy="332785"/>
            <a:chOff x="338395" y="3928954"/>
            <a:chExt cx="2124389" cy="332785"/>
          </a:xfrm>
        </p:grpSpPr>
        <p:pic>
          <p:nvPicPr>
            <p:cNvPr id="64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Time:   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1275" y="3477144"/>
            <a:ext cx="1571699" cy="369080"/>
            <a:chOff x="318061" y="2089474"/>
            <a:chExt cx="1571699" cy="369080"/>
          </a:xfrm>
        </p:grpSpPr>
        <p:pic>
          <p:nvPicPr>
            <p:cNvPr id="67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Budget: Zero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-280416" y="1152144"/>
            <a:ext cx="2877312" cy="41879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749296" y="1152144"/>
            <a:ext cx="2877312" cy="41879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88660" y="1152144"/>
            <a:ext cx="2877312" cy="41879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/>
          <p:nvPr/>
        </p:nvSpPr>
        <p:spPr>
          <a:xfrm>
            <a:off x="3364600" y="2601876"/>
            <a:ext cx="2363400" cy="54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ctrTitle"/>
          </p:nvPr>
        </p:nvSpPr>
        <p:spPr>
          <a:xfrm>
            <a:off x="3265300" y="2651026"/>
            <a:ext cx="2562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445" name="Google Shape;445;p38"/>
          <p:cNvSpPr txBox="1">
            <a:spLocks noGrp="1"/>
          </p:cNvSpPr>
          <p:nvPr>
            <p:ph type="title" idx="2"/>
          </p:nvPr>
        </p:nvSpPr>
        <p:spPr>
          <a:xfrm>
            <a:off x="3669424" y="178613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6" name="Google Shape;446;p38"/>
          <p:cNvSpPr txBox="1">
            <a:spLocks noGrp="1"/>
          </p:cNvSpPr>
          <p:nvPr>
            <p:ph type="subTitle" idx="1"/>
          </p:nvPr>
        </p:nvSpPr>
        <p:spPr>
          <a:xfrm>
            <a:off x="3663000" y="3305376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want to achieve with our internships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267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6" y="236687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6" y="24980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888255" y="2166982"/>
            <a:ext cx="388421" cy="289772"/>
            <a:chOff x="2296654" y="1544567"/>
            <a:chExt cx="388421" cy="289772"/>
          </a:xfrm>
        </p:grpSpPr>
        <p:sp>
          <p:nvSpPr>
            <p:cNvPr id="35" name="Google Shape;283;p33"/>
            <p:cNvSpPr>
              <a:spLocks noChangeAspect="1"/>
            </p:cNvSpPr>
            <p:nvPr/>
          </p:nvSpPr>
          <p:spPr>
            <a:xfrm>
              <a:off x="2335871" y="1589045"/>
              <a:ext cx="252577" cy="24529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0;p32"/>
            <p:cNvSpPr txBox="1">
              <a:spLocks/>
            </p:cNvSpPr>
            <p:nvPr/>
          </p:nvSpPr>
          <p:spPr>
            <a:xfrm>
              <a:off x="2296654" y="1544567"/>
              <a:ext cx="388421" cy="26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t-EE" b="1" dirty="0" smtClean="0"/>
                <a:t>10</a:t>
              </a:r>
              <a:endParaRPr lang="en-US" b="1" dirty="0" smtClean="0"/>
            </a:p>
            <a:p>
              <a:pPr marL="0" lv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  <a:p>
              <a:pPr mar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6" y="24980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888255" y="2166982"/>
            <a:ext cx="388421" cy="289772"/>
            <a:chOff x="2296654" y="1544567"/>
            <a:chExt cx="388421" cy="289772"/>
          </a:xfrm>
        </p:grpSpPr>
        <p:sp>
          <p:nvSpPr>
            <p:cNvPr id="35" name="Google Shape;283;p33"/>
            <p:cNvSpPr>
              <a:spLocks noChangeAspect="1"/>
            </p:cNvSpPr>
            <p:nvPr/>
          </p:nvSpPr>
          <p:spPr>
            <a:xfrm>
              <a:off x="2335871" y="1589045"/>
              <a:ext cx="252577" cy="24529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0;p32"/>
            <p:cNvSpPr txBox="1">
              <a:spLocks/>
            </p:cNvSpPr>
            <p:nvPr/>
          </p:nvSpPr>
          <p:spPr>
            <a:xfrm>
              <a:off x="2296654" y="1544567"/>
              <a:ext cx="388421" cy="26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t-EE" b="1" dirty="0" smtClean="0"/>
                <a:t>10</a:t>
              </a:r>
              <a:endParaRPr lang="en-US" b="1" dirty="0" smtClean="0"/>
            </a:p>
            <a:p>
              <a:pPr marL="0" lv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  <a:p>
              <a:pPr mar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22762" y="3476901"/>
            <a:ext cx="388421" cy="289772"/>
            <a:chOff x="2843514" y="3501285"/>
            <a:chExt cx="388421" cy="289772"/>
          </a:xfrm>
        </p:grpSpPr>
        <p:sp>
          <p:nvSpPr>
            <p:cNvPr id="38" name="Google Shape;283;p33"/>
            <p:cNvSpPr>
              <a:spLocks noChangeAspect="1"/>
            </p:cNvSpPr>
            <p:nvPr/>
          </p:nvSpPr>
          <p:spPr>
            <a:xfrm>
              <a:off x="2856956" y="3545763"/>
              <a:ext cx="252577" cy="24529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0;p32"/>
            <p:cNvSpPr txBox="1">
              <a:spLocks/>
            </p:cNvSpPr>
            <p:nvPr/>
          </p:nvSpPr>
          <p:spPr>
            <a:xfrm>
              <a:off x="2843514" y="3501285"/>
              <a:ext cx="388421" cy="26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t-EE" b="1" dirty="0"/>
                <a:t>3</a:t>
              </a:r>
              <a:endParaRPr lang="en-US" b="1" dirty="0" smtClean="0"/>
            </a:p>
            <a:p>
              <a:pPr marL="0" lv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  <a:p>
              <a:pPr mar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2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6" y="24980"/>
            <a:ext cx="331015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2021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709167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6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589815" y="2573246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Employer Branding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1026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751557" y="260088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Seasonal Workforce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3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85177" y="2598674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Research  Innovation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1028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STRATEGIES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907559" y="1827655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4937568" y="2220578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134273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208753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3576649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3705572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149361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174391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6350828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3868571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402761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128133" y="2344545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341120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47782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2651999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IT ROLES GOALS 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910259" y="1911299"/>
            <a:ext cx="871945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1022944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004970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4893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5874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093808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6162775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4948297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4883312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37641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1207161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6302585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044477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853285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Accuracy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Reliability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High potential</a:t>
            </a:r>
          </a:p>
        </p:txBody>
      </p:sp>
      <p:sp>
        <p:nvSpPr>
          <p:cNvPr id="659" name="Google Shape;659;p46"/>
          <p:cNvSpPr txBox="1">
            <a:spLocks noGrp="1"/>
          </p:cNvSpPr>
          <p:nvPr>
            <p:ph type="ctrTitle" idx="6"/>
          </p:nvPr>
        </p:nvSpPr>
        <p:spPr>
          <a:xfrm>
            <a:off x="514049" y="255994"/>
            <a:ext cx="2310015" cy="39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Talent Network</a:t>
            </a:r>
            <a:endParaRPr dirty="0"/>
          </a:p>
        </p:txBody>
      </p:sp>
      <p:sp>
        <p:nvSpPr>
          <p:cNvPr id="660" name="Google Shape;660;p46"/>
          <p:cNvSpPr txBox="1">
            <a:spLocks noGrp="1"/>
          </p:cNvSpPr>
          <p:nvPr>
            <p:ph type="ctrTitle"/>
          </p:nvPr>
        </p:nvSpPr>
        <p:spPr>
          <a:xfrm>
            <a:off x="452685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Personality</a:t>
            </a:r>
            <a:endParaRPr dirty="0"/>
          </a:p>
        </p:txBody>
      </p:sp>
      <p:sp>
        <p:nvSpPr>
          <p:cNvPr id="667" name="Google Shape;667;p46"/>
          <p:cNvSpPr/>
          <p:nvPr/>
        </p:nvSpPr>
        <p:spPr>
          <a:xfrm>
            <a:off x="1395865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6"/>
          <p:cNvSpPr/>
          <p:nvPr/>
        </p:nvSpPr>
        <p:spPr>
          <a:xfrm>
            <a:off x="600292" y="636347"/>
            <a:ext cx="24477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3033562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43" name="Google Shape;660;p46"/>
          <p:cNvSpPr txBox="1">
            <a:spLocks noGrp="1"/>
          </p:cNvSpPr>
          <p:nvPr>
            <p:ph type="ctrTitle"/>
          </p:nvPr>
        </p:nvSpPr>
        <p:spPr>
          <a:xfrm>
            <a:off x="2632962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4" name="Google Shape;667;p46"/>
          <p:cNvSpPr/>
          <p:nvPr/>
        </p:nvSpPr>
        <p:spPr>
          <a:xfrm>
            <a:off x="3576142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5363109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Logistics is among </a:t>
            </a:r>
            <a:br>
              <a:rPr lang="en-US" dirty="0" smtClean="0"/>
            </a:br>
            <a:r>
              <a:rPr lang="en-US" dirty="0" smtClean="0"/>
              <a:t>their favorite business</a:t>
            </a:r>
            <a:endParaRPr lang="en" dirty="0" smtClean="0"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4962509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Passion for logistics</a:t>
            </a:r>
            <a:endParaRPr dirty="0"/>
          </a:p>
        </p:txBody>
      </p:sp>
      <p:sp>
        <p:nvSpPr>
          <p:cNvPr id="47" name="Google Shape;667;p46"/>
          <p:cNvSpPr/>
          <p:nvPr/>
        </p:nvSpPr>
        <p:spPr>
          <a:xfrm>
            <a:off x="5905689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8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8" y="2075029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12" y="2078393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80" y="2085634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853285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Accuracy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Reliability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High potential</a:t>
            </a:r>
          </a:p>
        </p:txBody>
      </p:sp>
      <p:sp>
        <p:nvSpPr>
          <p:cNvPr id="659" name="Google Shape;659;p46"/>
          <p:cNvSpPr txBox="1">
            <a:spLocks noGrp="1"/>
          </p:cNvSpPr>
          <p:nvPr>
            <p:ph type="ctrTitle" idx="6"/>
          </p:nvPr>
        </p:nvSpPr>
        <p:spPr>
          <a:xfrm>
            <a:off x="514049" y="255994"/>
            <a:ext cx="2310015" cy="39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Talent Network</a:t>
            </a:r>
            <a:endParaRPr dirty="0"/>
          </a:p>
        </p:txBody>
      </p:sp>
      <p:sp>
        <p:nvSpPr>
          <p:cNvPr id="660" name="Google Shape;660;p46"/>
          <p:cNvSpPr txBox="1">
            <a:spLocks noGrp="1"/>
          </p:cNvSpPr>
          <p:nvPr>
            <p:ph type="ctrTitle"/>
          </p:nvPr>
        </p:nvSpPr>
        <p:spPr>
          <a:xfrm>
            <a:off x="452685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Personality</a:t>
            </a:r>
            <a:endParaRPr dirty="0"/>
          </a:p>
        </p:txBody>
      </p:sp>
      <p:sp>
        <p:nvSpPr>
          <p:cNvPr id="667" name="Google Shape;667;p46"/>
          <p:cNvSpPr/>
          <p:nvPr/>
        </p:nvSpPr>
        <p:spPr>
          <a:xfrm>
            <a:off x="1395865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6"/>
          <p:cNvSpPr/>
          <p:nvPr/>
        </p:nvSpPr>
        <p:spPr>
          <a:xfrm>
            <a:off x="600292" y="636347"/>
            <a:ext cx="24477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3033562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43" name="Google Shape;660;p46"/>
          <p:cNvSpPr txBox="1">
            <a:spLocks noGrp="1"/>
          </p:cNvSpPr>
          <p:nvPr>
            <p:ph type="ctrTitle"/>
          </p:nvPr>
        </p:nvSpPr>
        <p:spPr>
          <a:xfrm>
            <a:off x="2632962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4" name="Google Shape;667;p46"/>
          <p:cNvSpPr/>
          <p:nvPr/>
        </p:nvSpPr>
        <p:spPr>
          <a:xfrm>
            <a:off x="3576142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5363109" y="2976428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Logistics is among </a:t>
            </a:r>
            <a:br>
              <a:rPr lang="en-US" dirty="0" smtClean="0"/>
            </a:br>
            <a:r>
              <a:rPr lang="en-US" dirty="0" smtClean="0"/>
              <a:t>their favorite business</a:t>
            </a:r>
            <a:endParaRPr lang="en" dirty="0" smtClean="0"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4962509" y="267556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Passion for logistics</a:t>
            </a:r>
            <a:endParaRPr dirty="0"/>
          </a:p>
        </p:txBody>
      </p:sp>
      <p:sp>
        <p:nvSpPr>
          <p:cNvPr id="47" name="Google Shape;667;p46"/>
          <p:cNvSpPr/>
          <p:nvPr/>
        </p:nvSpPr>
        <p:spPr>
          <a:xfrm>
            <a:off x="5905689" y="1936816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8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8" y="2075029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12" y="2078393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80" y="2085634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9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/>
          <p:nvPr/>
        </p:nvSpPr>
        <p:spPr>
          <a:xfrm>
            <a:off x="3364600" y="2601876"/>
            <a:ext cx="2363400" cy="54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ctrTitle"/>
          </p:nvPr>
        </p:nvSpPr>
        <p:spPr>
          <a:xfrm>
            <a:off x="3265300" y="2651026"/>
            <a:ext cx="2562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445" name="Google Shape;445;p38"/>
          <p:cNvSpPr txBox="1">
            <a:spLocks noGrp="1"/>
          </p:cNvSpPr>
          <p:nvPr>
            <p:ph type="title" idx="2"/>
          </p:nvPr>
        </p:nvSpPr>
        <p:spPr>
          <a:xfrm>
            <a:off x="3669424" y="178613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46" name="Google Shape;446;p38"/>
          <p:cNvSpPr txBox="1">
            <a:spLocks noGrp="1"/>
          </p:cNvSpPr>
          <p:nvPr>
            <p:ph type="subTitle" idx="1"/>
          </p:nvPr>
        </p:nvSpPr>
        <p:spPr>
          <a:xfrm>
            <a:off x="3663000" y="3305376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programs we will implement to feed our talent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115913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880</Words>
  <Application>Microsoft Office PowerPoint</Application>
  <PresentationFormat>On-screen Show (16:9)</PresentationFormat>
  <Paragraphs>386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STRATEGIES</vt:lpstr>
      <vt:lpstr>IT ROLES GOALS 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 </vt:lpstr>
      <vt:lpstr>Talent Pool </vt:lpstr>
      <vt:lpstr>Talent Pool </vt:lpstr>
      <vt:lpstr>Talent Pool </vt:lpstr>
      <vt:lpstr>Talent Pool </vt:lpstr>
      <vt:lpstr>Timeline</vt:lpstr>
      <vt:lpstr>Talent Pool </vt:lpstr>
      <vt:lpstr>Talent Pool 2020 </vt:lpstr>
      <vt:lpstr>Talent Pool 2020 </vt:lpstr>
      <vt:lpstr>Talent Pool 2021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173</cp:revision>
  <dcterms:modified xsi:type="dcterms:W3CDTF">2020-09-23T15:20:44Z</dcterms:modified>
</cp:coreProperties>
</file>