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21"/>
  </p:notesMasterIdLst>
  <p:sldIdLst>
    <p:sldId id="489" r:id="rId4"/>
    <p:sldId id="526" r:id="rId5"/>
    <p:sldId id="533" r:id="rId6"/>
    <p:sldId id="534" r:id="rId7"/>
    <p:sldId id="536" r:id="rId8"/>
    <p:sldId id="535" r:id="rId9"/>
    <p:sldId id="525" r:id="rId10"/>
    <p:sldId id="530" r:id="rId11"/>
    <p:sldId id="524" r:id="rId12"/>
    <p:sldId id="523" r:id="rId13"/>
    <p:sldId id="516" r:id="rId14"/>
    <p:sldId id="527" r:id="rId15"/>
    <p:sldId id="529" r:id="rId16"/>
    <p:sldId id="531" r:id="rId17"/>
    <p:sldId id="537" r:id="rId18"/>
    <p:sldId id="538" r:id="rId19"/>
    <p:sldId id="361" r:id="rId20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35B"/>
    <a:srgbClr val="C5C6BF"/>
    <a:srgbClr val="000000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030" autoAdjust="0"/>
  </p:normalViewPr>
  <p:slideViewPr>
    <p:cSldViewPr snapToGrid="0" showGuides="1">
      <p:cViewPr>
        <p:scale>
          <a:sx n="66" d="100"/>
          <a:sy n="66" d="100"/>
        </p:scale>
        <p:origin x="32" y="-224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E-410F-A199-B428FDCE92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B6-44D0-A5A6-EDEDFC882BF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B6-44D0-A5A6-EDEDFC882BF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B6-44D0-A5A6-EDEDFC882BF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B6-44D0-A5A6-EDEDFC882BFB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B6-44D0-A5A6-EDEDFC882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F1-4B34-8750-05B1A23F09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F1-4B34-8750-05B1A23F09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F1-4B34-8750-05B1A23F09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F1-4B34-8750-05B1A23F0979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F1-4B34-8750-05B1A23F09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DC-4CB4-A2A0-0A185AEFBB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DC-4CB4-A2A0-0A185AEFBB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DC-4CB4-A2A0-0A185AEFBB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DC-4CB4-A2A0-0A185AEFBBF4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C-4CB4-A2A0-0A185AEFBB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3/18/2021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402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36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15633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6015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637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9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2584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701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1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8669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17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780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725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8.png"/><Relationship Id="rId7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Personal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1563790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6" descr="https://lh4.googleusercontent.com/XV5yGJNgUUzp_C8w_EparCM3cnVR-ZvI2Y-z4njA10HD6irKidit_ax1BpOPMZINk2IPHQVKMLmyfUbbR2ZEris6cZ84_ib1KaofFAuJ5k7yZf3Jamc4UXxV94Re2yJIvF3lq3HCk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473" y="2039506"/>
            <a:ext cx="975476" cy="8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oogle Shape;9234;p93"/>
          <p:cNvGrpSpPr>
            <a:grpSpLocks noChangeAspect="1"/>
          </p:cNvGrpSpPr>
          <p:nvPr/>
        </p:nvGrpSpPr>
        <p:grpSpPr>
          <a:xfrm>
            <a:off x="2134174" y="4590828"/>
            <a:ext cx="826872" cy="661483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18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96775" y="3176203"/>
            <a:ext cx="2438552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Product Owner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83119" y="5457872"/>
            <a:ext cx="1695624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1552858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" name="Picture 2" descr="https://lh5.googleusercontent.com/kct-jJphKeM4n7lYWumkQ0MbN4AEDdQWEMcX-qXMFtTfc8fDblDh1vtTI2j2iFdmiueopr5jJfeXmUjcC5kPliQ-UuSrP7kh75lrtpAj09LfYmxVHZzMrgtEs425GsH_e2bH7OEUIn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712" y="2131220"/>
            <a:ext cx="842147" cy="77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hteck 3"/>
          <p:cNvSpPr>
            <a:spLocks noChangeAspect="1"/>
          </p:cNvSpPr>
          <p:nvPr/>
        </p:nvSpPr>
        <p:spPr>
          <a:xfrm>
            <a:off x="4258852" y="1563790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6" name="Rechteck 3"/>
          <p:cNvSpPr>
            <a:spLocks noChangeAspect="1"/>
          </p:cNvSpPr>
          <p:nvPr/>
        </p:nvSpPr>
        <p:spPr>
          <a:xfrm>
            <a:off x="637630" y="4138396"/>
            <a:ext cx="3432561" cy="2330106"/>
          </a:xfrm>
          <a:prstGeom prst="rect">
            <a:avLst/>
          </a:prstGeom>
          <a:solidFill>
            <a:srgbClr val="9292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Rechteck 3"/>
          <p:cNvSpPr>
            <a:spLocks noChangeAspect="1"/>
          </p:cNvSpPr>
          <p:nvPr/>
        </p:nvSpPr>
        <p:spPr>
          <a:xfrm>
            <a:off x="4258852" y="4118714"/>
            <a:ext cx="3432561" cy="2330106"/>
          </a:xfrm>
          <a:prstGeom prst="rect">
            <a:avLst/>
          </a:prstGeom>
          <a:solidFill>
            <a:srgbClr val="626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8" name="Rechteck 3"/>
          <p:cNvSpPr>
            <a:spLocks noChangeAspect="1"/>
          </p:cNvSpPr>
          <p:nvPr/>
        </p:nvSpPr>
        <p:spPr>
          <a:xfrm>
            <a:off x="7880074" y="4126171"/>
            <a:ext cx="3432561" cy="233010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78439" y="5576643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Backend Developer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7398" y="3176971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Frontend Developer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52" name="Google Shape;9234;p93"/>
          <p:cNvGrpSpPr>
            <a:grpSpLocks noChangeAspect="1"/>
          </p:cNvGrpSpPr>
          <p:nvPr/>
        </p:nvGrpSpPr>
        <p:grpSpPr>
          <a:xfrm>
            <a:off x="1882006" y="4686318"/>
            <a:ext cx="884237" cy="707375"/>
            <a:chOff x="7500054" y="2934735"/>
            <a:chExt cx="350576" cy="280454"/>
          </a:xfrm>
          <a:solidFill>
            <a:schemeClr val="bg1"/>
          </a:solidFill>
        </p:grpSpPr>
        <p:sp>
          <p:nvSpPr>
            <p:cNvPr id="53" name="Google Shape;9235;p93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236;p93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9237;p93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9238;p93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9239;p93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9240;p93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9241;p93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9242;p93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46893" y="5605550"/>
            <a:ext cx="2973848" cy="864136"/>
          </a:xfrm>
        </p:spPr>
        <p:txBody>
          <a:bodyPr/>
          <a:lstStyle/>
          <a:p>
            <a:r>
              <a:rPr lang="en-GB" dirty="0" err="1" smtClean="0">
                <a:solidFill>
                  <a:schemeClr val="bg1"/>
                </a:solidFill>
              </a:rPr>
              <a:t>Devops</a:t>
            </a:r>
            <a:r>
              <a:rPr lang="en-GB" dirty="0" smtClean="0">
                <a:solidFill>
                  <a:schemeClr val="bg1"/>
                </a:solidFill>
              </a:rPr>
              <a:t> Engineer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7073;p89"/>
          <p:cNvGrpSpPr>
            <a:grpSpLocks noChangeAspect="1"/>
          </p:cNvGrpSpPr>
          <p:nvPr/>
        </p:nvGrpSpPr>
        <p:grpSpPr>
          <a:xfrm>
            <a:off x="9056320" y="4630115"/>
            <a:ext cx="931555" cy="817068"/>
            <a:chOff x="2179081" y="4285511"/>
            <a:chExt cx="397525" cy="348670"/>
          </a:xfrm>
          <a:solidFill>
            <a:schemeClr val="bg1"/>
          </a:solidFill>
        </p:grpSpPr>
        <p:sp>
          <p:nvSpPr>
            <p:cNvPr id="129" name="Google Shape;7074;p89"/>
            <p:cNvSpPr/>
            <p:nvPr/>
          </p:nvSpPr>
          <p:spPr>
            <a:xfrm>
              <a:off x="2262437" y="4354322"/>
              <a:ext cx="230813" cy="210507"/>
            </a:xfrm>
            <a:custGeom>
              <a:avLst/>
              <a:gdLst/>
              <a:ahLst/>
              <a:cxnLst/>
              <a:rect l="l" t="t" r="r" b="b"/>
              <a:pathLst>
                <a:path w="7252" h="6614" extrusionOk="0">
                  <a:moveTo>
                    <a:pt x="3627" y="376"/>
                  </a:moveTo>
                  <a:cubicBezTo>
                    <a:pt x="4070" y="376"/>
                    <a:pt x="4516" y="477"/>
                    <a:pt x="4930" y="684"/>
                  </a:cubicBezTo>
                  <a:lnTo>
                    <a:pt x="4132" y="2065"/>
                  </a:lnTo>
                  <a:cubicBezTo>
                    <a:pt x="3965" y="2006"/>
                    <a:pt x="3799" y="1958"/>
                    <a:pt x="3620" y="1958"/>
                  </a:cubicBezTo>
                  <a:cubicBezTo>
                    <a:pt x="3441" y="1958"/>
                    <a:pt x="3263" y="1994"/>
                    <a:pt x="3120" y="2065"/>
                  </a:cubicBezTo>
                  <a:lnTo>
                    <a:pt x="2322" y="684"/>
                  </a:lnTo>
                  <a:cubicBezTo>
                    <a:pt x="2730" y="480"/>
                    <a:pt x="3177" y="376"/>
                    <a:pt x="3627" y="376"/>
                  </a:cubicBezTo>
                  <a:close/>
                  <a:moveTo>
                    <a:pt x="1989" y="863"/>
                  </a:moveTo>
                  <a:lnTo>
                    <a:pt x="2787" y="2244"/>
                  </a:lnTo>
                  <a:cubicBezTo>
                    <a:pt x="2513" y="2458"/>
                    <a:pt x="2322" y="2768"/>
                    <a:pt x="2286" y="3137"/>
                  </a:cubicBezTo>
                  <a:lnTo>
                    <a:pt x="691" y="3137"/>
                  </a:lnTo>
                  <a:lnTo>
                    <a:pt x="691" y="3125"/>
                  </a:lnTo>
                  <a:cubicBezTo>
                    <a:pt x="739" y="2422"/>
                    <a:pt x="1013" y="1756"/>
                    <a:pt x="1536" y="1232"/>
                  </a:cubicBezTo>
                  <a:cubicBezTo>
                    <a:pt x="1667" y="1101"/>
                    <a:pt x="1834" y="970"/>
                    <a:pt x="1989" y="863"/>
                  </a:cubicBezTo>
                  <a:close/>
                  <a:moveTo>
                    <a:pt x="3620" y="2339"/>
                  </a:moveTo>
                  <a:cubicBezTo>
                    <a:pt x="4156" y="2339"/>
                    <a:pt x="4608" y="2779"/>
                    <a:pt x="4608" y="3315"/>
                  </a:cubicBezTo>
                  <a:cubicBezTo>
                    <a:pt x="4608" y="3851"/>
                    <a:pt x="4156" y="4303"/>
                    <a:pt x="3620" y="4303"/>
                  </a:cubicBezTo>
                  <a:cubicBezTo>
                    <a:pt x="3072" y="4303"/>
                    <a:pt x="2644" y="3851"/>
                    <a:pt x="2644" y="3315"/>
                  </a:cubicBezTo>
                  <a:cubicBezTo>
                    <a:pt x="2644" y="2768"/>
                    <a:pt x="3084" y="2339"/>
                    <a:pt x="3620" y="2339"/>
                  </a:cubicBezTo>
                  <a:close/>
                  <a:moveTo>
                    <a:pt x="6549" y="3482"/>
                  </a:moveTo>
                  <a:cubicBezTo>
                    <a:pt x="6513" y="4184"/>
                    <a:pt x="6227" y="4863"/>
                    <a:pt x="5704" y="5387"/>
                  </a:cubicBezTo>
                  <a:cubicBezTo>
                    <a:pt x="5573" y="5518"/>
                    <a:pt x="5406" y="5661"/>
                    <a:pt x="5263" y="5756"/>
                  </a:cubicBezTo>
                  <a:lnTo>
                    <a:pt x="4453" y="4375"/>
                  </a:lnTo>
                  <a:cubicBezTo>
                    <a:pt x="4727" y="4172"/>
                    <a:pt x="4918" y="3851"/>
                    <a:pt x="4965" y="3482"/>
                  </a:cubicBezTo>
                  <a:close/>
                  <a:moveTo>
                    <a:pt x="4120" y="4553"/>
                  </a:moveTo>
                  <a:lnTo>
                    <a:pt x="4918" y="5935"/>
                  </a:lnTo>
                  <a:cubicBezTo>
                    <a:pt x="4510" y="6138"/>
                    <a:pt x="4063" y="6243"/>
                    <a:pt x="3613" y="6243"/>
                  </a:cubicBezTo>
                  <a:cubicBezTo>
                    <a:pt x="3170" y="6243"/>
                    <a:pt x="2724" y="6141"/>
                    <a:pt x="2310" y="5935"/>
                  </a:cubicBezTo>
                  <a:lnTo>
                    <a:pt x="3120" y="4553"/>
                  </a:lnTo>
                  <a:cubicBezTo>
                    <a:pt x="3275" y="4613"/>
                    <a:pt x="3441" y="4661"/>
                    <a:pt x="3620" y="4661"/>
                  </a:cubicBezTo>
                  <a:cubicBezTo>
                    <a:pt x="3799" y="4661"/>
                    <a:pt x="3977" y="4625"/>
                    <a:pt x="4120" y="4553"/>
                  </a:cubicBezTo>
                  <a:close/>
                  <a:moveTo>
                    <a:pt x="3636" y="0"/>
                  </a:moveTo>
                  <a:cubicBezTo>
                    <a:pt x="2787" y="0"/>
                    <a:pt x="1940" y="328"/>
                    <a:pt x="1298" y="970"/>
                  </a:cubicBezTo>
                  <a:cubicBezTo>
                    <a:pt x="120" y="2137"/>
                    <a:pt x="0" y="4018"/>
                    <a:pt x="1036" y="5327"/>
                  </a:cubicBezTo>
                  <a:cubicBezTo>
                    <a:pt x="1060" y="5375"/>
                    <a:pt x="1120" y="5399"/>
                    <a:pt x="1179" y="5399"/>
                  </a:cubicBezTo>
                  <a:cubicBezTo>
                    <a:pt x="1227" y="5399"/>
                    <a:pt x="1251" y="5387"/>
                    <a:pt x="1298" y="5351"/>
                  </a:cubicBezTo>
                  <a:cubicBezTo>
                    <a:pt x="1370" y="5292"/>
                    <a:pt x="1394" y="5173"/>
                    <a:pt x="1334" y="5101"/>
                  </a:cubicBezTo>
                  <a:cubicBezTo>
                    <a:pt x="953" y="4625"/>
                    <a:pt x="751" y="4065"/>
                    <a:pt x="715" y="3482"/>
                  </a:cubicBezTo>
                  <a:lnTo>
                    <a:pt x="2310" y="3482"/>
                  </a:lnTo>
                  <a:cubicBezTo>
                    <a:pt x="2358" y="3839"/>
                    <a:pt x="2548" y="4149"/>
                    <a:pt x="2810" y="4375"/>
                  </a:cubicBezTo>
                  <a:lnTo>
                    <a:pt x="2013" y="5756"/>
                  </a:lnTo>
                  <a:lnTo>
                    <a:pt x="1834" y="5625"/>
                  </a:lnTo>
                  <a:cubicBezTo>
                    <a:pt x="1803" y="5599"/>
                    <a:pt x="1763" y="5587"/>
                    <a:pt x="1723" y="5587"/>
                  </a:cubicBezTo>
                  <a:cubicBezTo>
                    <a:pt x="1671" y="5587"/>
                    <a:pt x="1618" y="5608"/>
                    <a:pt x="1584" y="5649"/>
                  </a:cubicBezTo>
                  <a:cubicBezTo>
                    <a:pt x="1524" y="5732"/>
                    <a:pt x="1536" y="5851"/>
                    <a:pt x="1608" y="5911"/>
                  </a:cubicBezTo>
                  <a:cubicBezTo>
                    <a:pt x="2203" y="6375"/>
                    <a:pt x="2918" y="6613"/>
                    <a:pt x="3632" y="6613"/>
                  </a:cubicBezTo>
                  <a:cubicBezTo>
                    <a:pt x="4489" y="6613"/>
                    <a:pt x="5334" y="6280"/>
                    <a:pt x="5977" y="5637"/>
                  </a:cubicBezTo>
                  <a:cubicBezTo>
                    <a:pt x="7132" y="4470"/>
                    <a:pt x="7251" y="2589"/>
                    <a:pt x="6227" y="1279"/>
                  </a:cubicBezTo>
                  <a:cubicBezTo>
                    <a:pt x="6194" y="1239"/>
                    <a:pt x="6141" y="1217"/>
                    <a:pt x="6088" y="1217"/>
                  </a:cubicBezTo>
                  <a:cubicBezTo>
                    <a:pt x="6048" y="1217"/>
                    <a:pt x="6008" y="1230"/>
                    <a:pt x="5977" y="1255"/>
                  </a:cubicBezTo>
                  <a:cubicBezTo>
                    <a:pt x="5894" y="1315"/>
                    <a:pt x="5882" y="1434"/>
                    <a:pt x="5942" y="1505"/>
                  </a:cubicBezTo>
                  <a:cubicBezTo>
                    <a:pt x="6311" y="1982"/>
                    <a:pt x="6525" y="2541"/>
                    <a:pt x="6549" y="3125"/>
                  </a:cubicBezTo>
                  <a:lnTo>
                    <a:pt x="4965" y="3125"/>
                  </a:lnTo>
                  <a:cubicBezTo>
                    <a:pt x="4918" y="2768"/>
                    <a:pt x="4727" y="2458"/>
                    <a:pt x="4453" y="2232"/>
                  </a:cubicBezTo>
                  <a:lnTo>
                    <a:pt x="5263" y="851"/>
                  </a:lnTo>
                  <a:lnTo>
                    <a:pt x="5442" y="982"/>
                  </a:lnTo>
                  <a:cubicBezTo>
                    <a:pt x="5473" y="1007"/>
                    <a:pt x="5512" y="1020"/>
                    <a:pt x="5552" y="1020"/>
                  </a:cubicBezTo>
                  <a:cubicBezTo>
                    <a:pt x="5605" y="1020"/>
                    <a:pt x="5658" y="998"/>
                    <a:pt x="5692" y="958"/>
                  </a:cubicBezTo>
                  <a:cubicBezTo>
                    <a:pt x="5751" y="874"/>
                    <a:pt x="5739" y="755"/>
                    <a:pt x="5656" y="696"/>
                  </a:cubicBezTo>
                  <a:cubicBezTo>
                    <a:pt x="5059" y="229"/>
                    <a:pt x="4347" y="0"/>
                    <a:pt x="3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7075;p89"/>
            <p:cNvSpPr/>
            <p:nvPr/>
          </p:nvSpPr>
          <p:spPr>
            <a:xfrm>
              <a:off x="2179081" y="4285511"/>
              <a:ext cx="397525" cy="348670"/>
            </a:xfrm>
            <a:custGeom>
              <a:avLst/>
              <a:gdLst/>
              <a:ahLst/>
              <a:cxnLst/>
              <a:rect l="l" t="t" r="r" b="b"/>
              <a:pathLst>
                <a:path w="12490" h="10955" extrusionOk="0">
                  <a:moveTo>
                    <a:pt x="3493" y="346"/>
                  </a:moveTo>
                  <a:cubicBezTo>
                    <a:pt x="3526" y="346"/>
                    <a:pt x="3560" y="350"/>
                    <a:pt x="3596" y="358"/>
                  </a:cubicBezTo>
                  <a:cubicBezTo>
                    <a:pt x="3679" y="393"/>
                    <a:pt x="3751" y="465"/>
                    <a:pt x="3798" y="548"/>
                  </a:cubicBezTo>
                  <a:lnTo>
                    <a:pt x="4310" y="1655"/>
                  </a:lnTo>
                  <a:cubicBezTo>
                    <a:pt x="4167" y="1727"/>
                    <a:pt x="4036" y="1798"/>
                    <a:pt x="3917" y="1882"/>
                  </a:cubicBezTo>
                  <a:lnTo>
                    <a:pt x="3203" y="893"/>
                  </a:lnTo>
                  <a:cubicBezTo>
                    <a:pt x="3143" y="822"/>
                    <a:pt x="3131" y="715"/>
                    <a:pt x="3143" y="619"/>
                  </a:cubicBezTo>
                  <a:cubicBezTo>
                    <a:pt x="3155" y="512"/>
                    <a:pt x="3215" y="441"/>
                    <a:pt x="3310" y="393"/>
                  </a:cubicBezTo>
                  <a:cubicBezTo>
                    <a:pt x="3366" y="362"/>
                    <a:pt x="3426" y="346"/>
                    <a:pt x="3493" y="346"/>
                  </a:cubicBezTo>
                  <a:close/>
                  <a:moveTo>
                    <a:pt x="8984" y="346"/>
                  </a:moveTo>
                  <a:cubicBezTo>
                    <a:pt x="9046" y="346"/>
                    <a:pt x="9112" y="362"/>
                    <a:pt x="9168" y="393"/>
                  </a:cubicBezTo>
                  <a:cubicBezTo>
                    <a:pt x="9263" y="441"/>
                    <a:pt x="9323" y="524"/>
                    <a:pt x="9335" y="619"/>
                  </a:cubicBezTo>
                  <a:cubicBezTo>
                    <a:pt x="9347" y="715"/>
                    <a:pt x="9335" y="810"/>
                    <a:pt x="9275" y="893"/>
                  </a:cubicBezTo>
                  <a:lnTo>
                    <a:pt x="8561" y="1882"/>
                  </a:lnTo>
                  <a:cubicBezTo>
                    <a:pt x="8442" y="1810"/>
                    <a:pt x="8311" y="1715"/>
                    <a:pt x="8180" y="1655"/>
                  </a:cubicBezTo>
                  <a:lnTo>
                    <a:pt x="8680" y="560"/>
                  </a:lnTo>
                  <a:cubicBezTo>
                    <a:pt x="8727" y="465"/>
                    <a:pt x="8799" y="393"/>
                    <a:pt x="8894" y="358"/>
                  </a:cubicBezTo>
                  <a:cubicBezTo>
                    <a:pt x="8922" y="350"/>
                    <a:pt x="8952" y="346"/>
                    <a:pt x="8984" y="346"/>
                  </a:cubicBezTo>
                  <a:close/>
                  <a:moveTo>
                    <a:pt x="11780" y="5137"/>
                  </a:moveTo>
                  <a:cubicBezTo>
                    <a:pt x="11858" y="5137"/>
                    <a:pt x="11924" y="5171"/>
                    <a:pt x="11990" y="5227"/>
                  </a:cubicBezTo>
                  <a:cubicBezTo>
                    <a:pt x="12061" y="5287"/>
                    <a:pt x="12097" y="5394"/>
                    <a:pt x="12097" y="5477"/>
                  </a:cubicBezTo>
                  <a:cubicBezTo>
                    <a:pt x="12097" y="5572"/>
                    <a:pt x="12061" y="5656"/>
                    <a:pt x="11990" y="5739"/>
                  </a:cubicBezTo>
                  <a:cubicBezTo>
                    <a:pt x="11917" y="5791"/>
                    <a:pt x="11845" y="5825"/>
                    <a:pt x="11756" y="5825"/>
                  </a:cubicBezTo>
                  <a:cubicBezTo>
                    <a:pt x="11743" y="5825"/>
                    <a:pt x="11730" y="5824"/>
                    <a:pt x="11716" y="5823"/>
                  </a:cubicBezTo>
                  <a:lnTo>
                    <a:pt x="10513" y="5703"/>
                  </a:lnTo>
                  <a:lnTo>
                    <a:pt x="10513" y="5477"/>
                  </a:lnTo>
                  <a:lnTo>
                    <a:pt x="10513" y="5263"/>
                  </a:lnTo>
                  <a:lnTo>
                    <a:pt x="11716" y="5144"/>
                  </a:lnTo>
                  <a:cubicBezTo>
                    <a:pt x="11738" y="5139"/>
                    <a:pt x="11760" y="5137"/>
                    <a:pt x="11780" y="5137"/>
                  </a:cubicBezTo>
                  <a:close/>
                  <a:moveTo>
                    <a:pt x="729" y="5130"/>
                  </a:moveTo>
                  <a:cubicBezTo>
                    <a:pt x="740" y="5130"/>
                    <a:pt x="751" y="5131"/>
                    <a:pt x="762" y="5132"/>
                  </a:cubicBezTo>
                  <a:lnTo>
                    <a:pt x="1965" y="5251"/>
                  </a:lnTo>
                  <a:lnTo>
                    <a:pt x="1965" y="5477"/>
                  </a:lnTo>
                  <a:lnTo>
                    <a:pt x="1965" y="5703"/>
                  </a:lnTo>
                  <a:lnTo>
                    <a:pt x="762" y="5823"/>
                  </a:lnTo>
                  <a:cubicBezTo>
                    <a:pt x="745" y="5824"/>
                    <a:pt x="728" y="5825"/>
                    <a:pt x="712" y="5825"/>
                  </a:cubicBezTo>
                  <a:cubicBezTo>
                    <a:pt x="628" y="5825"/>
                    <a:pt x="558" y="5799"/>
                    <a:pt x="488" y="5739"/>
                  </a:cubicBezTo>
                  <a:cubicBezTo>
                    <a:pt x="417" y="5680"/>
                    <a:pt x="369" y="5572"/>
                    <a:pt x="369" y="5477"/>
                  </a:cubicBezTo>
                  <a:cubicBezTo>
                    <a:pt x="369" y="5370"/>
                    <a:pt x="417" y="5287"/>
                    <a:pt x="488" y="5227"/>
                  </a:cubicBezTo>
                  <a:cubicBezTo>
                    <a:pt x="563" y="5174"/>
                    <a:pt x="638" y="5130"/>
                    <a:pt x="729" y="5130"/>
                  </a:cubicBezTo>
                  <a:close/>
                  <a:moveTo>
                    <a:pt x="6239" y="1548"/>
                  </a:moveTo>
                  <a:cubicBezTo>
                    <a:pt x="8394" y="1548"/>
                    <a:pt x="10156" y="3310"/>
                    <a:pt x="10156" y="5465"/>
                  </a:cubicBezTo>
                  <a:cubicBezTo>
                    <a:pt x="10156" y="7620"/>
                    <a:pt x="8394" y="9382"/>
                    <a:pt x="6239" y="9382"/>
                  </a:cubicBezTo>
                  <a:cubicBezTo>
                    <a:pt x="4084" y="9382"/>
                    <a:pt x="2322" y="7620"/>
                    <a:pt x="2322" y="5465"/>
                  </a:cubicBezTo>
                  <a:cubicBezTo>
                    <a:pt x="2322" y="3310"/>
                    <a:pt x="4084" y="1548"/>
                    <a:pt x="6239" y="1548"/>
                  </a:cubicBezTo>
                  <a:close/>
                  <a:moveTo>
                    <a:pt x="3917" y="9073"/>
                  </a:moveTo>
                  <a:cubicBezTo>
                    <a:pt x="4036" y="9144"/>
                    <a:pt x="4167" y="9228"/>
                    <a:pt x="4310" y="9287"/>
                  </a:cubicBezTo>
                  <a:lnTo>
                    <a:pt x="3798" y="10395"/>
                  </a:lnTo>
                  <a:cubicBezTo>
                    <a:pt x="3751" y="10478"/>
                    <a:pt x="3679" y="10561"/>
                    <a:pt x="3596" y="10585"/>
                  </a:cubicBezTo>
                  <a:cubicBezTo>
                    <a:pt x="3563" y="10597"/>
                    <a:pt x="3528" y="10603"/>
                    <a:pt x="3493" y="10603"/>
                  </a:cubicBezTo>
                  <a:cubicBezTo>
                    <a:pt x="3429" y="10603"/>
                    <a:pt x="3364" y="10584"/>
                    <a:pt x="3310" y="10561"/>
                  </a:cubicBezTo>
                  <a:cubicBezTo>
                    <a:pt x="3215" y="10514"/>
                    <a:pt x="3155" y="10418"/>
                    <a:pt x="3143" y="10335"/>
                  </a:cubicBezTo>
                  <a:cubicBezTo>
                    <a:pt x="3131" y="10228"/>
                    <a:pt x="3143" y="10144"/>
                    <a:pt x="3203" y="10049"/>
                  </a:cubicBezTo>
                  <a:lnTo>
                    <a:pt x="3917" y="9073"/>
                  </a:lnTo>
                  <a:close/>
                  <a:moveTo>
                    <a:pt x="8561" y="9073"/>
                  </a:moveTo>
                  <a:lnTo>
                    <a:pt x="9275" y="10049"/>
                  </a:lnTo>
                  <a:cubicBezTo>
                    <a:pt x="9335" y="10121"/>
                    <a:pt x="9347" y="10228"/>
                    <a:pt x="9335" y="10335"/>
                  </a:cubicBezTo>
                  <a:cubicBezTo>
                    <a:pt x="9323" y="10442"/>
                    <a:pt x="9263" y="10514"/>
                    <a:pt x="9168" y="10561"/>
                  </a:cubicBezTo>
                  <a:cubicBezTo>
                    <a:pt x="9114" y="10584"/>
                    <a:pt x="9054" y="10603"/>
                    <a:pt x="8990" y="10603"/>
                  </a:cubicBezTo>
                  <a:cubicBezTo>
                    <a:pt x="8955" y="10603"/>
                    <a:pt x="8920" y="10597"/>
                    <a:pt x="8882" y="10585"/>
                  </a:cubicBezTo>
                  <a:cubicBezTo>
                    <a:pt x="8799" y="10561"/>
                    <a:pt x="8727" y="10478"/>
                    <a:pt x="8680" y="10395"/>
                  </a:cubicBezTo>
                  <a:lnTo>
                    <a:pt x="8180" y="9287"/>
                  </a:lnTo>
                  <a:cubicBezTo>
                    <a:pt x="8311" y="9216"/>
                    <a:pt x="8442" y="9144"/>
                    <a:pt x="8561" y="9073"/>
                  </a:cubicBezTo>
                  <a:close/>
                  <a:moveTo>
                    <a:pt x="3464" y="0"/>
                  </a:moveTo>
                  <a:cubicBezTo>
                    <a:pt x="3346" y="0"/>
                    <a:pt x="3228" y="30"/>
                    <a:pt x="3120" y="96"/>
                  </a:cubicBezTo>
                  <a:cubicBezTo>
                    <a:pt x="2941" y="203"/>
                    <a:pt x="2822" y="358"/>
                    <a:pt x="2774" y="548"/>
                  </a:cubicBezTo>
                  <a:cubicBezTo>
                    <a:pt x="2727" y="750"/>
                    <a:pt x="2774" y="953"/>
                    <a:pt x="2893" y="1120"/>
                  </a:cubicBezTo>
                  <a:lnTo>
                    <a:pt x="3608" y="2096"/>
                  </a:lnTo>
                  <a:cubicBezTo>
                    <a:pt x="2739" y="2775"/>
                    <a:pt x="2143" y="3751"/>
                    <a:pt x="2000" y="4882"/>
                  </a:cubicBezTo>
                  <a:lnTo>
                    <a:pt x="798" y="4763"/>
                  </a:lnTo>
                  <a:cubicBezTo>
                    <a:pt x="781" y="4762"/>
                    <a:pt x="764" y="4761"/>
                    <a:pt x="747" y="4761"/>
                  </a:cubicBezTo>
                  <a:cubicBezTo>
                    <a:pt x="562" y="4761"/>
                    <a:pt x="380" y="4821"/>
                    <a:pt x="238" y="4941"/>
                  </a:cubicBezTo>
                  <a:cubicBezTo>
                    <a:pt x="95" y="5084"/>
                    <a:pt x="0" y="5275"/>
                    <a:pt x="0" y="5465"/>
                  </a:cubicBezTo>
                  <a:cubicBezTo>
                    <a:pt x="0" y="5656"/>
                    <a:pt x="95" y="5858"/>
                    <a:pt x="238" y="5989"/>
                  </a:cubicBezTo>
                  <a:cubicBezTo>
                    <a:pt x="381" y="6108"/>
                    <a:pt x="536" y="6168"/>
                    <a:pt x="714" y="6168"/>
                  </a:cubicBezTo>
                  <a:lnTo>
                    <a:pt x="798" y="6168"/>
                  </a:lnTo>
                  <a:lnTo>
                    <a:pt x="2000" y="6049"/>
                  </a:lnTo>
                  <a:cubicBezTo>
                    <a:pt x="2143" y="7180"/>
                    <a:pt x="2762" y="8156"/>
                    <a:pt x="3608" y="8835"/>
                  </a:cubicBezTo>
                  <a:lnTo>
                    <a:pt x="2905" y="9847"/>
                  </a:lnTo>
                  <a:cubicBezTo>
                    <a:pt x="2786" y="10002"/>
                    <a:pt x="2739" y="10216"/>
                    <a:pt x="2786" y="10406"/>
                  </a:cubicBezTo>
                  <a:cubicBezTo>
                    <a:pt x="2834" y="10597"/>
                    <a:pt x="2953" y="10776"/>
                    <a:pt x="3131" y="10871"/>
                  </a:cubicBezTo>
                  <a:cubicBezTo>
                    <a:pt x="3239" y="10930"/>
                    <a:pt x="3370" y="10954"/>
                    <a:pt x="3489" y="10954"/>
                  </a:cubicBezTo>
                  <a:cubicBezTo>
                    <a:pt x="3560" y="10954"/>
                    <a:pt x="3632" y="10942"/>
                    <a:pt x="3715" y="10930"/>
                  </a:cubicBezTo>
                  <a:cubicBezTo>
                    <a:pt x="3905" y="10871"/>
                    <a:pt x="4048" y="10716"/>
                    <a:pt x="4143" y="10537"/>
                  </a:cubicBezTo>
                  <a:lnTo>
                    <a:pt x="4644" y="9442"/>
                  </a:lnTo>
                  <a:cubicBezTo>
                    <a:pt x="5132" y="9644"/>
                    <a:pt x="5691" y="9752"/>
                    <a:pt x="6251" y="9752"/>
                  </a:cubicBezTo>
                  <a:cubicBezTo>
                    <a:pt x="6822" y="9752"/>
                    <a:pt x="7370" y="9633"/>
                    <a:pt x="7858" y="9442"/>
                  </a:cubicBezTo>
                  <a:lnTo>
                    <a:pt x="8370" y="10537"/>
                  </a:lnTo>
                  <a:cubicBezTo>
                    <a:pt x="8454" y="10716"/>
                    <a:pt x="8608" y="10871"/>
                    <a:pt x="8799" y="10930"/>
                  </a:cubicBezTo>
                  <a:cubicBezTo>
                    <a:pt x="8870" y="10954"/>
                    <a:pt x="8942" y="10954"/>
                    <a:pt x="9025" y="10954"/>
                  </a:cubicBezTo>
                  <a:cubicBezTo>
                    <a:pt x="9144" y="10954"/>
                    <a:pt x="9275" y="10930"/>
                    <a:pt x="9382" y="10871"/>
                  </a:cubicBezTo>
                  <a:cubicBezTo>
                    <a:pt x="9561" y="10764"/>
                    <a:pt x="9680" y="10597"/>
                    <a:pt x="9716" y="10406"/>
                  </a:cubicBezTo>
                  <a:cubicBezTo>
                    <a:pt x="9763" y="10216"/>
                    <a:pt x="9716" y="10002"/>
                    <a:pt x="9597" y="9847"/>
                  </a:cubicBezTo>
                  <a:lnTo>
                    <a:pt x="8882" y="8859"/>
                  </a:lnTo>
                  <a:cubicBezTo>
                    <a:pt x="9751" y="8192"/>
                    <a:pt x="10347" y="7204"/>
                    <a:pt x="10490" y="6073"/>
                  </a:cubicBezTo>
                  <a:lnTo>
                    <a:pt x="11704" y="6192"/>
                  </a:lnTo>
                  <a:lnTo>
                    <a:pt x="11775" y="6192"/>
                  </a:lnTo>
                  <a:cubicBezTo>
                    <a:pt x="11954" y="6192"/>
                    <a:pt x="12121" y="6132"/>
                    <a:pt x="12252" y="6013"/>
                  </a:cubicBezTo>
                  <a:cubicBezTo>
                    <a:pt x="12395" y="5882"/>
                    <a:pt x="12490" y="5692"/>
                    <a:pt x="12490" y="5489"/>
                  </a:cubicBezTo>
                  <a:cubicBezTo>
                    <a:pt x="12490" y="5299"/>
                    <a:pt x="12383" y="5084"/>
                    <a:pt x="12240" y="4941"/>
                  </a:cubicBezTo>
                  <a:cubicBezTo>
                    <a:pt x="12098" y="4821"/>
                    <a:pt x="11926" y="4761"/>
                    <a:pt x="11742" y="4761"/>
                  </a:cubicBezTo>
                  <a:cubicBezTo>
                    <a:pt x="11726" y="4761"/>
                    <a:pt x="11709" y="4762"/>
                    <a:pt x="11692" y="4763"/>
                  </a:cubicBezTo>
                  <a:lnTo>
                    <a:pt x="10478" y="4882"/>
                  </a:lnTo>
                  <a:cubicBezTo>
                    <a:pt x="10335" y="3751"/>
                    <a:pt x="9716" y="2775"/>
                    <a:pt x="8870" y="2096"/>
                  </a:cubicBezTo>
                  <a:lnTo>
                    <a:pt x="9585" y="1120"/>
                  </a:lnTo>
                  <a:cubicBezTo>
                    <a:pt x="9704" y="953"/>
                    <a:pt x="9751" y="750"/>
                    <a:pt x="9704" y="548"/>
                  </a:cubicBezTo>
                  <a:cubicBezTo>
                    <a:pt x="9668" y="358"/>
                    <a:pt x="9537" y="179"/>
                    <a:pt x="9370" y="96"/>
                  </a:cubicBezTo>
                  <a:cubicBezTo>
                    <a:pt x="9254" y="30"/>
                    <a:pt x="9134" y="0"/>
                    <a:pt x="9015" y="0"/>
                  </a:cubicBezTo>
                  <a:cubicBezTo>
                    <a:pt x="8938" y="0"/>
                    <a:pt x="8861" y="13"/>
                    <a:pt x="8787" y="36"/>
                  </a:cubicBezTo>
                  <a:cubicBezTo>
                    <a:pt x="8596" y="96"/>
                    <a:pt x="8442" y="238"/>
                    <a:pt x="8358" y="417"/>
                  </a:cubicBezTo>
                  <a:lnTo>
                    <a:pt x="7846" y="1524"/>
                  </a:lnTo>
                  <a:cubicBezTo>
                    <a:pt x="7358" y="1310"/>
                    <a:pt x="6810" y="1203"/>
                    <a:pt x="6239" y="1203"/>
                  </a:cubicBezTo>
                  <a:cubicBezTo>
                    <a:pt x="5679" y="1203"/>
                    <a:pt x="5120" y="1322"/>
                    <a:pt x="4632" y="1524"/>
                  </a:cubicBezTo>
                  <a:lnTo>
                    <a:pt x="4132" y="417"/>
                  </a:lnTo>
                  <a:cubicBezTo>
                    <a:pt x="4036" y="238"/>
                    <a:pt x="3893" y="96"/>
                    <a:pt x="3691" y="36"/>
                  </a:cubicBezTo>
                  <a:cubicBezTo>
                    <a:pt x="3617" y="13"/>
                    <a:pt x="3540" y="0"/>
                    <a:pt x="3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accent1"/>
                </a:solidFill>
              </a:rPr>
              <a:t>Communication by role</a:t>
            </a:r>
            <a:endParaRPr lang="en-GB" sz="32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Junior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8" name="Text Placeholder 3"/>
          <p:cNvSpPr txBox="1">
            <a:spLocks/>
          </p:cNvSpPr>
          <p:nvPr/>
        </p:nvSpPr>
        <p:spPr>
          <a:xfrm>
            <a:off x="550864" y="1989138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Can follow and complete basic coding </a:t>
            </a:r>
            <a:r>
              <a:rPr lang="en-US" dirty="0" smtClean="0">
                <a:solidFill>
                  <a:schemeClr val="tx2"/>
                </a:solidFill>
              </a:rPr>
              <a:t>tutorial</a:t>
            </a:r>
            <a:endParaRPr lang="en-GB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Can </a:t>
            </a:r>
            <a:r>
              <a:rPr lang="en-US" dirty="0">
                <a:solidFill>
                  <a:schemeClr val="tx2"/>
                </a:solidFill>
              </a:rPr>
              <a:t>solve SD </a:t>
            </a:r>
            <a:r>
              <a:rPr lang="en-US" dirty="0" smtClean="0">
                <a:solidFill>
                  <a:schemeClr val="tx2"/>
                </a:solidFill>
              </a:rPr>
              <a:t>tickets </a:t>
            </a:r>
            <a:r>
              <a:rPr lang="en-US" dirty="0">
                <a:solidFill>
                  <a:schemeClr val="tx2"/>
                </a:solidFill>
              </a:rPr>
              <a:t>(investigate issue, bugs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existing </a:t>
            </a:r>
            <a:r>
              <a:rPr lang="en-US" dirty="0" smtClean="0">
                <a:solidFill>
                  <a:schemeClr val="tx2"/>
                </a:solidFill>
              </a:rPr>
              <a:t>code/requirement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</a:t>
            </a:r>
            <a:r>
              <a:rPr lang="en-US" dirty="0">
                <a:solidFill>
                  <a:schemeClr val="tx2"/>
                </a:solidFill>
              </a:rPr>
              <a:t>Unit Test on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implement </a:t>
            </a:r>
            <a:r>
              <a:rPr lang="en-US" dirty="0">
                <a:solidFill>
                  <a:schemeClr val="tx2"/>
                </a:solidFill>
              </a:rPr>
              <a:t>solution according to existing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Can work with small or moderate supervision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274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Intermediate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44269" y="1989137"/>
            <a:ext cx="10985462" cy="43211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Can guess </a:t>
            </a:r>
            <a:r>
              <a:rPr lang="en-US" dirty="0">
                <a:solidFill>
                  <a:schemeClr val="tx2"/>
                </a:solidFill>
              </a:rPr>
              <a:t>root cause of issues without </a:t>
            </a:r>
            <a:r>
              <a:rPr lang="en-US" dirty="0" smtClean="0">
                <a:solidFill>
                  <a:schemeClr val="tx2"/>
                </a:solidFill>
              </a:rPr>
              <a:t>watching </a:t>
            </a:r>
            <a:r>
              <a:rPr lang="en-US" dirty="0">
                <a:solidFill>
                  <a:schemeClr val="tx2"/>
                </a:solidFill>
              </a:rPr>
              <a:t>or testing </a:t>
            </a:r>
            <a:r>
              <a:rPr lang="en-US" dirty="0" smtClean="0">
                <a:solidFill>
                  <a:schemeClr val="tx2"/>
                </a:solidFill>
              </a:rPr>
              <a:t>code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design </a:t>
            </a:r>
            <a:r>
              <a:rPr lang="en-US" dirty="0">
                <a:solidFill>
                  <a:schemeClr val="tx2"/>
                </a:solidFill>
              </a:rPr>
              <a:t>a solution for a new </a:t>
            </a:r>
            <a:r>
              <a:rPr lang="en-US" dirty="0" smtClean="0">
                <a:solidFill>
                  <a:schemeClr val="tx2"/>
                </a:solidFill>
              </a:rPr>
              <a:t>requirement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Can develop a story from estimation to release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Understand architecture of product and how components are affected by changes</a:t>
            </a:r>
          </a:p>
          <a:p>
            <a:r>
              <a:rPr lang="en-US" dirty="0">
                <a:solidFill>
                  <a:schemeClr val="tx2"/>
                </a:solidFill>
              </a:rPr>
              <a:t>Are able to choose between solutions and explain reasons behind their choice.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work without supervision, on any task from backlog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34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Senior Developer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306315" y="1796902"/>
            <a:ext cx="11442662" cy="4635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Mentor Junior and intermediate developers.</a:t>
            </a:r>
          </a:p>
          <a:p>
            <a:r>
              <a:rPr lang="en-US" dirty="0">
                <a:solidFill>
                  <a:schemeClr val="tx2"/>
                </a:solidFill>
              </a:rPr>
              <a:t>Know what corners can be cut and what corners should never be cut.</a:t>
            </a:r>
          </a:p>
          <a:p>
            <a:r>
              <a:rPr lang="en-US" dirty="0">
                <a:solidFill>
                  <a:schemeClr val="tx2"/>
                </a:solidFill>
              </a:rPr>
              <a:t>Know at least one and often several languages at the expert level.</a:t>
            </a:r>
          </a:p>
          <a:p>
            <a:r>
              <a:rPr lang="en-US" dirty="0">
                <a:solidFill>
                  <a:schemeClr val="tx2"/>
                </a:solidFill>
              </a:rPr>
              <a:t>Are conservative about adopting new technologies, but not resistant to change</a:t>
            </a:r>
          </a:p>
          <a:p>
            <a:r>
              <a:rPr lang="en-US" dirty="0">
                <a:solidFill>
                  <a:schemeClr val="tx2"/>
                </a:solidFill>
              </a:rPr>
              <a:t>Know business and technology and are able to communicate them on different </a:t>
            </a:r>
            <a:r>
              <a:rPr lang="en-US" dirty="0" smtClean="0">
                <a:solidFill>
                  <a:schemeClr val="tx2"/>
                </a:solidFill>
              </a:rPr>
              <a:t>technical depth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…Can coordinate and enable the work of the whole team</a:t>
            </a:r>
            <a:endParaRPr lang="en-GB" sz="32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5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Complexity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0" name="Rectangle 9"/>
          <p:cNvSpPr/>
          <p:nvPr/>
        </p:nvSpPr>
        <p:spPr>
          <a:xfrm>
            <a:off x="2445490" y="1844749"/>
            <a:ext cx="3785190" cy="223047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45490" y="4074924"/>
            <a:ext cx="3785190" cy="221452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30680" y="1844750"/>
            <a:ext cx="3785190" cy="23907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30680" y="4074925"/>
            <a:ext cx="3785190" cy="22145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26512" y="1860697"/>
            <a:ext cx="10632" cy="47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6512" y="6613451"/>
            <a:ext cx="8084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457400" y="4778435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Features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76968" y="6300179"/>
            <a:ext cx="1004629" cy="331603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Users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3" name="Rechteck 3"/>
          <p:cNvSpPr>
            <a:spLocks noChangeAspect="1"/>
          </p:cNvSpPr>
          <p:nvPr/>
        </p:nvSpPr>
        <p:spPr>
          <a:xfrm>
            <a:off x="3681597" y="4878021"/>
            <a:ext cx="1893170" cy="687451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Tables/Records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4" name="Rechteck 3"/>
          <p:cNvSpPr>
            <a:spLocks noChangeAspect="1"/>
          </p:cNvSpPr>
          <p:nvPr/>
        </p:nvSpPr>
        <p:spPr>
          <a:xfrm>
            <a:off x="2840617" y="3801840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Integrations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5" name="Rechteck 3"/>
          <p:cNvSpPr>
            <a:spLocks noChangeAspect="1"/>
          </p:cNvSpPr>
          <p:nvPr/>
        </p:nvSpPr>
        <p:spPr>
          <a:xfrm>
            <a:off x="3062503" y="262847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Real Time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6" name="Rechteck 3"/>
          <p:cNvSpPr>
            <a:spLocks noChangeAspect="1"/>
          </p:cNvSpPr>
          <p:nvPr/>
        </p:nvSpPr>
        <p:spPr>
          <a:xfrm>
            <a:off x="5356794" y="5693465"/>
            <a:ext cx="1623724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User/Day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7" name="Rechteck 3"/>
          <p:cNvSpPr>
            <a:spLocks noChangeAspect="1"/>
          </p:cNvSpPr>
          <p:nvPr/>
        </p:nvSpPr>
        <p:spPr>
          <a:xfrm>
            <a:off x="6810874" y="4623312"/>
            <a:ext cx="1623724" cy="69508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Number</a:t>
            </a:r>
          </a:p>
          <a:p>
            <a:pPr algn="ctr"/>
            <a:r>
              <a:rPr lang="en-GB" b="1" dirty="0" smtClean="0"/>
              <a:t>Transactions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8" name="Rechteck 3"/>
          <p:cNvSpPr>
            <a:spLocks noChangeAspect="1"/>
          </p:cNvSpPr>
          <p:nvPr/>
        </p:nvSpPr>
        <p:spPr>
          <a:xfrm>
            <a:off x="8123275" y="2500715"/>
            <a:ext cx="1623724" cy="107876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Concurrent</a:t>
            </a:r>
          </a:p>
          <a:p>
            <a:pPr algn="ctr"/>
            <a:r>
              <a:rPr lang="en-GB" b="1" dirty="0" smtClean="0"/>
              <a:t>Transactions/second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9" name="Rechteck 3"/>
          <p:cNvSpPr>
            <a:spLocks noChangeAspect="1"/>
          </p:cNvSpPr>
          <p:nvPr/>
        </p:nvSpPr>
        <p:spPr>
          <a:xfrm>
            <a:off x="4859467" y="3999141"/>
            <a:ext cx="1160579" cy="50532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Cache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2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Drivers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7" name="Rechteck 3"/>
          <p:cNvSpPr>
            <a:spLocks noChangeAspect="1"/>
          </p:cNvSpPr>
          <p:nvPr/>
        </p:nvSpPr>
        <p:spPr>
          <a:xfrm>
            <a:off x="637629" y="1480984"/>
            <a:ext cx="3432561" cy="553452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Rechteck 3"/>
          <p:cNvSpPr>
            <a:spLocks noChangeAspect="1"/>
          </p:cNvSpPr>
          <p:nvPr/>
        </p:nvSpPr>
        <p:spPr>
          <a:xfrm>
            <a:off x="7922012" y="1480984"/>
            <a:ext cx="3432561" cy="553452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0" name="Rechteck 3"/>
          <p:cNvSpPr>
            <a:spLocks noChangeAspect="1"/>
          </p:cNvSpPr>
          <p:nvPr/>
        </p:nvSpPr>
        <p:spPr>
          <a:xfrm>
            <a:off x="4275555" y="1480984"/>
            <a:ext cx="3432561" cy="553452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2" name="Text Placeholder 1"/>
          <p:cNvSpPr txBox="1">
            <a:spLocks/>
          </p:cNvSpPr>
          <p:nvPr/>
        </p:nvSpPr>
        <p:spPr>
          <a:xfrm>
            <a:off x="875898" y="3524651"/>
            <a:ext cx="3022333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All data and process involved into this business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400" dirty="0">
              <a:solidFill>
                <a:schemeClr val="bg1"/>
              </a:solidFill>
              <a:latin typeface="Raleway SemiBold" panose="020B0604020202020204" charset="0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33" name="Google Shape;4818;p55"/>
          <p:cNvSpPr/>
          <p:nvPr/>
        </p:nvSpPr>
        <p:spPr>
          <a:xfrm>
            <a:off x="1984236" y="2590575"/>
            <a:ext cx="662763" cy="710890"/>
          </a:xfrm>
          <a:custGeom>
            <a:avLst/>
            <a:gdLst/>
            <a:ahLst/>
            <a:cxnLst/>
            <a:rect l="l" t="t" r="r" b="b"/>
            <a:pathLst>
              <a:path w="11574" h="11573" extrusionOk="0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059316" y="1841775"/>
            <a:ext cx="2767104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Business Domain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4892385" y="1801501"/>
            <a:ext cx="1886670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Technology</a:t>
            </a:r>
            <a:endParaRPr lang="en-US" b="1" dirty="0"/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4781931" y="3552959"/>
            <a:ext cx="2274310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New Software </a:t>
            </a: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New Hardware  </a:t>
            </a:r>
            <a:endParaRPr lang="et-EE" sz="2800" dirty="0" smtClean="0">
              <a:latin typeface="+mn-lt"/>
            </a:endParaRPr>
          </a:p>
          <a:p>
            <a:endParaRPr lang="et-EE" dirty="0" smtClean="0"/>
          </a:p>
          <a:p>
            <a:endParaRPr lang="en-US" dirty="0"/>
          </a:p>
        </p:txBody>
      </p:sp>
      <p:pic>
        <p:nvPicPr>
          <p:cNvPr id="37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79" y="2646227"/>
            <a:ext cx="664541" cy="66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8918213" y="1841775"/>
            <a:ext cx="1178528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Market</a:t>
            </a:r>
            <a:endParaRPr lang="en-US" b="1" dirty="0"/>
          </a:p>
        </p:txBody>
      </p:sp>
      <p:sp>
        <p:nvSpPr>
          <p:cNvPr id="39" name="Text Placeholder 1"/>
          <p:cNvSpPr txBox="1">
            <a:spLocks/>
          </p:cNvSpPr>
          <p:nvPr/>
        </p:nvSpPr>
        <p:spPr>
          <a:xfrm>
            <a:off x="7988968" y="3532218"/>
            <a:ext cx="3185963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What problem this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product</a:t>
            </a: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Is going to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solve?</a:t>
            </a:r>
          </a:p>
          <a:p>
            <a:pPr marL="114300" indent="0">
              <a:buNone/>
            </a:pPr>
            <a:endParaRPr lang="et-EE" dirty="0" smtClean="0"/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40" name="Google Shape;7247;p59"/>
          <p:cNvSpPr>
            <a:spLocks noChangeAspect="1"/>
          </p:cNvSpPr>
          <p:nvPr/>
        </p:nvSpPr>
        <p:spPr>
          <a:xfrm>
            <a:off x="9278617" y="2667370"/>
            <a:ext cx="774315" cy="643398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6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Product Drivers </a:t>
            </a:r>
            <a:endParaRPr lang="aa-ET" sz="2000" dirty="0"/>
          </a:p>
          <a:p>
            <a:endParaRPr lang="aa-ET" sz="3200" dirty="0"/>
          </a:p>
        </p:txBody>
      </p:sp>
      <p:sp>
        <p:nvSpPr>
          <p:cNvPr id="17" name="Rechteck 3"/>
          <p:cNvSpPr>
            <a:spLocks noChangeAspect="1"/>
          </p:cNvSpPr>
          <p:nvPr/>
        </p:nvSpPr>
        <p:spPr>
          <a:xfrm>
            <a:off x="605153" y="1480984"/>
            <a:ext cx="3432561" cy="5534526"/>
          </a:xfrm>
          <a:prstGeom prst="rect">
            <a:avLst/>
          </a:prstGeom>
          <a:solidFill>
            <a:srgbClr val="00336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9" name="Rechteck 3"/>
          <p:cNvSpPr>
            <a:spLocks noChangeAspect="1"/>
          </p:cNvSpPr>
          <p:nvPr/>
        </p:nvSpPr>
        <p:spPr>
          <a:xfrm>
            <a:off x="7920457" y="1480984"/>
            <a:ext cx="3432561" cy="553452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20" name="Rechteck 3"/>
          <p:cNvSpPr>
            <a:spLocks noChangeAspect="1"/>
          </p:cNvSpPr>
          <p:nvPr/>
        </p:nvSpPr>
        <p:spPr>
          <a:xfrm>
            <a:off x="4275555" y="1480984"/>
            <a:ext cx="3432561" cy="553452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3714" y="1841774"/>
            <a:ext cx="2575237" cy="461665"/>
          </a:xfrm>
          <a:prstGeom prst="rect">
            <a:avLst/>
          </a:prstGeom>
          <a:ln w="63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5128457" y="1841774"/>
            <a:ext cx="1452642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Services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9094702" y="1841774"/>
            <a:ext cx="1042273" cy="461665"/>
          </a:xfrm>
          <a:prstGeom prst="rect">
            <a:avLst/>
          </a:prstGeom>
          <a:ln w="6350">
            <a:noFill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Users</a:t>
            </a:r>
            <a:endParaRPr lang="en-US" b="1" dirty="0"/>
          </a:p>
        </p:txBody>
      </p:sp>
      <p:pic>
        <p:nvPicPr>
          <p:cNvPr id="15" name="Picture 8" descr="https://lh3.googleusercontent.com/YYmXbdxM9O720Y4mMEXHrR8w9O7Dg50rYK91TVuHQPFKXqnFhAIyZb--OX6Q4B7VMsTcDpTXNQBdiCvQP5kRaunnTDtOM3X_Uy5VjG7O7BGxRVBR29Y7T-FMswi4t6qAWtwGIG92m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129" y="2991305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lh3.googleusercontent.com/jww4zlSaj8TaOs6ObRVmOSqyUSaFmeye2nYnsiJXEz7uS3KGRPIpBHs1Yh6DsWBaRwtS8C8NcfsHY7PIocIRC4NpVbrecao53hJ_7DF43_qyWYmilTzCYR_--MNAos2xushLfBL01C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54" y="3039430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7247;p59"/>
          <p:cNvSpPr>
            <a:spLocks noChangeAspect="1"/>
          </p:cNvSpPr>
          <p:nvPr/>
        </p:nvSpPr>
        <p:spPr>
          <a:xfrm>
            <a:off x="9216199" y="3049794"/>
            <a:ext cx="799281" cy="664143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Text Placeholder 1"/>
          <p:cNvSpPr txBox="1">
            <a:spLocks/>
          </p:cNvSpPr>
          <p:nvPr/>
        </p:nvSpPr>
        <p:spPr>
          <a:xfrm>
            <a:off x="1018673" y="4248247"/>
            <a:ext cx="2420278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Where product data will come from?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External systems, user entries, AI agents, IOT devices</a:t>
            </a:r>
          </a:p>
          <a:p>
            <a:pPr marL="114300" indent="0" algn="ctr">
              <a:buClr>
                <a:schemeClr val="bg1"/>
              </a:buClr>
              <a:buNone/>
            </a:pPr>
            <a:endParaRPr lang="et-EE" dirty="0" smtClean="0">
              <a:latin typeface="Raleway SemiBold" panose="020B0604020202020204" charset="0"/>
            </a:endParaRPr>
          </a:p>
        </p:txBody>
      </p:sp>
      <p:sp>
        <p:nvSpPr>
          <p:cNvPr id="22" name="Text Placeholder 1"/>
          <p:cNvSpPr txBox="1">
            <a:spLocks/>
          </p:cNvSpPr>
          <p:nvPr/>
        </p:nvSpPr>
        <p:spPr>
          <a:xfrm>
            <a:off x="4560871" y="4248247"/>
            <a:ext cx="2729076" cy="21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are the services that product will provide on top of those data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?</a:t>
            </a:r>
            <a:br>
              <a:rPr lang="en-US" sz="1600" dirty="0" smtClean="0">
                <a:solidFill>
                  <a:schemeClr val="bg1"/>
                </a:solidFill>
                <a:latin typeface="+mn-lt"/>
              </a:rPr>
            </a:b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are services needed by target users?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payment on line, reservation, analytics, sales, search </a:t>
            </a:r>
            <a:endParaRPr lang="et-EE" sz="2400" dirty="0" smtClean="0">
              <a:latin typeface="+mn-lt"/>
            </a:endParaRPr>
          </a:p>
          <a:p>
            <a:endParaRPr lang="et-EE" dirty="0" smtClean="0"/>
          </a:p>
          <a:p>
            <a:endParaRPr lang="en-US" dirty="0"/>
          </a:p>
        </p:txBody>
      </p:sp>
      <p:sp>
        <p:nvSpPr>
          <p:cNvPr id="23" name="Text Placeholder 1"/>
          <p:cNvSpPr txBox="1">
            <a:spLocks/>
          </p:cNvSpPr>
          <p:nvPr/>
        </p:nvSpPr>
        <p:spPr>
          <a:xfrm>
            <a:off x="8014989" y="4248247"/>
            <a:ext cx="3201700" cy="160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What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are target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users 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needs that could be addressed by the product?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endParaRPr lang="en-US" sz="1600" dirty="0">
              <a:solidFill>
                <a:schemeClr val="bg1"/>
              </a:solidFill>
              <a:latin typeface="+mn-lt"/>
            </a:endParaRPr>
          </a:p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i.E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 monitor and audit processes,  buy products, book services, find supplier?</a:t>
            </a:r>
          </a:p>
          <a:p>
            <a:endParaRPr lang="et-EE" sz="2400" dirty="0" smtClean="0">
              <a:latin typeface="+mn-lt"/>
            </a:endParaRPr>
          </a:p>
          <a:p>
            <a:endParaRPr lang="et-EE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10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60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Pillars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How?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873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89077"/>
            <a:ext cx="8314454" cy="786181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Unbalance </a:t>
            </a:r>
            <a:endParaRPr lang="en-US" sz="3200" dirty="0"/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9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70048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66146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ROI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43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3"/>
          <p:cNvSpPr>
            <a:spLocks noChangeAspect="1"/>
          </p:cNvSpPr>
          <p:nvPr/>
        </p:nvSpPr>
        <p:spPr>
          <a:xfrm>
            <a:off x="7725708" y="1573282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Rechteck 3"/>
          <p:cNvSpPr>
            <a:spLocks noChangeAspect="1"/>
          </p:cNvSpPr>
          <p:nvPr/>
        </p:nvSpPr>
        <p:spPr>
          <a:xfrm>
            <a:off x="353439" y="1573282"/>
            <a:ext cx="3432561" cy="4955928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00111" y="1692502"/>
            <a:ext cx="2287628" cy="864136"/>
          </a:xfrm>
        </p:spPr>
        <p:txBody>
          <a:bodyPr/>
          <a:lstStyle/>
          <a:p>
            <a:r>
              <a:rPr lang="en-GB" sz="3200" dirty="0" smtClean="0">
                <a:solidFill>
                  <a:schemeClr val="bg1"/>
                </a:solidFill>
              </a:rPr>
              <a:t>Experience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31632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42022" y="3176203"/>
            <a:ext cx="2782241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976" y="1683795"/>
            <a:ext cx="2973848" cy="864136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Personality</a:t>
            </a:r>
          </a:p>
        </p:txBody>
      </p:sp>
      <p:grpSp>
        <p:nvGrpSpPr>
          <p:cNvPr id="61" name="Google Shape;7059;p89"/>
          <p:cNvGrpSpPr>
            <a:grpSpLocks noChangeAspect="1"/>
          </p:cNvGrpSpPr>
          <p:nvPr/>
        </p:nvGrpSpPr>
        <p:grpSpPr>
          <a:xfrm>
            <a:off x="5486834" y="2124570"/>
            <a:ext cx="795357" cy="682929"/>
            <a:chOff x="848978" y="4297637"/>
            <a:chExt cx="377824" cy="324418"/>
          </a:xfrm>
          <a:solidFill>
            <a:schemeClr val="bg1"/>
          </a:solidFill>
        </p:grpSpPr>
        <p:sp>
          <p:nvSpPr>
            <p:cNvPr id="62" name="Google Shape;7060;p89"/>
            <p:cNvSpPr/>
            <p:nvPr/>
          </p:nvSpPr>
          <p:spPr>
            <a:xfrm>
              <a:off x="848978" y="4297637"/>
              <a:ext cx="377824" cy="324418"/>
            </a:xfrm>
            <a:custGeom>
              <a:avLst/>
              <a:gdLst/>
              <a:ahLst/>
              <a:cxnLst/>
              <a:rect l="l" t="t" r="r" b="b"/>
              <a:pathLst>
                <a:path w="11871" h="10193" extrusionOk="0">
                  <a:moveTo>
                    <a:pt x="6787" y="358"/>
                  </a:moveTo>
                  <a:cubicBezTo>
                    <a:pt x="6965" y="358"/>
                    <a:pt x="7132" y="465"/>
                    <a:pt x="7168" y="655"/>
                  </a:cubicBezTo>
                  <a:lnTo>
                    <a:pt x="7382" y="1679"/>
                  </a:lnTo>
                  <a:lnTo>
                    <a:pt x="4465" y="1679"/>
                  </a:lnTo>
                  <a:lnTo>
                    <a:pt x="4703" y="655"/>
                  </a:lnTo>
                  <a:cubicBezTo>
                    <a:pt x="4751" y="465"/>
                    <a:pt x="4906" y="358"/>
                    <a:pt x="5084" y="358"/>
                  </a:cubicBezTo>
                  <a:close/>
                  <a:moveTo>
                    <a:pt x="2786" y="2024"/>
                  </a:moveTo>
                  <a:lnTo>
                    <a:pt x="2786" y="5751"/>
                  </a:lnTo>
                  <a:lnTo>
                    <a:pt x="2381" y="5751"/>
                  </a:lnTo>
                  <a:lnTo>
                    <a:pt x="2381" y="2024"/>
                  </a:lnTo>
                  <a:close/>
                  <a:moveTo>
                    <a:pt x="9478" y="2024"/>
                  </a:moveTo>
                  <a:lnTo>
                    <a:pt x="9478" y="5751"/>
                  </a:lnTo>
                  <a:lnTo>
                    <a:pt x="9085" y="5751"/>
                  </a:lnTo>
                  <a:lnTo>
                    <a:pt x="9085" y="2024"/>
                  </a:lnTo>
                  <a:close/>
                  <a:moveTo>
                    <a:pt x="2048" y="2024"/>
                  </a:moveTo>
                  <a:lnTo>
                    <a:pt x="2048" y="5751"/>
                  </a:lnTo>
                  <a:lnTo>
                    <a:pt x="2024" y="5751"/>
                  </a:lnTo>
                  <a:cubicBezTo>
                    <a:pt x="1834" y="5751"/>
                    <a:pt x="1667" y="5918"/>
                    <a:pt x="1667" y="6108"/>
                  </a:cubicBezTo>
                  <a:lnTo>
                    <a:pt x="1667" y="6501"/>
                  </a:lnTo>
                  <a:lnTo>
                    <a:pt x="1655" y="6501"/>
                  </a:lnTo>
                  <a:cubicBezTo>
                    <a:pt x="929" y="6501"/>
                    <a:pt x="345" y="5906"/>
                    <a:pt x="345" y="5191"/>
                  </a:cubicBezTo>
                  <a:lnTo>
                    <a:pt x="345" y="2584"/>
                  </a:lnTo>
                  <a:cubicBezTo>
                    <a:pt x="345" y="2274"/>
                    <a:pt x="595" y="2024"/>
                    <a:pt x="917" y="2024"/>
                  </a:cubicBezTo>
                  <a:close/>
                  <a:moveTo>
                    <a:pt x="8727" y="2024"/>
                  </a:moveTo>
                  <a:lnTo>
                    <a:pt x="8727" y="5751"/>
                  </a:lnTo>
                  <a:lnTo>
                    <a:pt x="8716" y="5751"/>
                  </a:lnTo>
                  <a:cubicBezTo>
                    <a:pt x="8513" y="5751"/>
                    <a:pt x="8358" y="5918"/>
                    <a:pt x="8358" y="6108"/>
                  </a:cubicBezTo>
                  <a:lnTo>
                    <a:pt x="8358" y="6501"/>
                  </a:lnTo>
                  <a:lnTo>
                    <a:pt x="3501" y="6501"/>
                  </a:lnTo>
                  <a:lnTo>
                    <a:pt x="3501" y="6108"/>
                  </a:lnTo>
                  <a:cubicBezTo>
                    <a:pt x="3501" y="5918"/>
                    <a:pt x="3334" y="5751"/>
                    <a:pt x="3143" y="5751"/>
                  </a:cubicBezTo>
                  <a:lnTo>
                    <a:pt x="3132" y="5751"/>
                  </a:lnTo>
                  <a:lnTo>
                    <a:pt x="3132" y="2024"/>
                  </a:lnTo>
                  <a:close/>
                  <a:moveTo>
                    <a:pt x="10942" y="2024"/>
                  </a:moveTo>
                  <a:cubicBezTo>
                    <a:pt x="11252" y="2024"/>
                    <a:pt x="11514" y="2274"/>
                    <a:pt x="11514" y="2584"/>
                  </a:cubicBezTo>
                  <a:lnTo>
                    <a:pt x="11514" y="5191"/>
                  </a:lnTo>
                  <a:cubicBezTo>
                    <a:pt x="11514" y="5906"/>
                    <a:pt x="10930" y="6501"/>
                    <a:pt x="10204" y="6501"/>
                  </a:cubicBezTo>
                  <a:lnTo>
                    <a:pt x="10180" y="6108"/>
                  </a:lnTo>
                  <a:cubicBezTo>
                    <a:pt x="10180" y="5918"/>
                    <a:pt x="10025" y="5751"/>
                    <a:pt x="9823" y="5751"/>
                  </a:cubicBezTo>
                  <a:lnTo>
                    <a:pt x="9811" y="5751"/>
                  </a:lnTo>
                  <a:lnTo>
                    <a:pt x="9811" y="2024"/>
                  </a:lnTo>
                  <a:close/>
                  <a:moveTo>
                    <a:pt x="3143" y="6096"/>
                  </a:moveTo>
                  <a:cubicBezTo>
                    <a:pt x="3143" y="6096"/>
                    <a:pt x="3155" y="6096"/>
                    <a:pt x="3155" y="6108"/>
                  </a:cubicBezTo>
                  <a:lnTo>
                    <a:pt x="3155" y="7037"/>
                  </a:lnTo>
                  <a:cubicBezTo>
                    <a:pt x="3155" y="7037"/>
                    <a:pt x="3155" y="7049"/>
                    <a:pt x="3143" y="7049"/>
                  </a:cubicBezTo>
                  <a:lnTo>
                    <a:pt x="2024" y="7049"/>
                  </a:lnTo>
                  <a:cubicBezTo>
                    <a:pt x="2024" y="7049"/>
                    <a:pt x="2012" y="7049"/>
                    <a:pt x="2012" y="7037"/>
                  </a:cubicBezTo>
                  <a:lnTo>
                    <a:pt x="2012" y="6108"/>
                  </a:lnTo>
                  <a:cubicBezTo>
                    <a:pt x="2012" y="6108"/>
                    <a:pt x="2012" y="6096"/>
                    <a:pt x="2024" y="6096"/>
                  </a:cubicBezTo>
                  <a:lnTo>
                    <a:pt x="2417" y="6096"/>
                  </a:lnTo>
                  <a:lnTo>
                    <a:pt x="2417" y="6489"/>
                  </a:lnTo>
                  <a:cubicBezTo>
                    <a:pt x="2417" y="6585"/>
                    <a:pt x="2489" y="6668"/>
                    <a:pt x="2584" y="6668"/>
                  </a:cubicBezTo>
                  <a:cubicBezTo>
                    <a:pt x="2667" y="6668"/>
                    <a:pt x="2762" y="6585"/>
                    <a:pt x="2762" y="6489"/>
                  </a:cubicBezTo>
                  <a:lnTo>
                    <a:pt x="2762" y="6096"/>
                  </a:lnTo>
                  <a:close/>
                  <a:moveTo>
                    <a:pt x="9847" y="6108"/>
                  </a:moveTo>
                  <a:cubicBezTo>
                    <a:pt x="9847" y="6108"/>
                    <a:pt x="9859" y="6108"/>
                    <a:pt x="9859" y="6120"/>
                  </a:cubicBezTo>
                  <a:lnTo>
                    <a:pt x="9847" y="7049"/>
                  </a:lnTo>
                  <a:lnTo>
                    <a:pt x="8716" y="7061"/>
                  </a:lnTo>
                  <a:cubicBezTo>
                    <a:pt x="8716" y="7061"/>
                    <a:pt x="8692" y="7061"/>
                    <a:pt x="8692" y="7049"/>
                  </a:cubicBezTo>
                  <a:lnTo>
                    <a:pt x="8692" y="6120"/>
                  </a:lnTo>
                  <a:cubicBezTo>
                    <a:pt x="8692" y="6120"/>
                    <a:pt x="8692" y="6108"/>
                    <a:pt x="8716" y="6108"/>
                  </a:cubicBezTo>
                  <a:lnTo>
                    <a:pt x="9097" y="6108"/>
                  </a:lnTo>
                  <a:lnTo>
                    <a:pt x="9097" y="6501"/>
                  </a:lnTo>
                  <a:cubicBezTo>
                    <a:pt x="9097" y="6585"/>
                    <a:pt x="9168" y="6680"/>
                    <a:pt x="9275" y="6680"/>
                  </a:cubicBezTo>
                  <a:cubicBezTo>
                    <a:pt x="9370" y="6680"/>
                    <a:pt x="9454" y="6608"/>
                    <a:pt x="9454" y="6501"/>
                  </a:cubicBezTo>
                  <a:lnTo>
                    <a:pt x="9454" y="6108"/>
                  </a:lnTo>
                  <a:close/>
                  <a:moveTo>
                    <a:pt x="703" y="6561"/>
                  </a:moveTo>
                  <a:cubicBezTo>
                    <a:pt x="976" y="6739"/>
                    <a:pt x="1298" y="6858"/>
                    <a:pt x="1643" y="6858"/>
                  </a:cubicBezTo>
                  <a:lnTo>
                    <a:pt x="1655" y="6858"/>
                  </a:lnTo>
                  <a:lnTo>
                    <a:pt x="1655" y="7049"/>
                  </a:lnTo>
                  <a:cubicBezTo>
                    <a:pt x="1655" y="7239"/>
                    <a:pt x="1822" y="7406"/>
                    <a:pt x="2012" y="7406"/>
                  </a:cubicBezTo>
                  <a:lnTo>
                    <a:pt x="2774" y="7406"/>
                  </a:lnTo>
                  <a:lnTo>
                    <a:pt x="2774" y="9847"/>
                  </a:lnTo>
                  <a:lnTo>
                    <a:pt x="2381" y="9847"/>
                  </a:lnTo>
                  <a:lnTo>
                    <a:pt x="2381" y="7978"/>
                  </a:lnTo>
                  <a:cubicBezTo>
                    <a:pt x="2381" y="7882"/>
                    <a:pt x="2310" y="7799"/>
                    <a:pt x="2203" y="7799"/>
                  </a:cubicBezTo>
                  <a:cubicBezTo>
                    <a:pt x="2108" y="7799"/>
                    <a:pt x="2024" y="7870"/>
                    <a:pt x="2024" y="7978"/>
                  </a:cubicBezTo>
                  <a:lnTo>
                    <a:pt x="2024" y="9847"/>
                  </a:lnTo>
                  <a:lnTo>
                    <a:pt x="1096" y="9847"/>
                  </a:lnTo>
                  <a:cubicBezTo>
                    <a:pt x="881" y="9847"/>
                    <a:pt x="703" y="9668"/>
                    <a:pt x="703" y="9466"/>
                  </a:cubicBezTo>
                  <a:lnTo>
                    <a:pt x="703" y="6561"/>
                  </a:lnTo>
                  <a:close/>
                  <a:moveTo>
                    <a:pt x="8335" y="6858"/>
                  </a:moveTo>
                  <a:lnTo>
                    <a:pt x="8335" y="7049"/>
                  </a:lnTo>
                  <a:cubicBezTo>
                    <a:pt x="8335" y="7239"/>
                    <a:pt x="8501" y="7406"/>
                    <a:pt x="8692" y="7406"/>
                  </a:cubicBezTo>
                  <a:lnTo>
                    <a:pt x="9454" y="7406"/>
                  </a:lnTo>
                  <a:lnTo>
                    <a:pt x="9466" y="9847"/>
                  </a:lnTo>
                  <a:lnTo>
                    <a:pt x="9073" y="9847"/>
                  </a:lnTo>
                  <a:lnTo>
                    <a:pt x="9073" y="7978"/>
                  </a:lnTo>
                  <a:cubicBezTo>
                    <a:pt x="9073" y="7882"/>
                    <a:pt x="8989" y="7799"/>
                    <a:pt x="8894" y="7799"/>
                  </a:cubicBezTo>
                  <a:cubicBezTo>
                    <a:pt x="8787" y="7799"/>
                    <a:pt x="8716" y="7870"/>
                    <a:pt x="8716" y="7978"/>
                  </a:cubicBezTo>
                  <a:lnTo>
                    <a:pt x="8716" y="9847"/>
                  </a:lnTo>
                  <a:lnTo>
                    <a:pt x="3120" y="9847"/>
                  </a:lnTo>
                  <a:lnTo>
                    <a:pt x="3120" y="7406"/>
                  </a:lnTo>
                  <a:lnTo>
                    <a:pt x="3132" y="7406"/>
                  </a:lnTo>
                  <a:cubicBezTo>
                    <a:pt x="3322" y="7406"/>
                    <a:pt x="3489" y="7239"/>
                    <a:pt x="3489" y="7049"/>
                  </a:cubicBezTo>
                  <a:lnTo>
                    <a:pt x="3489" y="6858"/>
                  </a:lnTo>
                  <a:close/>
                  <a:moveTo>
                    <a:pt x="11133" y="6561"/>
                  </a:moveTo>
                  <a:lnTo>
                    <a:pt x="11133" y="9466"/>
                  </a:lnTo>
                  <a:cubicBezTo>
                    <a:pt x="11133" y="9668"/>
                    <a:pt x="10954" y="9847"/>
                    <a:pt x="10752" y="9847"/>
                  </a:cubicBezTo>
                  <a:lnTo>
                    <a:pt x="9811" y="9847"/>
                  </a:lnTo>
                  <a:lnTo>
                    <a:pt x="9811" y="7406"/>
                  </a:lnTo>
                  <a:lnTo>
                    <a:pt x="9823" y="7406"/>
                  </a:lnTo>
                  <a:cubicBezTo>
                    <a:pt x="10025" y="7406"/>
                    <a:pt x="10180" y="7239"/>
                    <a:pt x="10180" y="7049"/>
                  </a:cubicBezTo>
                  <a:lnTo>
                    <a:pt x="10180" y="6858"/>
                  </a:lnTo>
                  <a:lnTo>
                    <a:pt x="10204" y="6858"/>
                  </a:lnTo>
                  <a:cubicBezTo>
                    <a:pt x="10537" y="6858"/>
                    <a:pt x="10871" y="6751"/>
                    <a:pt x="11133" y="6561"/>
                  </a:cubicBezTo>
                  <a:close/>
                  <a:moveTo>
                    <a:pt x="5084" y="0"/>
                  </a:moveTo>
                  <a:cubicBezTo>
                    <a:pt x="4739" y="0"/>
                    <a:pt x="4441" y="238"/>
                    <a:pt x="4358" y="560"/>
                  </a:cubicBezTo>
                  <a:lnTo>
                    <a:pt x="4120" y="1667"/>
                  </a:lnTo>
                  <a:lnTo>
                    <a:pt x="929" y="1667"/>
                  </a:lnTo>
                  <a:cubicBezTo>
                    <a:pt x="417" y="1667"/>
                    <a:pt x="0" y="2084"/>
                    <a:pt x="0" y="2584"/>
                  </a:cubicBezTo>
                  <a:lnTo>
                    <a:pt x="0" y="5191"/>
                  </a:lnTo>
                  <a:cubicBezTo>
                    <a:pt x="0" y="5596"/>
                    <a:pt x="143" y="5953"/>
                    <a:pt x="381" y="6227"/>
                  </a:cubicBezTo>
                  <a:lnTo>
                    <a:pt x="381" y="9466"/>
                  </a:lnTo>
                  <a:cubicBezTo>
                    <a:pt x="381" y="9859"/>
                    <a:pt x="703" y="10192"/>
                    <a:pt x="1107" y="10192"/>
                  </a:cubicBezTo>
                  <a:lnTo>
                    <a:pt x="10763" y="10192"/>
                  </a:lnTo>
                  <a:cubicBezTo>
                    <a:pt x="11168" y="10192"/>
                    <a:pt x="11490" y="9859"/>
                    <a:pt x="11490" y="9466"/>
                  </a:cubicBezTo>
                  <a:lnTo>
                    <a:pt x="11490" y="6227"/>
                  </a:lnTo>
                  <a:cubicBezTo>
                    <a:pt x="11728" y="5953"/>
                    <a:pt x="11871" y="5572"/>
                    <a:pt x="11871" y="5191"/>
                  </a:cubicBezTo>
                  <a:lnTo>
                    <a:pt x="11871" y="2584"/>
                  </a:lnTo>
                  <a:cubicBezTo>
                    <a:pt x="11871" y="2084"/>
                    <a:pt x="11454" y="1667"/>
                    <a:pt x="10942" y="1667"/>
                  </a:cubicBezTo>
                  <a:lnTo>
                    <a:pt x="7739" y="1667"/>
                  </a:lnTo>
                  <a:lnTo>
                    <a:pt x="7501" y="560"/>
                  </a:lnTo>
                  <a:cubicBezTo>
                    <a:pt x="7430" y="215"/>
                    <a:pt x="7132" y="0"/>
                    <a:pt x="67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7061;p89"/>
            <p:cNvSpPr/>
            <p:nvPr/>
          </p:nvSpPr>
          <p:spPr>
            <a:xfrm>
              <a:off x="1002450" y="4457157"/>
              <a:ext cx="70116" cy="34533"/>
            </a:xfrm>
            <a:custGeom>
              <a:avLst/>
              <a:gdLst/>
              <a:ahLst/>
              <a:cxnLst/>
              <a:rect l="l" t="t" r="r" b="b"/>
              <a:pathLst>
                <a:path w="2203" h="1085" extrusionOk="0">
                  <a:moveTo>
                    <a:pt x="357" y="1"/>
                  </a:moveTo>
                  <a:cubicBezTo>
                    <a:pt x="167" y="1"/>
                    <a:pt x="0" y="168"/>
                    <a:pt x="0" y="358"/>
                  </a:cubicBezTo>
                  <a:lnTo>
                    <a:pt x="0" y="727"/>
                  </a:lnTo>
                  <a:cubicBezTo>
                    <a:pt x="0" y="918"/>
                    <a:pt x="167" y="1084"/>
                    <a:pt x="357" y="1084"/>
                  </a:cubicBezTo>
                  <a:lnTo>
                    <a:pt x="1846" y="1084"/>
                  </a:lnTo>
                  <a:cubicBezTo>
                    <a:pt x="2048" y="1084"/>
                    <a:pt x="2203" y="918"/>
                    <a:pt x="2203" y="727"/>
                  </a:cubicBezTo>
                  <a:lnTo>
                    <a:pt x="2203" y="358"/>
                  </a:lnTo>
                  <a:cubicBezTo>
                    <a:pt x="2203" y="168"/>
                    <a:pt x="2048" y="1"/>
                    <a:pt x="1846" y="1"/>
                  </a:cubicBezTo>
                  <a:lnTo>
                    <a:pt x="1667" y="1"/>
                  </a:lnTo>
                  <a:cubicBezTo>
                    <a:pt x="1584" y="1"/>
                    <a:pt x="1488" y="72"/>
                    <a:pt x="1488" y="179"/>
                  </a:cubicBezTo>
                  <a:cubicBezTo>
                    <a:pt x="1488" y="287"/>
                    <a:pt x="1572" y="358"/>
                    <a:pt x="1667" y="358"/>
                  </a:cubicBezTo>
                  <a:lnTo>
                    <a:pt x="1846" y="358"/>
                  </a:lnTo>
                  <a:cubicBezTo>
                    <a:pt x="1846" y="358"/>
                    <a:pt x="1869" y="358"/>
                    <a:pt x="1869" y="370"/>
                  </a:cubicBezTo>
                  <a:lnTo>
                    <a:pt x="1869" y="739"/>
                  </a:lnTo>
                  <a:cubicBezTo>
                    <a:pt x="1869" y="739"/>
                    <a:pt x="1869" y="763"/>
                    <a:pt x="1846" y="763"/>
                  </a:cubicBezTo>
                  <a:lnTo>
                    <a:pt x="357" y="763"/>
                  </a:lnTo>
                  <a:cubicBezTo>
                    <a:pt x="357" y="763"/>
                    <a:pt x="345" y="763"/>
                    <a:pt x="345" y="739"/>
                  </a:cubicBezTo>
                  <a:lnTo>
                    <a:pt x="345" y="370"/>
                  </a:lnTo>
                  <a:cubicBezTo>
                    <a:pt x="345" y="370"/>
                    <a:pt x="345" y="358"/>
                    <a:pt x="357" y="358"/>
                  </a:cubicBezTo>
                  <a:lnTo>
                    <a:pt x="917" y="358"/>
                  </a:lnTo>
                  <a:cubicBezTo>
                    <a:pt x="1000" y="358"/>
                    <a:pt x="1084" y="287"/>
                    <a:pt x="1084" y="179"/>
                  </a:cubicBezTo>
                  <a:cubicBezTo>
                    <a:pt x="1084" y="72"/>
                    <a:pt x="1012" y="1"/>
                    <a:pt x="9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63406" y="5636430"/>
            <a:ext cx="2973848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Quality Assurance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13" name="Google Shape;6662;p57"/>
          <p:cNvGrpSpPr>
            <a:grpSpLocks noChangeAspect="1"/>
          </p:cNvGrpSpPr>
          <p:nvPr/>
        </p:nvGrpSpPr>
        <p:grpSpPr>
          <a:xfrm>
            <a:off x="5515157" y="4689651"/>
            <a:ext cx="857469" cy="699332"/>
            <a:chOff x="3441065" y="4302505"/>
            <a:chExt cx="337069" cy="302593"/>
          </a:xfrm>
          <a:solidFill>
            <a:schemeClr val="bg1"/>
          </a:solidFill>
        </p:grpSpPr>
        <p:sp>
          <p:nvSpPr>
            <p:cNvPr id="114" name="Google Shape;6663;p57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64;p57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65;p57"/>
            <p:cNvSpPr/>
            <p:nvPr/>
          </p:nvSpPr>
          <p:spPr>
            <a:xfrm>
              <a:off x="3619045" y="4394485"/>
              <a:ext cx="46626" cy="39088"/>
            </a:xfrm>
            <a:custGeom>
              <a:avLst/>
              <a:gdLst/>
              <a:ahLst/>
              <a:cxnLst/>
              <a:rect l="l" t="t" r="r" b="b"/>
              <a:pathLst>
                <a:path w="1466" h="1229" extrusionOk="0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66;p57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7;p57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68;p57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9;p57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0;p57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71;p57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72;p57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673;p57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674;p57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675;p57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Rechteck 3"/>
          <p:cNvSpPr>
            <a:spLocks noChangeAspect="1"/>
          </p:cNvSpPr>
          <p:nvPr/>
        </p:nvSpPr>
        <p:spPr>
          <a:xfrm>
            <a:off x="4068675" y="1562979"/>
            <a:ext cx="3432561" cy="4964693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14659" y="1697239"/>
            <a:ext cx="2973848" cy="864136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bg1"/>
                </a:solidFill>
              </a:rPr>
              <a:t>Knowledge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902698" y="3639666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Guided Tour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8428127" y="3638981"/>
            <a:ext cx="2161168" cy="352757"/>
          </a:xfrm>
          <a:ln w="38100">
            <a:solidFill>
              <a:schemeClr val="tx2"/>
            </a:solidFill>
          </a:ln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Limited Area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3" name="Text Placeholder 23"/>
          <p:cNvSpPr txBox="1">
            <a:spLocks/>
          </p:cNvSpPr>
          <p:nvPr/>
        </p:nvSpPr>
        <p:spPr>
          <a:xfrm>
            <a:off x="4790462" y="267226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Theoretical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4" name="Text Placeholder 23"/>
          <p:cNvSpPr txBox="1">
            <a:spLocks/>
          </p:cNvSpPr>
          <p:nvPr/>
        </p:nvSpPr>
        <p:spPr>
          <a:xfrm>
            <a:off x="8582450" y="2698583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Empirical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5" name="Text Placeholder 23"/>
          <p:cNvSpPr txBox="1">
            <a:spLocks/>
          </p:cNvSpPr>
          <p:nvPr/>
        </p:nvSpPr>
        <p:spPr>
          <a:xfrm>
            <a:off x="4474983" y="4681236"/>
            <a:ext cx="2750913" cy="391547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Faster / Long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6" name="Text Placeholder 23"/>
          <p:cNvSpPr txBox="1">
            <a:spLocks/>
          </p:cNvSpPr>
          <p:nvPr/>
        </p:nvSpPr>
        <p:spPr>
          <a:xfrm>
            <a:off x="8105140" y="4583899"/>
            <a:ext cx="2904639" cy="43809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Slower / Short Term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8" name="Text Placeholder 23"/>
          <p:cNvSpPr txBox="1">
            <a:spLocks/>
          </p:cNvSpPr>
          <p:nvPr/>
        </p:nvSpPr>
        <p:spPr>
          <a:xfrm>
            <a:off x="1036322" y="2660529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Challenger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1" name="Text Placeholder 23"/>
          <p:cNvSpPr txBox="1">
            <a:spLocks/>
          </p:cNvSpPr>
          <p:nvPr/>
        </p:nvSpPr>
        <p:spPr>
          <a:xfrm>
            <a:off x="983445" y="3638981"/>
            <a:ext cx="2172547" cy="323462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Under qualified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1083827" y="470959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Continous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5" name="Text Placeholder 23"/>
          <p:cNvSpPr txBox="1">
            <a:spLocks/>
          </p:cNvSpPr>
          <p:nvPr/>
        </p:nvSpPr>
        <p:spPr>
          <a:xfrm>
            <a:off x="4594137" y="5722991"/>
            <a:ext cx="2180403" cy="298835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Tech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6" name="Text Placeholder 23"/>
          <p:cNvSpPr txBox="1">
            <a:spLocks/>
          </p:cNvSpPr>
          <p:nvPr/>
        </p:nvSpPr>
        <p:spPr>
          <a:xfrm>
            <a:off x="8686923" y="5642861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Craftman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1159425" y="5618206"/>
            <a:ext cx="1701326" cy="402658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Team Lead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3439" y="696144"/>
            <a:ext cx="8314454" cy="864136"/>
          </a:xfrm>
        </p:spPr>
        <p:txBody>
          <a:bodyPr/>
          <a:lstStyle/>
          <a:p>
            <a:r>
              <a:rPr lang="en-US" sz="3200" dirty="0" smtClean="0"/>
              <a:t>Self </a:t>
            </a:r>
            <a:r>
              <a:rPr lang="en-US" sz="3200" dirty="0" smtClean="0"/>
              <a:t>Development: Perspectives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0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0" y="743281"/>
            <a:ext cx="8314454" cy="864136"/>
          </a:xfrm>
        </p:spPr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478932" y="2405999"/>
            <a:ext cx="823744" cy="1588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37220" y="3317358"/>
            <a:ext cx="823744" cy="676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2403103" y="3583172"/>
            <a:ext cx="823744" cy="4111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4398725" y="3317357"/>
            <a:ext cx="823744" cy="676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5401607" y="3678864"/>
            <a:ext cx="823744" cy="3154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6404489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8400111" y="3735069"/>
            <a:ext cx="823744" cy="25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9404007" y="2608018"/>
            <a:ext cx="823744" cy="1386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AF2DC4-5C9A-A044-81BA-4C6F216FA6EA}"/>
              </a:ext>
            </a:extLst>
          </p:cNvPr>
          <p:cNvSpPr/>
          <p:nvPr/>
        </p:nvSpPr>
        <p:spPr>
          <a:xfrm>
            <a:off x="10405875" y="2405999"/>
            <a:ext cx="823744" cy="15882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11" y="4046960"/>
            <a:ext cx="2829508" cy="2561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8" y="4157330"/>
            <a:ext cx="3553122" cy="2451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5" y="4157330"/>
            <a:ext cx="1627538" cy="24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BF3AFF-0C4F-6F4B-ABAE-A9D5A1B47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smtClean="0"/>
              <a:t>Unbalanced skill development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385" y="5383329"/>
            <a:ext cx="1110562" cy="1005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603" y="1677295"/>
            <a:ext cx="1457359" cy="100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3059" y="5383329"/>
            <a:ext cx="707138" cy="106196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>
            <a:off x="2466753" y="2796363"/>
            <a:ext cx="6943061" cy="3434316"/>
          </a:xfrm>
          <a:prstGeom prst="triangle">
            <a:avLst>
              <a:gd name="adj" fmla="val 49103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45166292"/>
              </p:ext>
            </p:extLst>
          </p:nvPr>
        </p:nvGraphicFramePr>
        <p:xfrm>
          <a:off x="5573763" y="4295553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4110737759"/>
              </p:ext>
            </p:extLst>
          </p:nvPr>
        </p:nvGraphicFramePr>
        <p:xfrm>
          <a:off x="3036126" y="5519278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414601658"/>
              </p:ext>
            </p:extLst>
          </p:nvPr>
        </p:nvGraphicFramePr>
        <p:xfrm>
          <a:off x="8306552" y="5383329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1239954832"/>
              </p:ext>
            </p:extLst>
          </p:nvPr>
        </p:nvGraphicFramePr>
        <p:xfrm>
          <a:off x="5839576" y="3004090"/>
          <a:ext cx="561223" cy="79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643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431138" y="1595319"/>
            <a:ext cx="3432561" cy="4967504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6" name="Rechteck 3"/>
          <p:cNvSpPr>
            <a:spLocks noChangeAspect="1"/>
          </p:cNvSpPr>
          <p:nvPr/>
        </p:nvSpPr>
        <p:spPr>
          <a:xfrm>
            <a:off x="4067556" y="1576094"/>
            <a:ext cx="3432561" cy="4921659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746998" y="1593393"/>
            <a:ext cx="3566007" cy="4927284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11582" y="1790641"/>
            <a:ext cx="2287628" cy="864136"/>
          </a:xfrm>
        </p:spPr>
        <p:txBody>
          <a:bodyPr/>
          <a:lstStyle/>
          <a:p>
            <a:r>
              <a:rPr lang="en-GB" sz="2800" dirty="0" smtClean="0">
                <a:solidFill>
                  <a:schemeClr val="bg1"/>
                </a:solidFill>
              </a:rPr>
              <a:t>Personality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2413" y="1797911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Knowledge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043077" y="1767885"/>
            <a:ext cx="2973848" cy="864136"/>
          </a:xfrm>
        </p:spPr>
        <p:txBody>
          <a:bodyPr/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Experience</a:t>
            </a:r>
            <a:br>
              <a:rPr lang="en-GB" sz="2800" dirty="0" smtClean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3064103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Technology</a:t>
            </a:r>
            <a:endParaRPr lang="en-GB" sz="2400" b="1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67555" y="4319928"/>
            <a:ext cx="6949369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Business Domain</a:t>
            </a:r>
            <a:endParaRPr lang="en-GB" sz="2400" b="1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F23D0E-7DA4-324B-A659-1AD00F59DE53}"/>
              </a:ext>
            </a:extLst>
          </p:cNvPr>
          <p:cNvSpPr/>
          <p:nvPr/>
        </p:nvSpPr>
        <p:spPr>
          <a:xfrm flipH="1">
            <a:off x="4058507" y="5529132"/>
            <a:ext cx="6958416" cy="823743"/>
          </a:xfrm>
          <a:custGeom>
            <a:avLst/>
            <a:gdLst>
              <a:gd name="connsiteX0" fmla="*/ 0 w 6294871"/>
              <a:gd name="connsiteY0" fmla="*/ 0 h 823742"/>
              <a:gd name="connsiteX1" fmla="*/ 5883000 w 6294871"/>
              <a:gd name="connsiteY1" fmla="*/ 0 h 823742"/>
              <a:gd name="connsiteX2" fmla="*/ 6294871 w 6294871"/>
              <a:gd name="connsiteY2" fmla="*/ 411871 h 823742"/>
              <a:gd name="connsiteX3" fmla="*/ 5883000 w 6294871"/>
              <a:gd name="connsiteY3" fmla="*/ 823742 h 823742"/>
              <a:gd name="connsiteX4" fmla="*/ 0 w 6294871"/>
              <a:gd name="connsiteY4" fmla="*/ 823742 h 823742"/>
              <a:gd name="connsiteX5" fmla="*/ 0 w 6294871"/>
              <a:gd name="connsiteY5" fmla="*/ 0 h 82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71" h="823742">
                <a:moveTo>
                  <a:pt x="6294871" y="823741"/>
                </a:moveTo>
                <a:lnTo>
                  <a:pt x="411871" y="823741"/>
                </a:lnTo>
                <a:lnTo>
                  <a:pt x="0" y="411871"/>
                </a:lnTo>
                <a:lnTo>
                  <a:pt x="411871" y="1"/>
                </a:lnTo>
                <a:lnTo>
                  <a:pt x="6294871" y="1"/>
                </a:lnTo>
                <a:lnTo>
                  <a:pt x="6294871" y="823741"/>
                </a:lnTo>
                <a:close/>
              </a:path>
            </a:pathLst>
          </a:custGeom>
          <a:solidFill>
            <a:srgbClr val="62635B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9183" tIns="76200" rIns="142240" bIns="76201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dirty="0" smtClean="0"/>
              <a:t>Team/Company processes</a:t>
            </a:r>
            <a:endParaRPr lang="en-GB" sz="24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802369" y="2614572"/>
            <a:ext cx="3009257" cy="2596615"/>
            <a:chOff x="744080" y="2715986"/>
            <a:chExt cx="3009257" cy="2227091"/>
          </a:xfrm>
          <a:solidFill>
            <a:srgbClr val="62635B"/>
          </a:solidFill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44080" y="3170993"/>
              <a:ext cx="2740375" cy="17720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Placeholder 23"/>
            <p:cNvSpPr txBox="1">
              <a:spLocks/>
            </p:cNvSpPr>
            <p:nvPr/>
          </p:nvSpPr>
          <p:spPr>
            <a:xfrm>
              <a:off x="1011582" y="2715986"/>
              <a:ext cx="2741755" cy="2032947"/>
            </a:xfrm>
            <a:grpFill/>
          </p:spPr>
          <p:txBody>
            <a:bodyPr tIns="46800" rIns="90000" bIns="46800" anchor="b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Communication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Learning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Leadership</a:t>
              </a:r>
            </a:p>
            <a:p>
              <a:pPr algn="l"/>
              <a:r>
                <a:rPr lang="en-GB" sz="2000" dirty="0" smtClean="0">
                  <a:solidFill>
                    <a:schemeClr val="bg1"/>
                  </a:solidFill>
                </a:rPr>
                <a:t>…</a:t>
              </a:r>
              <a:endParaRPr lang="en-GB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9116" y="373130"/>
            <a:ext cx="8314454" cy="864136"/>
          </a:xfrm>
        </p:spPr>
        <p:txBody>
          <a:bodyPr/>
          <a:lstStyle/>
          <a:p>
            <a:r>
              <a:rPr lang="en-US" sz="3200" dirty="0" smtClean="0"/>
              <a:t>Development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72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9448</TotalTime>
  <Words>654</Words>
  <Application>Microsoft Office PowerPoint</Application>
  <PresentationFormat>Widescreen</PresentationFormat>
  <Paragraphs>172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Barlow Light</vt:lpstr>
      <vt:lpstr>Calibri</vt:lpstr>
      <vt:lpstr>Raleway SemiBold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774</cp:revision>
  <dcterms:created xsi:type="dcterms:W3CDTF">2020-02-26T10:04:23Z</dcterms:created>
  <dcterms:modified xsi:type="dcterms:W3CDTF">2021-03-18T13:38:39Z</dcterms:modified>
</cp:coreProperties>
</file>