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</p:sldIdLst>
  <p:sldSz cx="9144000" cy="5143500" type="screen16x9"/>
  <p:notesSz cx="6858000" cy="9144000"/>
  <p:embeddedFontLst>
    <p:embeddedFont>
      <p:font typeface="Franklin Gothic Medium" panose="020B0603020102020204" pitchFamily="34" charset="0"/>
      <p:regular r:id="rId12"/>
      <p:italic r:id="rId13"/>
    </p:embeddedFont>
    <p:embeddedFont>
      <p:font typeface="Raleway SemiBold" panose="020B0604020202020204" charset="0"/>
      <p:regular r:id="rId14"/>
      <p:bold r:id="rId15"/>
      <p:italic r:id="rId16"/>
      <p:boldItalic r:id="rId17"/>
    </p:embeddedFont>
    <p:embeddedFont>
      <p:font typeface="Barlow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9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dirty="0" smtClean="0"/>
              <a:t>Guild</a:t>
            </a:r>
            <a:r>
              <a:rPr lang="et-EE" sz="4400" dirty="0" smtClean="0"/>
              <a:t>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2800" dirty="0" smtClean="0"/>
              <a:t>Road map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2" y="1077830"/>
            <a:ext cx="3799963" cy="27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7" y="51470"/>
            <a:ext cx="4501605" cy="478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9978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82" y="0"/>
            <a:ext cx="434421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453" y="18959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People</a:t>
            </a:r>
            <a:endParaRPr lang="en-US" sz="3200" dirty="0">
              <a:solidFill>
                <a:schemeClr val="bg1"/>
              </a:solidFill>
              <a:latin typeface="Franklin Gothic Medium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320065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Passion for </a:t>
            </a:r>
            <a:r>
              <a:rPr lang="en-US" sz="2800" dirty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L</a:t>
            </a: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ogistics</a:t>
            </a:r>
            <a:endParaRPr lang="en-US" sz="2000" dirty="0">
              <a:solidFill>
                <a:schemeClr val="bg1"/>
              </a:solidFill>
              <a:latin typeface="Franklin Gothic Medium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452" y="2336562"/>
            <a:ext cx="45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Challenged by </a:t>
            </a: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Technology</a:t>
            </a:r>
            <a:endParaRPr lang="en-US" sz="2000" dirty="0">
              <a:solidFill>
                <a:schemeClr val="bg1"/>
              </a:solidFill>
              <a:latin typeface="Franklin Gothic Medium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056" y="147246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Teamwork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is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dreamwork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  <a:latin typeface="Franklin Gothic Medium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Guild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with user stories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Issue’s lifecycle and types (Epic, Task, Story)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702974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86160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324310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4017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339976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workflows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283552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Sprint lifecycle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</a:p>
        </p:txBody>
      </p:sp>
      <p:grpSp>
        <p:nvGrpSpPr>
          <p:cNvPr id="29" name="Google Shape;6159;p67"/>
          <p:cNvGrpSpPr/>
          <p:nvPr/>
        </p:nvGrpSpPr>
        <p:grpSpPr>
          <a:xfrm rot="16200000">
            <a:off x="554172" y="3819173"/>
            <a:ext cx="394142" cy="711412"/>
            <a:chOff x="3314125" y="1799775"/>
            <a:chExt cx="117575" cy="208475"/>
          </a:xfrm>
        </p:grpSpPr>
        <p:sp>
          <p:nvSpPr>
            <p:cNvPr id="3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158;p67"/>
          <p:cNvSpPr/>
          <p:nvPr/>
        </p:nvSpPr>
        <p:spPr>
          <a:xfrm>
            <a:off x="1213308" y="397780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283552" y="3977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Perform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Issues Queries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 </a:t>
            </a:r>
            <a:r>
              <a:rPr lang="et-EE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/>
            </a:r>
            <a:b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71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 </a:t>
            </a:r>
            <a:r>
              <a:rPr lang="et-EE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/>
            </a:r>
            <a:b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leveraging composition of components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Frontend with modern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js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158;p67"/>
          <p:cNvSpPr/>
          <p:nvPr/>
        </p:nvSpPr>
        <p:spPr>
          <a:xfrm>
            <a:off x="1213307" y="331839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59631" y="332776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554171" y="3168957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822451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83181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673013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 </a:t>
            </a:r>
            <a:r>
              <a:rPr lang="et-EE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/>
            </a:r>
            <a:b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Backend with modern Framework </a:t>
            </a: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29183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30119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142392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58;p67"/>
          <p:cNvSpPr/>
          <p:nvPr/>
        </p:nvSpPr>
        <p:spPr>
          <a:xfrm>
            <a:off x="1213307" y="37958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1259631" y="38052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8" name="Google Shape;6159;p67"/>
          <p:cNvGrpSpPr/>
          <p:nvPr/>
        </p:nvGrpSpPr>
        <p:grpSpPr>
          <a:xfrm rot="16200000">
            <a:off x="554171" y="3646448"/>
            <a:ext cx="394142" cy="711412"/>
            <a:chOff x="3314125" y="1799775"/>
            <a:chExt cx="117575" cy="208475"/>
          </a:xfrm>
        </p:grpSpPr>
        <p:sp>
          <p:nvSpPr>
            <p:cNvPr id="4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1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 </a:t>
            </a:r>
            <a:r>
              <a:rPr lang="et-EE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/>
            </a:r>
            <a:b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QA 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to query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for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Tools for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674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Guild </a:t>
            </a:r>
            <a:r>
              <a:rPr lang="et-EE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/>
            </a:r>
            <a:b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DevOps 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AWS Cloud Services </a:t>
            </a:r>
          </a:p>
        </p:txBody>
      </p:sp>
      <p:sp>
        <p:nvSpPr>
          <p:cNvPr id="16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8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19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8;p67"/>
          <p:cNvSpPr/>
          <p:nvPr/>
        </p:nvSpPr>
        <p:spPr>
          <a:xfrm>
            <a:off x="1213309" y="225065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97;p32"/>
          <p:cNvSpPr txBox="1">
            <a:spLocks/>
          </p:cNvSpPr>
          <p:nvPr/>
        </p:nvSpPr>
        <p:spPr>
          <a:xfrm>
            <a:off x="1259633" y="224675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4" name="Google Shape;6159;p67"/>
          <p:cNvGrpSpPr/>
          <p:nvPr/>
        </p:nvGrpSpPr>
        <p:grpSpPr>
          <a:xfrm rot="16200000">
            <a:off x="554172" y="2090981"/>
            <a:ext cx="394142" cy="711412"/>
            <a:chOff x="3314125" y="1799775"/>
            <a:chExt cx="117575" cy="208475"/>
          </a:xfrm>
        </p:grpSpPr>
        <p:sp>
          <p:nvSpPr>
            <p:cNvPr id="2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158;p67"/>
          <p:cNvSpPr/>
          <p:nvPr/>
        </p:nvSpPr>
        <p:spPr>
          <a:xfrm>
            <a:off x="1213308" y="271967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97;p32"/>
          <p:cNvSpPr txBox="1">
            <a:spLocks/>
          </p:cNvSpPr>
          <p:nvPr/>
        </p:nvSpPr>
        <p:spPr>
          <a:xfrm>
            <a:off x="1259632" y="271576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1" name="Google Shape;6159;p67"/>
          <p:cNvGrpSpPr/>
          <p:nvPr/>
        </p:nvGrpSpPr>
        <p:grpSpPr>
          <a:xfrm rot="16200000">
            <a:off x="554171" y="2559997"/>
            <a:ext cx="394142" cy="711412"/>
            <a:chOff x="3314125" y="1799775"/>
            <a:chExt cx="117575" cy="208475"/>
          </a:xfrm>
        </p:grpSpPr>
        <p:sp>
          <p:nvSpPr>
            <p:cNvPr id="32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58;p67"/>
          <p:cNvSpPr/>
          <p:nvPr/>
        </p:nvSpPr>
        <p:spPr>
          <a:xfrm>
            <a:off x="1213308" y="318675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259632" y="3182853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7" name="Google Shape;6159;p67"/>
          <p:cNvGrpSpPr/>
          <p:nvPr/>
        </p:nvGrpSpPr>
        <p:grpSpPr>
          <a:xfrm rot="16200000">
            <a:off x="554171" y="3027084"/>
            <a:ext cx="394142" cy="711412"/>
            <a:chOff x="3314125" y="1799775"/>
            <a:chExt cx="117575" cy="208475"/>
          </a:xfrm>
        </p:grpSpPr>
        <p:sp>
          <p:nvSpPr>
            <p:cNvPr id="3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8" y="3655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2" y="365187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496101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1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318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Franklin Gothic Medium</vt:lpstr>
      <vt:lpstr>Raleway SemiBold</vt:lpstr>
      <vt:lpstr>Arial</vt:lpstr>
      <vt:lpstr>Barlow Light</vt:lpstr>
      <vt:lpstr>Gaoler template</vt:lpstr>
      <vt:lpstr>PowerPoint Presentation</vt:lpstr>
      <vt:lpstr>PowerPoint Presentation</vt:lpstr>
      <vt:lpstr>PowerPoint Presentation</vt:lpstr>
      <vt:lpstr>Guild Project Product Owner Goals</vt:lpstr>
      <vt:lpstr>Guild Project Analyst Goals</vt:lpstr>
      <vt:lpstr>Guild Project Frontend Goals</vt:lpstr>
      <vt:lpstr>Guild Project Backend Goals</vt:lpstr>
      <vt:lpstr>Guild Project QA Goals</vt:lpstr>
      <vt:lpstr>Guild Project DevOps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306</cp:revision>
  <dcterms:modified xsi:type="dcterms:W3CDTF">2021-03-18T13:10:13Z</dcterms:modified>
</cp:coreProperties>
</file>