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5"/>
  </p:notesMasterIdLst>
  <p:sldIdLst>
    <p:sldId id="489" r:id="rId4"/>
    <p:sldId id="484" r:id="rId5"/>
    <p:sldId id="513" r:id="rId6"/>
    <p:sldId id="522" r:id="rId7"/>
    <p:sldId id="514" r:id="rId8"/>
    <p:sldId id="467" r:id="rId9"/>
    <p:sldId id="515" r:id="rId10"/>
    <p:sldId id="516" r:id="rId11"/>
    <p:sldId id="517" r:id="rId12"/>
    <p:sldId id="518" r:id="rId13"/>
    <p:sldId id="361" r:id="rId1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030" autoAdjust="0"/>
  </p:normalViewPr>
  <p:slideViewPr>
    <p:cSldViewPr snapToGrid="0" showGuides="1">
      <p:cViewPr varScale="1">
        <p:scale>
          <a:sx n="60" d="100"/>
          <a:sy n="60" d="100"/>
        </p:scale>
        <p:origin x="256" y="2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3/1/2021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45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686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200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Part time </a:t>
            </a:r>
            <a:br>
              <a:rPr lang="en-GB" sz="1600" dirty="0" smtClean="0"/>
            </a:br>
            <a:r>
              <a:rPr lang="en-GB" sz="1600" dirty="0" smtClean="0"/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trainee/s</a:t>
            </a:r>
          </a:p>
          <a:p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46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681551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Part time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Product is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Hybrid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5432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Full time 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On </a:t>
            </a:r>
            <a:r>
              <a:rPr lang="en-GB" sz="1600" dirty="0" smtClean="0"/>
              <a:t>KN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Kuehne Nagel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tx2"/>
                </a:solidFill>
              </a:rPr>
              <a:t>Explore IT professional roles</a:t>
            </a:r>
            <a:endParaRPr lang="en-GB" sz="3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8706</TotalTime>
  <Words>384</Words>
  <Application>Microsoft Office PowerPoint</Application>
  <PresentationFormat>Widescreen</PresentationFormat>
  <Paragraphs>85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731</cp:revision>
  <dcterms:created xsi:type="dcterms:W3CDTF">2020-02-26T10:04:23Z</dcterms:created>
  <dcterms:modified xsi:type="dcterms:W3CDTF">2021-03-01T14:55:51Z</dcterms:modified>
</cp:coreProperties>
</file>