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5"/>
  </p:notesMasterIdLst>
  <p:sldIdLst>
    <p:sldId id="489" r:id="rId4"/>
    <p:sldId id="530" r:id="rId5"/>
    <p:sldId id="531" r:id="rId6"/>
    <p:sldId id="528" r:id="rId7"/>
    <p:sldId id="514" r:id="rId8"/>
    <p:sldId id="537" r:id="rId9"/>
    <p:sldId id="538" r:id="rId10"/>
    <p:sldId id="539" r:id="rId11"/>
    <p:sldId id="540" r:id="rId12"/>
    <p:sldId id="541" r:id="rId13"/>
    <p:sldId id="361" r:id="rId1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9"/>
    <a:srgbClr val="C5C6BF"/>
    <a:srgbClr val="000000"/>
    <a:srgbClr val="929288"/>
    <a:srgbClr val="FDFDFD"/>
    <a:srgbClr val="F6F5F0"/>
    <a:srgbClr val="62635B"/>
    <a:srgbClr val="08C792"/>
    <a:srgbClr val="42B38E"/>
    <a:srgbClr val="009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87030" autoAdjust="0"/>
  </p:normalViewPr>
  <p:slideViewPr>
    <p:cSldViewPr snapToGrid="0" showGuides="1">
      <p:cViewPr varScale="1">
        <p:scale>
          <a:sx n="117" d="100"/>
          <a:sy n="117" d="100"/>
        </p:scale>
        <p:origin x="-26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08.03.2021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3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68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xmlns="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xmlns="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xmlns="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4192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97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  <p:sldLayoutId id="2147483760" r:id="rId50"/>
    <p:sldLayoutId id="2147483761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PORTFOLIO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DevOps Engineer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users and permission to AWS Account 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Costs and services 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Database on the cloud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AWS Cloud Services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Frontend System on the cloud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551642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Backend System on the cloud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44" y="1437107"/>
            <a:ext cx="5066617" cy="368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3" y="68627"/>
            <a:ext cx="6002140" cy="638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0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9970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09" y="0"/>
            <a:ext cx="579229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68604" y="252797"/>
            <a:ext cx="2400267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  <a:cs typeface="Arial" pitchFamily="34" charset="0"/>
              </a:rPr>
              <a:t>People</a:t>
            </a:r>
            <a:endParaRPr lang="en-US" sz="4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68075" y="4267544"/>
            <a:ext cx="4032448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Passion for </a:t>
            </a:r>
            <a:r>
              <a:rPr lang="en-US" sz="37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sz="3700" dirty="0">
                <a:solidFill>
                  <a:schemeClr val="bg1"/>
                </a:solidFill>
                <a:cs typeface="Arial" pitchFamily="34" charset="0"/>
              </a:rPr>
              <a:t>ogistics</a:t>
            </a:r>
            <a:endParaRPr 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8603" y="3115416"/>
            <a:ext cx="6024052" cy="6771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Challenged by </a:t>
            </a:r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Technology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68075" y="1963288"/>
            <a:ext cx="5088565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>
                <a:solidFill>
                  <a:schemeClr val="bg1"/>
                </a:solidFill>
                <a:cs typeface="Arial" pitchFamily="34" charset="0"/>
              </a:rPr>
              <a:t>Teamwork 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is </a:t>
            </a:r>
            <a:r>
              <a:rPr lang="en-US" sz="2800" dirty="0" err="1">
                <a:solidFill>
                  <a:schemeClr val="accent2"/>
                </a:solidFill>
                <a:cs typeface="Arial" pitchFamily="34" charset="0"/>
              </a:rPr>
              <a:t>dreamwork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37630" y="555050"/>
            <a:ext cx="7926706" cy="57162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2"/>
                </a:solidFill>
              </a:rPr>
              <a:t>Choose the role that closely matches your goals</a:t>
            </a:r>
            <a:endParaRPr lang="en-GB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Product Owner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Describe product with user stories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Manage issues lifecycle for each type ( epic, story)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Manage Agile Sprint lifecycle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Atlassian Jira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Create Workflows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Perform JIRA Issues Queries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Software Analyst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Analyze domain model with </a:t>
            </a:r>
            <a:r>
              <a:rPr lang="en-US" sz="2000" dirty="0" smtClean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Entity </a:t>
            </a:r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Relationship Diagram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Describe process with Activity Diagram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Describe system architecture with Deploy Diagram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>
                <a:solidFill>
                  <a:schemeClr val="tx2"/>
                </a:solidFill>
              </a:rPr>
              <a:t>Visual Paradigm / Lucid Charts / Visual tools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Query Database with SQL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Analyze logs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Frontend Developer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a product prototype starting from UI template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UI </a:t>
            </a:r>
            <a:r>
              <a:rPr lang="et-EE" sz="2000" dirty="0" smtClean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with </a:t>
            </a:r>
            <a:r>
              <a:rPr lang="en-US" sz="2000" dirty="0" smtClean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composition </a:t>
            </a:r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of components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Javascript Frameworks (Angular / React / Vue)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3904379" cy="616714"/>
          </a:xfrm>
        </p:spPr>
        <p:txBody>
          <a:bodyPr/>
          <a:lstStyle/>
          <a:p>
            <a:r>
              <a:rPr lang="et-EE" sz="2800" dirty="0" smtClean="0"/>
              <a:t>Backend Developer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access to Database 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business logic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Expose service as Rest </a:t>
            </a:r>
            <a:r>
              <a:rPr lang="en-US" sz="2000" dirty="0" err="1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Spring Boot Framework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 roles and security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3200" b="1" dirty="0">
              <a:solidFill>
                <a:schemeClr val="tx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4924915" cy="616714"/>
          </a:xfrm>
        </p:spPr>
        <p:txBody>
          <a:bodyPr/>
          <a:lstStyle/>
          <a:p>
            <a:r>
              <a:rPr lang="et-EE" sz="2800" dirty="0" smtClean="0"/>
              <a:t>Quality Assurance Engineer</a:t>
            </a:r>
            <a:endParaRPr lang="x-none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26137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SQL Tools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26137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34519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Rest Api Test Tools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34519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4243881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UI Test Tools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4243881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Rechteck 3"/>
          <p:cNvSpPr>
            <a:spLocks noChangeAspect="1"/>
          </p:cNvSpPr>
          <p:nvPr/>
        </p:nvSpPr>
        <p:spPr>
          <a:xfrm>
            <a:off x="1135574" y="1773293"/>
            <a:ext cx="8171712" cy="5780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800" b="1" dirty="0" smtClean="0">
                <a:solidFill>
                  <a:schemeClr val="tx2"/>
                </a:solidFill>
              </a:rPr>
              <a:t>QA Tools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000438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Test Automation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000438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>
            <a:spLocks noChangeAspect="1"/>
          </p:cNvSpPr>
          <p:nvPr/>
        </p:nvSpPr>
        <p:spPr>
          <a:xfrm flipH="1">
            <a:off x="2049558" y="5770646"/>
            <a:ext cx="7257728" cy="617808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t-EE" sz="2000" dirty="0" smtClean="0">
                <a:solidFill>
                  <a:schemeClr val="tx2"/>
                </a:solidFill>
              </a:rPr>
              <a:t>Stress Test</a:t>
            </a:r>
            <a:endParaRPr lang="en-GB" sz="2000" kern="1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>
            <a:spLocks noChangeAspect="1"/>
          </p:cNvSpPr>
          <p:nvPr/>
        </p:nvSpPr>
        <p:spPr>
          <a:xfrm>
            <a:off x="1135574" y="5770646"/>
            <a:ext cx="732306" cy="617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8770</TotalTime>
  <Words>270</Words>
  <Application>Microsoft Office PowerPoint</Application>
  <PresentationFormat>Custom</PresentationFormat>
  <Paragraphs>63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ADMIN</cp:lastModifiedBy>
  <cp:revision>741</cp:revision>
  <dcterms:created xsi:type="dcterms:W3CDTF">2020-02-26T10:04:23Z</dcterms:created>
  <dcterms:modified xsi:type="dcterms:W3CDTF">2021-03-08T16:39:20Z</dcterms:modified>
</cp:coreProperties>
</file>