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7"/>
  </p:notesMasterIdLst>
  <p:sldIdLst>
    <p:sldId id="397" r:id="rId4"/>
    <p:sldId id="509" r:id="rId5"/>
    <p:sldId id="508" r:id="rId6"/>
    <p:sldId id="513" r:id="rId7"/>
    <p:sldId id="512" r:id="rId8"/>
    <p:sldId id="555" r:id="rId9"/>
    <p:sldId id="561" r:id="rId10"/>
    <p:sldId id="562" r:id="rId11"/>
    <p:sldId id="563" r:id="rId12"/>
    <p:sldId id="564" r:id="rId13"/>
    <p:sldId id="565" r:id="rId14"/>
    <p:sldId id="556" r:id="rId15"/>
    <p:sldId id="361" r:id="rId16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929288"/>
    <a:srgbClr val="FDFDFD"/>
    <a:srgbClr val="F6F5F0"/>
    <a:srgbClr val="62635B"/>
    <a:srgbClr val="003369"/>
    <a:srgbClr val="08C792"/>
    <a:srgbClr val="42B38E"/>
    <a:srgbClr val="009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 varScale="1">
        <p:scale>
          <a:sx n="100" d="100"/>
          <a:sy n="100" d="100"/>
        </p:scale>
        <p:origin x="900" y="8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5/19/2021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894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651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Analytics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  <a:r>
              <a:rPr lang="en-GB" dirty="0" smtClean="0">
                <a:latin typeface="Calibri" panose="020F0502020204030204" pitchFamily="34" charset="0"/>
              </a:rPr>
              <a:t>Big data, Machine</a:t>
            </a:r>
            <a:r>
              <a:rPr lang="en-GB" baseline="0" dirty="0" smtClean="0">
                <a:latin typeface="Calibri" panose="020F0502020204030204" pitchFamily="34" charset="0"/>
              </a:rPr>
              <a:t> Learning, </a:t>
            </a:r>
            <a:r>
              <a:rPr lang="en-GB" dirty="0" err="1" smtClean="0">
                <a:latin typeface="Calibri" panose="020F0502020204030204" pitchFamily="34" charset="0"/>
              </a:rPr>
              <a:t>Microservices</a:t>
            </a:r>
            <a:endParaRPr lang="en-GB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Hardware/Electronics:  </a:t>
            </a:r>
            <a:r>
              <a:rPr lang="en-GB" baseline="0" dirty="0" smtClean="0">
                <a:latin typeface="Calibri" panose="020F0502020204030204" pitchFamily="34" charset="0"/>
              </a:rPr>
              <a:t>Arial 18pt </a:t>
            </a:r>
            <a:r>
              <a:rPr lang="en-GB" dirty="0" smtClean="0">
                <a:latin typeface="Calibri" panose="020F0502020204030204" pitchFamily="34" charset="0"/>
              </a:rPr>
              <a:t>black</a:t>
            </a:r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Integration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  <a:r>
              <a:rPr lang="en-GB" dirty="0" smtClean="0">
                <a:latin typeface="Calibri" panose="020F0502020204030204" pitchFamily="34" charset="0"/>
              </a:rPr>
              <a:t>Large datasets, Streaming, Performances,</a:t>
            </a:r>
            <a:r>
              <a:rPr lang="en-GB" baseline="0" dirty="0" smtClean="0">
                <a:latin typeface="Calibri" panose="020F0502020204030204" pitchFamily="34" charset="0"/>
              </a:rPr>
              <a:t> High Throughput</a:t>
            </a:r>
            <a:endParaRPr lang="en-GB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Hardware/Electronics:  </a:t>
            </a:r>
            <a:r>
              <a:rPr lang="en-GB" baseline="0" dirty="0" smtClean="0">
                <a:latin typeface="Calibri" panose="020F0502020204030204" pitchFamily="34" charset="0"/>
              </a:rPr>
              <a:t>Arial 18pt </a:t>
            </a:r>
            <a:r>
              <a:rPr lang="en-GB" dirty="0" smtClean="0">
                <a:latin typeface="Calibri" panose="020F0502020204030204" pitchFamily="34" charset="0"/>
              </a:rPr>
              <a:t>black</a:t>
            </a:r>
            <a:endParaRPr lang="en-US" dirty="0" smtClean="0"/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6423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Analytics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  <a:r>
              <a:rPr lang="en-GB" dirty="0" smtClean="0">
                <a:latin typeface="Calibri" panose="020F0502020204030204" pitchFamily="34" charset="0"/>
              </a:rPr>
              <a:t>Big data, Machine</a:t>
            </a:r>
            <a:r>
              <a:rPr lang="en-GB" baseline="0" dirty="0" smtClean="0">
                <a:latin typeface="Calibri" panose="020F0502020204030204" pitchFamily="34" charset="0"/>
              </a:rPr>
              <a:t> Learning, </a:t>
            </a:r>
            <a:r>
              <a:rPr lang="en-GB" dirty="0" err="1" smtClean="0">
                <a:latin typeface="Calibri" panose="020F0502020204030204" pitchFamily="34" charset="0"/>
              </a:rPr>
              <a:t>Microservices</a:t>
            </a:r>
            <a:endParaRPr lang="en-GB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Hardware/Electronics:  </a:t>
            </a:r>
            <a:r>
              <a:rPr lang="en-GB" baseline="0" dirty="0" smtClean="0">
                <a:latin typeface="Calibri" panose="020F0502020204030204" pitchFamily="34" charset="0"/>
              </a:rPr>
              <a:t>Arial 18pt </a:t>
            </a:r>
            <a:r>
              <a:rPr lang="en-GB" dirty="0" smtClean="0">
                <a:latin typeface="Calibri" panose="020F0502020204030204" pitchFamily="34" charset="0"/>
              </a:rPr>
              <a:t>black</a:t>
            </a:r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Integration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  <a:r>
              <a:rPr lang="en-GB" dirty="0" smtClean="0">
                <a:latin typeface="Calibri" panose="020F0502020204030204" pitchFamily="34" charset="0"/>
              </a:rPr>
              <a:t>Large datasets, Streaming, Performances,</a:t>
            </a:r>
            <a:r>
              <a:rPr lang="en-GB" baseline="0" dirty="0" smtClean="0">
                <a:latin typeface="Calibri" panose="020F0502020204030204" pitchFamily="34" charset="0"/>
              </a:rPr>
              <a:t> High Throughput</a:t>
            </a:r>
            <a:endParaRPr lang="en-GB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Hardware/Electronics:  </a:t>
            </a:r>
            <a:r>
              <a:rPr lang="en-GB" baseline="0" dirty="0" smtClean="0">
                <a:latin typeface="Calibri" panose="020F0502020204030204" pitchFamily="34" charset="0"/>
              </a:rPr>
              <a:t>Arial 18pt </a:t>
            </a:r>
            <a:r>
              <a:rPr lang="en-GB" dirty="0" smtClean="0">
                <a:latin typeface="Calibri" panose="020F0502020204030204" pitchFamily="34" charset="0"/>
              </a:rPr>
              <a:t>black</a:t>
            </a:r>
            <a:endParaRPr lang="en-US" dirty="0" smtClean="0"/>
          </a:p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591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5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770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latin typeface="Calibri" panose="020F0502020204030204" pitchFamily="34" charset="0"/>
              </a:rPr>
              <a:t>Title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dark blue  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en-GB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Body Text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Font: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 </a:t>
            </a: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Calibri" panose="020F0502020204030204" pitchFamily="34" charset="0"/>
              </a:rPr>
              <a:t>Map</a:t>
            </a:r>
            <a:r>
              <a:rPr lang="en-GB" sz="1200" b="1" baseline="0" dirty="0">
                <a:latin typeface="Calibri" panose="020F0502020204030204" pitchFamily="34" charset="0"/>
              </a:rPr>
              <a:t> C</a:t>
            </a:r>
            <a:r>
              <a:rPr lang="en-GB" sz="1200" b="1" dirty="0">
                <a:latin typeface="Calibri" panose="020F0502020204030204" pitchFamily="34" charset="0"/>
              </a:rPr>
              <a:t>olour:</a:t>
            </a:r>
            <a:r>
              <a:rPr lang="en-GB" sz="1200" dirty="0">
                <a:latin typeface="Calibri" panose="020F0502020204030204" pitchFamily="34" charset="0"/>
              </a:rPr>
              <a:t>  Accent</a:t>
            </a:r>
            <a:r>
              <a:rPr lang="en-GB" sz="1200" baseline="0" dirty="0">
                <a:latin typeface="Calibri" panose="020F0502020204030204" pitchFamily="34" charset="0"/>
              </a:rPr>
              <a:t> Grey #5, 60% lighter  </a:t>
            </a:r>
            <a:r>
              <a:rPr lang="en-GB" sz="1200" b="1" baseline="0" dirty="0">
                <a:latin typeface="Calibri" panose="020F0502020204030204" pitchFamily="34" charset="0"/>
              </a:rPr>
              <a:t>Map Markers:  </a:t>
            </a:r>
            <a:r>
              <a:rPr lang="en-GB" sz="1200" b="0" baseline="0" dirty="0">
                <a:latin typeface="Calibri" panose="020F0502020204030204" pitchFamily="34" charset="0"/>
              </a:rPr>
              <a:t>KN Dark blue, light blue, light green and coral red</a:t>
            </a:r>
            <a:r>
              <a:rPr lang="en-GB" sz="1200" baseline="0" dirty="0">
                <a:latin typeface="Calibri" panose="020F0502020204030204" pitchFamily="34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baseline="0" dirty="0">
                <a:latin typeface="Calibri" panose="020F0502020204030204" pitchFamily="34" charset="0"/>
              </a:rPr>
              <a:t>Change Map:</a:t>
            </a:r>
            <a:r>
              <a:rPr lang="en-GB" sz="1200" baseline="0" dirty="0">
                <a:latin typeface="Calibri" panose="020F0502020204030204" pitchFamily="34" charset="0"/>
              </a:rPr>
              <a:t> </a:t>
            </a:r>
            <a:r>
              <a:rPr lang="en-CA" altLang="ko-KR" sz="1200" dirty="0">
                <a:cs typeface="Arial" pitchFamily="34" charset="0"/>
              </a:rPr>
              <a:t>You may swap the map</a:t>
            </a:r>
            <a:r>
              <a:rPr lang="en-CA" altLang="ko-KR" sz="1200" baseline="0" dirty="0">
                <a:cs typeface="Arial" pitchFamily="34" charset="0"/>
              </a:rPr>
              <a:t> for another </a:t>
            </a:r>
            <a:r>
              <a:rPr lang="en-CA" altLang="ko-KR" sz="1200" dirty="0">
                <a:cs typeface="Arial" pitchFamily="34" charset="0"/>
              </a:rPr>
              <a:t>you prefer from</a:t>
            </a:r>
            <a:r>
              <a:rPr lang="en-CA" altLang="ko-KR" sz="1200" baseline="0" dirty="0">
                <a:cs typeface="Arial" pitchFamily="34" charset="0"/>
              </a:rPr>
              <a:t> </a:t>
            </a:r>
            <a:r>
              <a:rPr lang="en-CA" altLang="ko-KR" sz="1200" baseline="0" dirty="0" err="1">
                <a:cs typeface="Arial" pitchFamily="34" charset="0"/>
              </a:rPr>
              <a:t>Frontify</a:t>
            </a:r>
            <a:r>
              <a:rPr lang="en-GB" baseline="0" dirty="0">
                <a:latin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245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latin typeface="Calibri" panose="020F0502020204030204" pitchFamily="34" charset="0"/>
              </a:rPr>
              <a:t>Main title font: </a:t>
            </a:r>
            <a:r>
              <a:rPr lang="en-GB" dirty="0" smtClean="0">
                <a:latin typeface="Calibri" panose="020F0502020204030204" pitchFamily="34" charset="0"/>
              </a:rPr>
              <a:t>Arial bold 24pt</a:t>
            </a:r>
            <a:r>
              <a:rPr lang="en-GB" baseline="0" dirty="0" smtClean="0">
                <a:latin typeface="Calibri" panose="020F0502020204030204" pitchFamily="34" charset="0"/>
              </a:rPr>
              <a:t> Dark blue  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Number font: </a:t>
            </a:r>
            <a:r>
              <a:rPr lang="en-GB" b="0" baseline="0" dirty="0" smtClean="0">
                <a:latin typeface="Calibri" panose="020F0502020204030204" pitchFamily="34" charset="0"/>
              </a:rPr>
              <a:t>Arial</a:t>
            </a:r>
            <a:r>
              <a:rPr lang="en-GB" baseline="0" dirty="0" smtClean="0">
                <a:latin typeface="Calibri" panose="020F0502020204030204" pitchFamily="34" charset="0"/>
              </a:rPr>
              <a:t> bold 24pt white 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</a:t>
            </a:r>
            <a:r>
              <a:rPr lang="en-GB" b="0" baseline="0" dirty="0" smtClean="0">
                <a:latin typeface="Calibri" panose="020F0502020204030204" pitchFamily="34" charset="0"/>
              </a:rPr>
              <a:t>Arial</a:t>
            </a:r>
            <a:r>
              <a:rPr lang="en-GB" baseline="0" dirty="0" smtClean="0">
                <a:latin typeface="Calibri" panose="020F0502020204030204" pitchFamily="34" charset="0"/>
              </a:rPr>
              <a:t> 16pt white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Map location titles: </a:t>
            </a:r>
            <a:r>
              <a:rPr lang="en-GB" baseline="0" dirty="0" smtClean="0">
                <a:latin typeface="Calibri" panose="020F0502020204030204" pitchFamily="34" charset="0"/>
              </a:rPr>
              <a:t>Arial bold 14pt light blue   </a:t>
            </a:r>
            <a:r>
              <a:rPr lang="en-GB" b="1" baseline="0" dirty="0" smtClean="0">
                <a:latin typeface="Calibri" panose="020F0502020204030204" pitchFamily="34" charset="0"/>
              </a:rPr>
              <a:t>Map location names: </a:t>
            </a:r>
            <a:r>
              <a:rPr lang="en-GB" baseline="0" dirty="0" smtClean="0">
                <a:latin typeface="Calibri" panose="020F0502020204030204" pitchFamily="34" charset="0"/>
              </a:rPr>
              <a:t>Arial bold 12pt black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>
                <a:latin typeface="Calibri" panose="020F0502020204030204" pitchFamily="34" charset="0"/>
              </a:rPr>
              <a:t> 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map and icons:</a:t>
            </a:r>
            <a:r>
              <a:rPr lang="en-CA" altLang="ko-KR" sz="1200" dirty="0" smtClean="0">
                <a:cs typeface="Arial" pitchFamily="34" charset="0"/>
              </a:rPr>
              <a:t> You may swap the icons and map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r>
              <a:rPr lang="en-CA" altLang="ko-KR" sz="1200" baseline="0" dirty="0" smtClean="0">
                <a:cs typeface="Arial" pitchFamily="34" charset="0"/>
              </a:rPr>
              <a:t>  </a:t>
            </a:r>
            <a:endParaRPr lang="en-GB" baseline="0" dirty="0" smtClean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7112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Key Message </a:t>
            </a:r>
            <a:r>
              <a:rPr lang="en-GB" b="1" dirty="0">
                <a:latin typeface="Calibri" panose="020F0502020204030204" pitchFamily="34" charset="0"/>
              </a:rPr>
              <a:t>Font: </a:t>
            </a:r>
            <a:r>
              <a:rPr lang="en-GB" dirty="0">
                <a:latin typeface="Calibri" panose="020F0502020204030204" pitchFamily="34" charset="0"/>
              </a:rPr>
              <a:t>Arial bold 36pt black </a:t>
            </a:r>
            <a:r>
              <a:rPr lang="en-GB" baseline="0" dirty="0">
                <a:latin typeface="Calibri" panose="020F0502020204030204" pitchFamily="34" charset="0"/>
              </a:rPr>
              <a:t>   </a:t>
            </a:r>
            <a:r>
              <a:rPr lang="en-GB" b="1" baseline="0" dirty="0">
                <a:latin typeface="Calibri" panose="020F0502020204030204" pitchFamily="34" charset="0"/>
              </a:rPr>
              <a:t>Body Text </a:t>
            </a:r>
            <a:r>
              <a:rPr lang="en-GB" b="1" dirty="0">
                <a:latin typeface="Calibri" panose="020F0502020204030204" pitchFamily="34" charset="0"/>
              </a:rPr>
              <a:t>Font: </a:t>
            </a:r>
            <a:r>
              <a:rPr lang="en-GB" dirty="0">
                <a:latin typeface="Calibri" panose="020F0502020204030204" pitchFamily="34" charset="0"/>
              </a:rPr>
              <a:t>Arial 24pt black</a:t>
            </a:r>
            <a:endParaRPr lang="en-US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68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023123" y="2868640"/>
            <a:ext cx="3606726" cy="361415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Section text 18pt (i.e. Specialists)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23123" y="3872747"/>
            <a:ext cx="3606726" cy="361415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Section text 18pt (i.e. Locations)</a:t>
            </a:r>
            <a:endParaRPr lang="en-GB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023123" y="4893995"/>
            <a:ext cx="3606726" cy="361415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Section text 18pt (i.e. </a:t>
            </a:r>
            <a:r>
              <a:rPr lang="en-GB" noProof="0" dirty="0" err="1" smtClean="0"/>
              <a:t>sq</a:t>
            </a:r>
            <a:r>
              <a:rPr lang="en-GB" noProof="0" dirty="0" smtClean="0"/>
              <a:t> meters)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25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2020 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0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9.png"/><Relationship Id="rId21" Type="http://schemas.openxmlformats.org/officeDocument/2006/relationships/image" Target="../media/image43.png"/><Relationship Id="rId7" Type="http://schemas.openxmlformats.org/officeDocument/2006/relationships/image" Target="../media/image13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png"/><Relationship Id="rId11" Type="http://schemas.openxmlformats.org/officeDocument/2006/relationships/image" Target="../media/image33.jpeg"/><Relationship Id="rId24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jpeg"/><Relationship Id="rId19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10.png"/><Relationship Id="rId26" Type="http://schemas.openxmlformats.org/officeDocument/2006/relationships/image" Target="../media/image64.png"/><Relationship Id="rId3" Type="http://schemas.openxmlformats.org/officeDocument/2006/relationships/image" Target="../media/image47.png"/><Relationship Id="rId21" Type="http://schemas.openxmlformats.org/officeDocument/2006/relationships/image" Target="../media/image13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2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30.png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image" Target="../media/image11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1.png"/><Relationship Id="rId27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1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0.png"/><Relationship Id="rId1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22438" y="2579241"/>
            <a:ext cx="8621712" cy="2489647"/>
          </a:xfrm>
        </p:spPr>
        <p:txBody>
          <a:bodyPr/>
          <a:lstStyle/>
          <a:p>
            <a:pPr algn="ctr"/>
            <a:r>
              <a:rPr lang="en-GB" dirty="0" smtClean="0"/>
              <a:t>KN</a:t>
            </a:r>
          </a:p>
          <a:p>
            <a:pPr algn="ctr"/>
            <a:r>
              <a:rPr lang="en-GB" dirty="0" err="1" smtClean="0"/>
              <a:t>Hypersense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3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6" y="1317761"/>
            <a:ext cx="9929813" cy="5540239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1612640" y="1498751"/>
            <a:ext cx="512069" cy="5039720"/>
            <a:chOff x="1669790" y="1574951"/>
            <a:chExt cx="512069" cy="5039720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48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Rectangle 56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46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Rectangle 5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44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" name="Rectangle 58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5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5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6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7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8" name="Group 257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25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1" name="Group 260"/>
          <p:cNvGrpSpPr/>
          <p:nvPr/>
        </p:nvGrpSpPr>
        <p:grpSpPr>
          <a:xfrm>
            <a:off x="2778909" y="1498751"/>
            <a:ext cx="512069" cy="5039720"/>
            <a:chOff x="1669790" y="1574951"/>
            <a:chExt cx="512069" cy="5039720"/>
          </a:xfrm>
        </p:grpSpPr>
        <p:grpSp>
          <p:nvGrpSpPr>
            <p:cNvPr id="262" name="Group 26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28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0" name="Rectangle 28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28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8" name="Rectangle 28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28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6" name="Rectangle 28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0" name="Group 26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28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4" name="Rectangle 28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28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2" name="Group 27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27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4" name="Group 27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27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63" name="Group 26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26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91" name="Group 290"/>
          <p:cNvGrpSpPr/>
          <p:nvPr/>
        </p:nvGrpSpPr>
        <p:grpSpPr>
          <a:xfrm>
            <a:off x="4236243" y="1568020"/>
            <a:ext cx="512069" cy="5039720"/>
            <a:chOff x="1669790" y="1574951"/>
            <a:chExt cx="512069" cy="5039720"/>
          </a:xfrm>
        </p:grpSpPr>
        <p:grpSp>
          <p:nvGrpSpPr>
            <p:cNvPr id="292" name="Group 29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31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0" name="Rectangle 31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31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8" name="Rectangle 31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31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6" name="Rectangle 31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31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4" name="Rectangle 31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1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2" name="Group 30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0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4" name="Group 30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0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93" name="Group 29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29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1" name="Group 320"/>
          <p:cNvGrpSpPr/>
          <p:nvPr/>
        </p:nvGrpSpPr>
        <p:grpSpPr>
          <a:xfrm>
            <a:off x="6052818" y="1522517"/>
            <a:ext cx="512069" cy="5039720"/>
            <a:chOff x="1669790" y="1574951"/>
            <a:chExt cx="512069" cy="5039720"/>
          </a:xfrm>
        </p:grpSpPr>
        <p:grpSp>
          <p:nvGrpSpPr>
            <p:cNvPr id="322" name="Group 32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34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0" name="Rectangle 34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34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8" name="Rectangle 34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34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6" name="Rectangle 34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34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4" name="Rectangle 34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4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32" name="Group 33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3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3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4" name="Group 33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3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23" name="Group 32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32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1" name="Group 350"/>
          <p:cNvGrpSpPr/>
          <p:nvPr/>
        </p:nvGrpSpPr>
        <p:grpSpPr>
          <a:xfrm>
            <a:off x="7757694" y="1552997"/>
            <a:ext cx="512069" cy="5039720"/>
            <a:chOff x="1669790" y="1574951"/>
            <a:chExt cx="512069" cy="5039720"/>
          </a:xfrm>
        </p:grpSpPr>
        <p:grpSp>
          <p:nvGrpSpPr>
            <p:cNvPr id="352" name="Group 35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37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0" name="Rectangle 37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37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Rectangle 37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37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6" name="Rectangle 37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37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4" name="Rectangle 37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7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2" name="Group 36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6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6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4" name="Group 36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6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53" name="Group 35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35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1" name="Group 380"/>
          <p:cNvGrpSpPr/>
          <p:nvPr/>
        </p:nvGrpSpPr>
        <p:grpSpPr>
          <a:xfrm>
            <a:off x="9282107" y="1552997"/>
            <a:ext cx="512069" cy="5039720"/>
            <a:chOff x="1669790" y="1574951"/>
            <a:chExt cx="512069" cy="5039720"/>
          </a:xfrm>
        </p:grpSpPr>
        <p:grpSp>
          <p:nvGrpSpPr>
            <p:cNvPr id="382" name="Group 38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40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Rectangle 40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40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8" name="Rectangle 40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40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6" name="Rectangle 40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oup 38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40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4" name="Rectangle 40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1" name="Group 39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40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92" name="Group 39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9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9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4" name="Group 39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9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83" name="Group 38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38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Rectangle 2"/>
          <p:cNvSpPr/>
          <p:nvPr/>
        </p:nvSpPr>
        <p:spPr>
          <a:xfrm>
            <a:off x="7591804" y="1522516"/>
            <a:ext cx="805070" cy="5085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6" y="1317761"/>
            <a:ext cx="9929813" cy="5540239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1612640" y="1498751"/>
            <a:ext cx="512069" cy="5039720"/>
            <a:chOff x="1669790" y="1574951"/>
            <a:chExt cx="512069" cy="5039720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48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Rectangle 56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46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Rectangle 5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44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" name="Rectangle 58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5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5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6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7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8" name="Group 257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25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1" name="Group 260"/>
          <p:cNvGrpSpPr/>
          <p:nvPr/>
        </p:nvGrpSpPr>
        <p:grpSpPr>
          <a:xfrm>
            <a:off x="2778909" y="1498751"/>
            <a:ext cx="512069" cy="5039720"/>
            <a:chOff x="1669790" y="1574951"/>
            <a:chExt cx="512069" cy="5039720"/>
          </a:xfrm>
        </p:grpSpPr>
        <p:grpSp>
          <p:nvGrpSpPr>
            <p:cNvPr id="262" name="Group 26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28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0" name="Rectangle 28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28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8" name="Rectangle 28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28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6" name="Rectangle 28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0" name="Group 26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28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4" name="Rectangle 28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28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2" name="Group 27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27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4" name="Group 27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27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63" name="Group 26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26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91" name="Group 290"/>
          <p:cNvGrpSpPr/>
          <p:nvPr/>
        </p:nvGrpSpPr>
        <p:grpSpPr>
          <a:xfrm>
            <a:off x="4236243" y="1568020"/>
            <a:ext cx="512069" cy="5039720"/>
            <a:chOff x="1669790" y="1574951"/>
            <a:chExt cx="512069" cy="5039720"/>
          </a:xfrm>
        </p:grpSpPr>
        <p:grpSp>
          <p:nvGrpSpPr>
            <p:cNvPr id="292" name="Group 29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31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0" name="Rectangle 31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31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8" name="Rectangle 31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31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6" name="Rectangle 31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31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4" name="Rectangle 31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1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2" name="Group 30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0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4" name="Group 30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0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93" name="Group 29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29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1" name="Group 320"/>
          <p:cNvGrpSpPr/>
          <p:nvPr/>
        </p:nvGrpSpPr>
        <p:grpSpPr>
          <a:xfrm>
            <a:off x="6052818" y="1522517"/>
            <a:ext cx="512069" cy="5039720"/>
            <a:chOff x="1669790" y="1574951"/>
            <a:chExt cx="512069" cy="5039720"/>
          </a:xfrm>
        </p:grpSpPr>
        <p:grpSp>
          <p:nvGrpSpPr>
            <p:cNvPr id="322" name="Group 32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34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0" name="Rectangle 34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34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8" name="Rectangle 34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34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6" name="Rectangle 34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34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4" name="Rectangle 34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4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32" name="Group 33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3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3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4" name="Group 33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3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23" name="Group 32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32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1" name="Group 350"/>
          <p:cNvGrpSpPr/>
          <p:nvPr/>
        </p:nvGrpSpPr>
        <p:grpSpPr>
          <a:xfrm>
            <a:off x="7757694" y="1552997"/>
            <a:ext cx="512069" cy="5039720"/>
            <a:chOff x="1669790" y="1574951"/>
            <a:chExt cx="512069" cy="5039720"/>
          </a:xfrm>
        </p:grpSpPr>
        <p:grpSp>
          <p:nvGrpSpPr>
            <p:cNvPr id="352" name="Group 35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37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0" name="Rectangle 37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37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Rectangle 37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37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6" name="Rectangle 37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37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4" name="Rectangle 37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7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2" name="Group 36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6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6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4" name="Group 36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6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53" name="Group 35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35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1" name="Group 380"/>
          <p:cNvGrpSpPr/>
          <p:nvPr/>
        </p:nvGrpSpPr>
        <p:grpSpPr>
          <a:xfrm>
            <a:off x="9282107" y="1552997"/>
            <a:ext cx="512069" cy="5039720"/>
            <a:chOff x="1669790" y="1574951"/>
            <a:chExt cx="512069" cy="5039720"/>
          </a:xfrm>
        </p:grpSpPr>
        <p:grpSp>
          <p:nvGrpSpPr>
            <p:cNvPr id="382" name="Group 381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409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Rectangle 409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407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8" name="Rectangle 407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405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6" name="Rectangle 405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oup 389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403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4" name="Rectangle 403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1" name="Group 390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40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92" name="Group 391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39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93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4" name="Group 393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39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83" name="Group 382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38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Rectangle 2"/>
          <p:cNvSpPr/>
          <p:nvPr/>
        </p:nvSpPr>
        <p:spPr>
          <a:xfrm>
            <a:off x="7606031" y="2923869"/>
            <a:ext cx="805070" cy="942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95311" y="3308221"/>
            <a:ext cx="6872464" cy="951564"/>
            <a:chOff x="755061" y="2133601"/>
            <a:chExt cx="6872464" cy="951564"/>
          </a:xfrm>
        </p:grpSpPr>
        <p:pic>
          <p:nvPicPr>
            <p:cNvPr id="1028" name="Picture 4" descr="https://lh6.googleusercontent.com/yLLNyjqDxdIcjS_K0GxSLr8edwCr5Gu-eUbp0k9e-LBqgpP0Ob15KHLFoVW_rvyuXsJjaxGimxqwY1o4STWe_HieBqbEMNcMjpcPf3wxm-s7q50D1UkP4zQuQ4598eN1LWjYl7OvLE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784329" y="2444910"/>
              <a:ext cx="291304" cy="349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1133475" y="2133601"/>
              <a:ext cx="866775" cy="857250"/>
              <a:chOff x="1133475" y="2133601"/>
              <a:chExt cx="866775" cy="857250"/>
            </a:xfrm>
          </p:grpSpPr>
          <p:pic>
            <p:nvPicPr>
              <p:cNvPr id="1026" name="Picture 2" descr="https://lh5.googleusercontent.com/dQ1JxXpHCU3y8AyMpf5fQnDK26gO00JiYpbW275iXNN27p0NJrH4omj6R_d0DxoCFC_6UCPItc0Cw5zn6Jf-QQz_kqamVsFFqZHgcUKhl8nzUuSNyU2kswE8u3P1pwkT6VgbRNcvuLQ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0000" y="2257425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133475" y="2133601"/>
                <a:ext cx="866775" cy="85725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027237" y="2455581"/>
              <a:ext cx="1049520" cy="291305"/>
              <a:chOff x="2008187" y="2474178"/>
              <a:chExt cx="1049520" cy="291305"/>
            </a:xfrm>
          </p:grpSpPr>
          <p:pic>
            <p:nvPicPr>
              <p:cNvPr id="9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037455" y="2444911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87295" y="2444911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737136" y="2444910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6029865" y="2481058"/>
              <a:ext cx="699679" cy="291305"/>
              <a:chOff x="4098518" y="5991225"/>
              <a:chExt cx="699679" cy="291305"/>
            </a:xfrm>
          </p:grpSpPr>
          <p:pic>
            <p:nvPicPr>
              <p:cNvPr id="12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4127786" y="5961957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4477626" y="5961958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138879" y="2198085"/>
              <a:ext cx="866775" cy="857250"/>
              <a:chOff x="5986685" y="2754004"/>
              <a:chExt cx="866775" cy="857250"/>
            </a:xfrm>
          </p:grpSpPr>
          <p:pic>
            <p:nvPicPr>
              <p:cNvPr id="1030" name="Picture 6" descr="https://lh6.googleusercontent.com/61IQIXG1fuSw8oCyviEUvsJxI7dX1m8iyDa5SSwPmzwsJb8N5cC_qwTU5G1hpegeyZ7xS_6e3I1VFmqAIoFB55iGOLyBtSqh1bF9tShhO7JvG2xZvipLyZluF6wOBezsG9D0QUZLMu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1368" y="2883925"/>
                <a:ext cx="597408" cy="597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986685" y="2754004"/>
                <a:ext cx="866775" cy="85725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106174" y="2191204"/>
              <a:ext cx="866775" cy="857250"/>
              <a:chOff x="9640675" y="5537457"/>
              <a:chExt cx="866775" cy="857250"/>
            </a:xfrm>
          </p:grpSpPr>
          <p:pic>
            <p:nvPicPr>
              <p:cNvPr id="1034" name="Picture 10" descr="https://lh4.googleusercontent.com/gYZrk6w8pgUiXKQl57gI5Ymm015DGqIu0x_1iQIcHMQ3QpKzGQ4MV_7JNRy_inmPspxBOWKJqMNFXMstV1O7pvFRDjYQHnv0MqZJoIRZfRzky1LGaZOHnOzC_sL-mTfRoaKp3uJN9_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942" y="5651258"/>
                <a:ext cx="597408" cy="597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9640675" y="5537457"/>
                <a:ext cx="866775" cy="85725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760750" y="2227915"/>
              <a:ext cx="866775" cy="857250"/>
              <a:chOff x="7577858" y="5711586"/>
              <a:chExt cx="866775" cy="857250"/>
            </a:xfrm>
          </p:grpSpPr>
          <p:pic>
            <p:nvPicPr>
              <p:cNvPr id="1032" name="Picture 8" descr="https://lh5.googleusercontent.com/YWc-z7BYPjJZCSXGov62j6NrOi7BIl4LQeYDoZ-puvndQd-xNqI5OzA5MD0c7yxoIFJCJ4Tvxe_sFvuKw6HSUbyE_UbX6LaJTuu2D6-8J1JOp0vE1YfVEisr5tPOQeuOpc1jcXPoneo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9794" y="5821241"/>
                <a:ext cx="597408" cy="597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7577858" y="5711586"/>
                <a:ext cx="866775" cy="85725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33943" y="2481059"/>
              <a:ext cx="1049520" cy="291305"/>
              <a:chOff x="2008187" y="2474178"/>
              <a:chExt cx="1049520" cy="291305"/>
            </a:xfrm>
          </p:grpSpPr>
          <p:pic>
            <p:nvPicPr>
              <p:cNvPr id="29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037455" y="2444911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87295" y="2444911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737136" y="2444910"/>
                <a:ext cx="291304" cy="34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8" name="Picture 4" descr="https://lh6.googleusercontent.com/yLLNyjqDxdIcjS_K0GxSLr8edwCr5Gu-eUbp0k9e-LBqgpP0Ob15KHLFoVW_rvyuXsJjaxGimxqwY1o4STWe_HieBqbEMNcMjpcPf3wxm-s7q50D1UkP4zQuQ4598eN1LWjYl7OvL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905423" y="3635975"/>
            <a:ext cx="291304" cy="34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lh6.googleusercontent.com/yLLNyjqDxdIcjS_K0GxSLr8edwCr5Gu-eUbp0k9e-LBqgpP0Ob15KHLFoVW_rvyuXsJjaxGimxqwY1o4STWe_HieBqbEMNcMjpcPf3wxm-s7q50D1UkP4zQuQ4598eN1LWjYl7OvL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173682" y="3636238"/>
            <a:ext cx="291304" cy="34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TytRjuw-LNAupit72RYGyKPAYprm61uWpRuNa0Ydff-lDWYS-BY5j2lovffOAWpd5p07zn_Z_v2Ot-4g14QgF4vtbvOOluaLsFHry-2QkiErUW7IzzaNC1MEzBneWxiqHZjGP-RQgW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81" y="4207850"/>
            <a:ext cx="379553" cy="3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lh3.googleusercontent.com/TytRjuw-LNAupit72RYGyKPAYprm61uWpRuNa0Ydff-lDWYS-BY5j2lovffOAWpd5p07zn_Z_v2Ot-4g14QgF4vtbvOOluaLsFHry-2QkiErUW7IzzaNC1MEzBneWxiqHZjGP-RQgW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29" y="4261834"/>
            <a:ext cx="379553" cy="3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8o9oO_eDxbZDpxO06Y4O22u5V__rFmHy1aEgb-DEAITCoiLvTPDISuVacXH9RqprY1XoMBatKEKpX6Jsc27TW9EN9cI5aGaVuu9zo7rW17Yz2iM1q3vkffhpiIc3_Ku-vTnlYmhEeo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36" y="2827081"/>
            <a:ext cx="377952" cy="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lh3.googleusercontent.com/8o9oO_eDxbZDpxO06Y4O22u5V__rFmHy1aEgb-DEAITCoiLvTPDISuVacXH9RqprY1XoMBatKEKpX6Jsc27TW9EN9cI5aGaVuu9zo7rW17Yz2iM1q3vkffhpiIc3_Ku-vTnlYmhEeo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19" y="2827081"/>
            <a:ext cx="377952" cy="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s://lh3.googleusercontent.com/8o9oO_eDxbZDpxO06Y4O22u5V__rFmHy1aEgb-DEAITCoiLvTPDISuVacXH9RqprY1XoMBatKEKpX6Jsc27TW9EN9cI5aGaVuu9zo7rW17Yz2iM1q3vkffhpiIc3_Ku-vTnlYmhEeo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0" y="2827081"/>
            <a:ext cx="377952" cy="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lh3.googleusercontent.com/8o9oO_eDxbZDpxO06Y4O22u5V__rFmHy1aEgb-DEAITCoiLvTPDISuVacXH9RqprY1XoMBatKEKpX6Jsc27TW9EN9cI5aGaVuu9zo7rW17Yz2iM1q3vkffhpiIc3_Ku-vTnlYmhEeo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18" y="2827081"/>
            <a:ext cx="377952" cy="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28" y="4223074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89" y="4267669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30" y="4274271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893" y="4274271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31" y="3910352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81" y="3940058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10" y="3946982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lh5.googleusercontent.com/75B-0snbcfqCVI-p3EsYDmz25eZxRKkdvT_N9XXNoFw3EJMoAaWpyXxp7wTxn2zonb-xt6yMN2fsaypVwWHJKbHD3nDMaGOlIzkk11rDEMWq4H2EeSGnzpeckhsfUXL1tZgOB7ZPji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985" y="3956547"/>
            <a:ext cx="246712" cy="2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284220" y="2628502"/>
            <a:ext cx="365760" cy="1853591"/>
            <a:chOff x="3284220" y="2660790"/>
            <a:chExt cx="365760" cy="18535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457575" y="3067050"/>
              <a:ext cx="9525" cy="14473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0" name="Picture 2" descr="https://lh5.googleusercontent.com/3xatuWWtM3rp_g2XAMHwXMu5oeKAFPCe6pDWMNMY9D2AZALuKdScpiUZNMo6sOg2xablZoaHsgd1K22Ab_U4EgjTbTAYYoO5DDvMwg5-enIASb0WB0oTuxY6oetXYj5LTinPsv09UB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220" y="266079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970995" y="2628502"/>
            <a:ext cx="365760" cy="1827029"/>
            <a:chOff x="1970995" y="2685284"/>
            <a:chExt cx="365760" cy="182702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144802" y="3064982"/>
              <a:ext cx="9525" cy="14473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2" descr="https://lh5.googleusercontent.com/3xatuWWtM3rp_g2XAMHwXMu5oeKAFPCe6pDWMNMY9D2AZALuKdScpiUZNMo6sOg2xablZoaHsgd1K22Ab_U4EgjTbTAYYoO5DDvMwg5-enIASb0WB0oTuxY6oetXYj5LTinPsv09UB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995" y="268528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245784" y="2628502"/>
            <a:ext cx="365760" cy="1869873"/>
            <a:chOff x="5245784" y="2628502"/>
            <a:chExt cx="365760" cy="1869873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428664" y="3051044"/>
              <a:ext cx="9525" cy="14473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s://lh5.googleusercontent.com/3xatuWWtM3rp_g2XAMHwXMu5oeKAFPCe6pDWMNMY9D2AZALuKdScpiUZNMo6sOg2xablZoaHsgd1K22Ab_U4EgjTbTAYYoO5DDvMwg5-enIASb0WB0oTuxY6oetXYj5LTinPsv09UB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784" y="26285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7238720" y="2628502"/>
            <a:ext cx="365760" cy="1848079"/>
            <a:chOff x="7238720" y="2650297"/>
            <a:chExt cx="365760" cy="184807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412075" y="3051045"/>
              <a:ext cx="9525" cy="14473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2" descr="https://lh5.googleusercontent.com/3xatuWWtM3rp_g2XAMHwXMu5oeKAFPCe6pDWMNMY9D2AZALuKdScpiUZNMo6sOg2xablZoaHsgd1K22Ab_U4EgjTbTAYYoO5DDvMwg5-enIASb0WB0oTuxY6oetXYj5LTinPsv09UB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20" y="265029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8884073" y="2628502"/>
            <a:ext cx="365760" cy="1869873"/>
            <a:chOff x="8884073" y="2644201"/>
            <a:chExt cx="365760" cy="1869873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9066953" y="3066743"/>
              <a:ext cx="9525" cy="14473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https://lh5.googleusercontent.com/3xatuWWtM3rp_g2XAMHwXMu5oeKAFPCe6pDWMNMY9D2AZALuKdScpiUZNMo6sOg2xablZoaHsgd1K22Ab_U4EgjTbTAYYoO5DDvMwg5-enIASb0WB0oTuxY6oetXYj5LTinPsv09UB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4073" y="2644201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https://lh6.googleusercontent.com/lzzNEBOqvNEsIR4M2obVZmFHwyQR00ZYp7DMd4fwvMqHgyz2fFMy0p_1aVGH00Lib7Bk85NI3BiRpl-rcTcpyBBK4e5cLixWwDebaqEPEw_ZvTpO_5LHQHqS2wyy8NvUXPJGQtF-C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6" y="5484711"/>
            <a:ext cx="639958" cy="63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3969" y="6142796"/>
            <a:ext cx="2737944" cy="41208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Edge Server / Gateway</a:t>
            </a:r>
          </a:p>
        </p:txBody>
      </p:sp>
      <p:pic>
        <p:nvPicPr>
          <p:cNvPr id="61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67" y="219476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08" y="2258818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94" y="247560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276" y="242341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84" y="2258818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15" y="2249537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24" y="248587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71" y="247825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90" y="2259959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128" y="464833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53" y="4558976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29" y="4546949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s://lh5.googleusercontent.com/wHM49c6SgScy6w0oduZRG0IyuyVWVOTIfModto3NAjvcpa_6Jhyj3q_Uq4lKP9nccV8BcJ2is4Mhd73uF3S3_m4yTGO0pTmIYcnPsFtKtBRnK45JAjDSA56g9L-48ryAP1ivL_mFuk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18" y="4535469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 Placeholder 3"/>
          <p:cNvSpPr txBox="1">
            <a:spLocks/>
          </p:cNvSpPr>
          <p:nvPr/>
        </p:nvSpPr>
        <p:spPr>
          <a:xfrm>
            <a:off x="724751" y="1670611"/>
            <a:ext cx="2253225" cy="412081"/>
          </a:xfrm>
          <a:prstGeom prst="rect">
            <a:avLst/>
          </a:prstGeom>
        </p:spPr>
        <p:txBody>
          <a:bodyPr lIns="0"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39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Wireless Sensors</a:t>
            </a:r>
          </a:p>
        </p:txBody>
      </p:sp>
    </p:spTree>
    <p:extLst>
      <p:ext uri="{BB962C8B-B14F-4D97-AF65-F5344CB8AC3E}">
        <p14:creationId xmlns:p14="http://schemas.microsoft.com/office/powerpoint/2010/main" val="32969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09430" y="316320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1887" y="523851"/>
            <a:ext cx="8314454" cy="864136"/>
          </a:xfrm>
        </p:spPr>
        <p:txBody>
          <a:bodyPr/>
          <a:lstStyle/>
          <a:p>
            <a:r>
              <a:rPr lang="en-US" dirty="0" smtClean="0"/>
              <a:t>Challenges for every IT 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0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3" y="5358534"/>
            <a:ext cx="10959821" cy="1410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4" y="2652039"/>
            <a:ext cx="10959821" cy="1194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6348" y="388932"/>
            <a:ext cx="8314454" cy="864136"/>
          </a:xfrm>
        </p:spPr>
        <p:txBody>
          <a:bodyPr/>
          <a:lstStyle/>
          <a:p>
            <a:r>
              <a:rPr lang="en-US" dirty="0" smtClean="0"/>
              <a:t>Technology</a:t>
            </a:r>
            <a:r>
              <a:rPr lang="et-EE" dirty="0" smtClean="0"/>
              <a:t> </a:t>
            </a:r>
            <a:r>
              <a:rPr lang="en-US" dirty="0" smtClean="0"/>
              <a:t>challenges</a:t>
            </a:r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56348" y="4189707"/>
            <a:ext cx="1316434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Protocols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1092" y="2802634"/>
            <a:ext cx="1363663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3674" y="2038628"/>
            <a:ext cx="1848835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Analytics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296462" y="3503169"/>
            <a:ext cx="780466" cy="2256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66595" y="3871013"/>
            <a:ext cx="1512696" cy="2645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Device management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826536" y="3861230"/>
            <a:ext cx="1553490" cy="2633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Integration endpoints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86385" y="3845676"/>
            <a:ext cx="1393454" cy="2009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Real time analytics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485771" y="3837884"/>
            <a:ext cx="1034890" cy="1550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Rules Engine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825909" y="5034891"/>
            <a:ext cx="1117791" cy="2843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Edge Server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993001" y="3853437"/>
            <a:ext cx="690793" cy="1642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361338" y="3889550"/>
            <a:ext cx="904173" cy="1724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212" name="Picture 44" descr="https://lh6.googleusercontent.com/mPD9w4rj3nk8gly1qM140F-rgo4d-M3BcZprHMOt3jEWcVcgAQ7AtRpl6JEn0cLoO9kGayQouGQ2iawqsEe2zhbeGB39CRD_ggVv4FFppZSiAqVIWvo_ce6kdidojx9TNCRhtqjcH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68" y="3319200"/>
            <a:ext cx="511063" cy="51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5.googleusercontent.com/Z7pLBAyFlb5d-fJbPqIXkHY7d9gTas2KSVdBVc63S0biXA_qaSHpYr2FnOwcXzuZG4Dn-CLk4CaaNaPG4F48R9V67zj3FHHzrfv89kEnlbXhJ6Pm4A-f1tX8vQPfRQ5mq9w1jcdyeA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13" y="3320825"/>
            <a:ext cx="508776" cy="5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oogleusercontent.com/RyZycipC-FRYZUhi6lR3Rl9vKitFP0bY1FZtTg2rIAeUfQ62w-EvV9Hh1InsIICJLJ3I1pVJg_xevyQ3V5Gqlyt33usQ_gR0hlq9KmlGgoozCdafSVngPZFcJ6R0Y-aM9jWA91xxMQ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80" y="3259545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3.googleusercontent.com/DRpVoWit-p8yaPseQV30R69Hnc6Q5jMXS0HHhn7-SRbnaZP-R7TsWWe_M2xCMuxg6c77dcSJ_ftd-cxk2yZSmFtmVZZQi_xkaIqRCi64UrY7c3vow-J63d78jG8T43AZvTlfLiTZfJ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8" y="3247305"/>
            <a:ext cx="607525" cy="6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h5.googleusercontent.com/hpwuKNEKXfpLFEH916XU1ufB0cDXXMStlirIdrdGf_AT0En7epQkD2MyaaZdCGkTlHHf3kKTJC9rSp5bkGnCgX1zsKRfA3rU9HB5FsBb--EKbi3xGTgIjgcI5ZMYGR8dt7jL1Fsc9k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27" y="3165987"/>
            <a:ext cx="674017" cy="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273520" y="5004699"/>
            <a:ext cx="1747048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Data Acquisition System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5" y="3882308"/>
            <a:ext cx="10959821" cy="1410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32854" y="5349797"/>
            <a:ext cx="263102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Hardware/Electronics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6878" y="3895492"/>
            <a:ext cx="263102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Integration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768046" y="3497379"/>
            <a:ext cx="1339463" cy="240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795893" y="3537530"/>
            <a:ext cx="1366668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Distributed Caches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20047" y="3553472"/>
            <a:ext cx="1364104" cy="25857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3" y="1198034"/>
            <a:ext cx="10959821" cy="1410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26139" y="1209222"/>
            <a:ext cx="1848835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Architecture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6878" y="2658617"/>
            <a:ext cx="263102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Analytics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485343" y="6377202"/>
            <a:ext cx="820664" cy="23730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Sensors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199167" y="2113489"/>
            <a:ext cx="865815" cy="2088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Streaming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49972" y="2115131"/>
            <a:ext cx="1311307" cy="2284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High Concurrency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923746" y="2107692"/>
            <a:ext cx="1541008" cy="232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High performances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639135" y="2115326"/>
            <a:ext cx="1541008" cy="232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Distributed System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560552" y="2115131"/>
            <a:ext cx="1207624" cy="22662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Large Datasets</a:t>
            </a:r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4203" y="6317270"/>
            <a:ext cx="1015273" cy="37743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Single Board Computer</a:t>
            </a:r>
          </a:p>
        </p:txBody>
      </p:sp>
      <p:pic>
        <p:nvPicPr>
          <p:cNvPr id="131" name="Picture 16" descr="https://lh6.googleusercontent.com/I01m8NJWg5hlWHCExRgmuUuLXBiss7Cxw7_rbZRUeemn381cR2atZFVk7oF1Six7E8YL-Tc9xnMiiLWYxHXovHMn-ADH-yc-QF26AIO8bhgADfV_DNq-O-rqi7CoNZKq1CoEi4W6vv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7901" y="5853136"/>
            <a:ext cx="473843" cy="4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5.googleusercontent.com/1O1bYhVXzvenSW0mPcHVdRxN1W_9iVLNwfYjARiKe9RKgJ2plqO_Dw56VNzlDMVO7TadwAE4DAugrXhhfiHyCN5-PA80Rz8tkS0B9trSNR0lP5x8zCkl0JRSU8uGxm_s6SV9SPhCXY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89" y="5865730"/>
            <a:ext cx="447172" cy="44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3.googleusercontent.com/j4RuWNp0hD6UVqvTK8xHSvvvYp88W8Im5e5HjkcTLgt1j2turJkD7yrL5jcg_Dd9cpUogsiu1yiyfDPZiqZAT6xTw6qJkiqhnFONjtfWvu8PjROBgco5CxaZ25BfQUJOrYp1CKJOg8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73" y="5797407"/>
            <a:ext cx="556876" cy="55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463654" y="6348092"/>
            <a:ext cx="1476275" cy="37743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Microcontroller Unit 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1279" y="4716092"/>
            <a:ext cx="1050642" cy="326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4203" y="4530833"/>
            <a:ext cx="1459862" cy="574103"/>
          </a:xfrm>
          <a:prstGeom prst="rect">
            <a:avLst/>
          </a:prstGeom>
        </p:spPr>
      </p:pic>
      <p:pic>
        <p:nvPicPr>
          <p:cNvPr id="1056" name="Picture 32" descr="Neuron :: enabling networks - Sol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78" y="4594029"/>
            <a:ext cx="1054594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MQTT - LoRaWAN Network Server 6.x - Documentation Hu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02" y="4675603"/>
            <a:ext cx="989147" cy="3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lh6.googleusercontent.com/mIqcyWgfuOWdGFssLaIwVhZlrKW3c5eqYyzbedwzxxknMuosnwotpp5M33nKIzA3Sor5Jwp2BBeSLwRtWGttb91orjaK0gtiUNoGNMoceZtSUHmU8L9RCc5QW5y9aFkv4D0dHH0KMF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66" y="3000414"/>
            <a:ext cx="459043" cy="45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lh6.googleusercontent.com/9jlNsK0aG8OFJMYJsmbMf1CFXKQa4a-QTxhSYVIN9FdIDIGC6a-JuLqr8F2u_6sreOC7GNjyq9uz0CboH3SBMeS3JBVwUCKCNdAjXlTzDkzAAUn8WHPQh8MnxxiCDMlIBgUzrbPdTT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75" y="2946557"/>
            <a:ext cx="515517" cy="5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h5.googleusercontent.com/icqaq5HPlQzvm5X12RrjD1-fkt1HcxTPbCmWzA8KcldFEBLeWLz3-G-MTEd8Z5yiXGpg8oQLU1NcD072OYmQyf9UGfjW3DFh9q_w0oh912Q1c-_vlLCyYxwO81cUvrivic4hWK0bxF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24" y="2956708"/>
            <a:ext cx="643909" cy="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lh3.googleusercontent.com/QcH39pUxcCODxTYn9PhCcr4FRnPRmd0FDelpHv_zqNu8b0Q5rLGXXwZ4hG3F7NqETu9xdL7elk3wkuQOrRp4cD6tANjLudX0PycaURH87URKjxCruWrIOmkeoVFfUhq64D2gFg6zMXQ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43" y="2862316"/>
            <a:ext cx="654065" cy="65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lh5.googleusercontent.com/QawuvemKwxwPD-Boy6ltWMct8kI__ypehq4t5np7BGE9AJcP5jNSS9JM_0b_Yl3at95QfxN12Z049liYgJXChKzt2LOnuBxdz9RVlhzdZxUfSZnrTWHA5dTthrJQIZh6IDS_FwOGRX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3" y="1632382"/>
            <a:ext cx="515517" cy="5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lh4.googleusercontent.com/4YmqCi6ssUVlbEbt5LQLxlhrMnrNV2a73rshS0w-gcZAN1-hRstXZwTMMPS-9-RY4fD5FekC4FJ0QuVihYCzsMg61vRDhuq_FLlTQinE1uFbfw_HjmyVJA9Ph-LQ0Jyeo4fH8e-G0As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22" y="1490136"/>
            <a:ext cx="633298" cy="6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lh6.googleusercontent.com/pPD80yOIE_IXARs1pjMALE40IhW18r3GUUG4G8IUZG24sKG8eUYDOai3xYXY1Vbf4HNJRePyvr7q82V9gQkHAcFqOxmUDztSMv2nYcqGs9DAZhMStMZuAEDa2oKidWbymXeipMOOO5s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18" y="1543729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lh4.googleusercontent.com/IowFxcJ87ku6ewEGn9AKglV6QHTeqd41Wl5CD1Ifl6umIAvUI9f8Bu0hy-QcxxbTgeZqiFYFROvkZO-YXhv5ceY9Ap_pbJzpIn18dmcru74B1HsWr1-bM4lL8W6WxT9RLAIgmJ5P_G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16" y="1491977"/>
            <a:ext cx="619523" cy="6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lh3.googleusercontent.com/oteiNZ8X7snITssALSLBZp_94HIcI5zkvp9s2a5pKejq9xBksl-iCN8ZTWm86Jz2V6AWQRaZ3eoTU1sAquI6ONwDVQl93uga4jPugTS7IG5kXok041kckhUZ8RW7GX_MVqp4mFov7m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75" y="1649639"/>
            <a:ext cx="455275" cy="45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3" y="5358534"/>
            <a:ext cx="10959821" cy="1410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4" y="2652039"/>
            <a:ext cx="10959821" cy="1194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6348" y="388932"/>
            <a:ext cx="8314454" cy="864136"/>
          </a:xfrm>
        </p:spPr>
        <p:txBody>
          <a:bodyPr/>
          <a:lstStyle/>
          <a:p>
            <a:r>
              <a:rPr lang="en-US" dirty="0" smtClean="0"/>
              <a:t>Technology</a:t>
            </a:r>
            <a:r>
              <a:rPr lang="et-EE" dirty="0" smtClean="0"/>
              <a:t> </a:t>
            </a:r>
            <a:r>
              <a:rPr lang="en-US" dirty="0" smtClean="0"/>
              <a:t>Solutions</a:t>
            </a:r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56348" y="4189707"/>
            <a:ext cx="1316434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Protocols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1092" y="2802634"/>
            <a:ext cx="1363663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66595" y="3871013"/>
            <a:ext cx="1512696" cy="2645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Device management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826536" y="3861230"/>
            <a:ext cx="1553490" cy="2633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Integration endpoints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86385" y="3845676"/>
            <a:ext cx="1393454" cy="2009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Real time analytics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485771" y="3837884"/>
            <a:ext cx="1034890" cy="1550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Rules Engine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825909" y="5034891"/>
            <a:ext cx="1117791" cy="2843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Edge Server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993001" y="3853437"/>
            <a:ext cx="690793" cy="1642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361338" y="3889550"/>
            <a:ext cx="904173" cy="1724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212" name="Picture 44" descr="https://lh6.googleusercontent.com/mPD9w4rj3nk8gly1qM140F-rgo4d-M3BcZprHMOt3jEWcVcgAQ7AtRpl6JEn0cLoO9kGayQouGQ2iawqsEe2zhbeGB39CRD_ggVv4FFppZSiAqVIWvo_ce6kdidojx9TNCRhtqjcH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68" y="3319200"/>
            <a:ext cx="511063" cy="51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5.googleusercontent.com/Z7pLBAyFlb5d-fJbPqIXkHY7d9gTas2KSVdBVc63S0biXA_qaSHpYr2FnOwcXzuZG4Dn-CLk4CaaNaPG4F48R9V67zj3FHHzrfv89kEnlbXhJ6Pm4A-f1tX8vQPfRQ5mq9w1jcdyeA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13" y="3320825"/>
            <a:ext cx="508776" cy="5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oogleusercontent.com/RyZycipC-FRYZUhi6lR3Rl9vKitFP0bY1FZtTg2rIAeUfQ62w-EvV9Hh1InsIICJLJ3I1pVJg_xevyQ3V5Gqlyt33usQ_gR0hlq9KmlGgoozCdafSVngPZFcJ6R0Y-aM9jWA91xxMQ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80" y="3259545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3.googleusercontent.com/DRpVoWit-p8yaPseQV30R69Hnc6Q5jMXS0HHhn7-SRbnaZP-R7TsWWe_M2xCMuxg6c77dcSJ_ftd-cxk2yZSmFtmVZZQi_xkaIqRCi64UrY7c3vow-J63d78jG8T43AZvTlfLiTZfJ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8" y="3247305"/>
            <a:ext cx="607525" cy="6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h5.googleusercontent.com/hpwuKNEKXfpLFEH916XU1ufB0cDXXMStlirIdrdGf_AT0En7epQkD2MyaaZdCGkTlHHf3kKTJC9rSp5bkGnCgX1zsKRfA3rU9HB5FsBb--EKbi3xGTgIjgcI5ZMYGR8dt7jL1Fsc9k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27" y="3165987"/>
            <a:ext cx="674017" cy="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lh4.googleusercontent.com/i9EgS3XB1EI0msO3HUhEaYMugjylSGGsXRK3tvVinOYePUUNJOEK5CgdU9JgueNOipQPMM1Jb91SRJwQn34hbQHx8PPBvFoEYgDecqlP6tuWsqVpvsHGUEz6kRGjkcpJFG0OfirKpy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80" y="4570056"/>
            <a:ext cx="463519" cy="4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727097" y="4630904"/>
            <a:ext cx="639428" cy="324822"/>
            <a:chOff x="9782110" y="4651198"/>
            <a:chExt cx="483401" cy="280416"/>
          </a:xfrm>
        </p:grpSpPr>
        <p:pic>
          <p:nvPicPr>
            <p:cNvPr id="5144" name="Picture 24" descr="https://lh4.googleusercontent.com/m12CFm_Xa5bNfyZhJPMkuVd8Wvr2JUkvObjkVDz-yuIRNUtOVyKN4tL5MJNVmvn3QKexsNMRZAi-f3Od0BamdkyG6CcN_WKQ9BBtXFAkzeQ-oYVCigDLAY3hj9v2PfroMI5iz16N4ic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782110" y="4651198"/>
              <a:ext cx="280416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4" descr="https://lh4.googleusercontent.com/m12CFm_Xa5bNfyZhJPMkuVd8Wvr2JUkvObjkVDz-yuIRNUtOVyKN4tL5MJNVmvn3QKexsNMRZAi-f3Od0BamdkyG6CcN_WKQ9BBtXFAkzeQ-oYVCigDLAY3hj9v2PfroMI5iz16N4ic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985095" y="4651198"/>
              <a:ext cx="280416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273520" y="5004699"/>
            <a:ext cx="1747048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Data Acquisition System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5" y="3882308"/>
            <a:ext cx="10959821" cy="1410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32854" y="5349797"/>
            <a:ext cx="263102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Hardware/Electronics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6878" y="3895492"/>
            <a:ext cx="263102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Integration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14293" y="1198034"/>
            <a:ext cx="10959821" cy="1410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26139" y="1209222"/>
            <a:ext cx="1848835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Architecture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6878" y="2658617"/>
            <a:ext cx="263102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Analytics</a:t>
            </a:r>
          </a:p>
        </p:txBody>
      </p:sp>
      <p:pic>
        <p:nvPicPr>
          <p:cNvPr id="1028" name="Picture 4" descr="RabbitMQ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56" y="4255204"/>
            <a:ext cx="595560" cy="59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474974" y="4859307"/>
            <a:ext cx="786798" cy="231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err="1" smtClean="0">
                <a:solidFill>
                  <a:schemeClr val="tx2"/>
                </a:solidFill>
              </a:rPr>
              <a:t>RabbitMq</a:t>
            </a:r>
            <a:endParaRPr lang="en-GB" sz="1100" dirty="0" smtClean="0">
              <a:solidFill>
                <a:schemeClr val="tx2"/>
              </a:solidFill>
            </a:endParaRPr>
          </a:p>
        </p:txBody>
      </p:sp>
      <p:pic>
        <p:nvPicPr>
          <p:cNvPr id="1032" name="Picture 8" descr="Alternatives to Kafka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33" y="4379270"/>
            <a:ext cx="456807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403471" y="4844830"/>
            <a:ext cx="556634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Kafka</a:t>
            </a:r>
          </a:p>
        </p:txBody>
      </p:sp>
      <p:pic>
        <p:nvPicPr>
          <p:cNvPr id="1034" name="Picture 10" descr="Amazon SQS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24" y="4137644"/>
            <a:ext cx="680481" cy="68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4804" y="4733701"/>
            <a:ext cx="711812" cy="35805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Amazon SQS</a:t>
            </a:r>
          </a:p>
        </p:txBody>
      </p:sp>
      <p:pic>
        <p:nvPicPr>
          <p:cNvPr id="1036" name="Picture 12" descr="eclipse-mosquitt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7672" y="4274968"/>
            <a:ext cx="590176" cy="5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616510" y="4815470"/>
            <a:ext cx="813247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err="1" smtClean="0">
                <a:solidFill>
                  <a:schemeClr val="tx2"/>
                </a:solidFill>
              </a:rPr>
              <a:t>Mosquitto</a:t>
            </a:r>
            <a:endParaRPr lang="en-GB" sz="1100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 descr="Eclipse Californium™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74" y="4236099"/>
            <a:ext cx="608731" cy="60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938819" y="4872308"/>
            <a:ext cx="938285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Californium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0059" y="5850552"/>
            <a:ext cx="1536339" cy="48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38311" y="5858249"/>
            <a:ext cx="887202" cy="596734"/>
          </a:xfrm>
          <a:prstGeom prst="rect">
            <a:avLst/>
          </a:prstGeom>
        </p:spPr>
      </p:pic>
      <p:pic>
        <p:nvPicPr>
          <p:cNvPr id="4110" name="Picture 14" descr="raspberrypi, logo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88" y="5711197"/>
            <a:ext cx="1899842" cy="94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azelcast Employee Benefits and Perks | Glassdoor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69" y="2798993"/>
            <a:ext cx="1024456" cy="102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Redis 'Beyond Cache' Hackathon: Create apps based on Redis Data Structures,  Event-driven Architecture and Redis Modules - Devpos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74" y="2965960"/>
            <a:ext cx="1190308" cy="68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Deeplearning4j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5" y="3188418"/>
            <a:ext cx="1028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Apache Spark - Wikipedia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72" y="2978692"/>
            <a:ext cx="1172800" cy="6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TensorFlow Federated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09" y="2948423"/>
            <a:ext cx="1363194" cy="7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en Wilcock on Twitter: &quot;Thinking of using Kafka messaging with Spring  Boot? I have a handy Spring Cloud Stream demo you might like to try -&gt;  https://t.co/LAUZPSCdpU… https://t.co/LEb4nnpqLz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41" y="1352082"/>
            <a:ext cx="1184703" cy="11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Measuring Docker IO overhead - Percona Database Performance Blo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73" y="1547612"/>
            <a:ext cx="999731" cy="82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56349" y="4153239"/>
            <a:ext cx="10959821" cy="1192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56349" y="2783607"/>
            <a:ext cx="10959821" cy="13957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56348" y="1388265"/>
            <a:ext cx="10959821" cy="1410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6348" y="388932"/>
            <a:ext cx="8314454" cy="864136"/>
          </a:xfrm>
        </p:spPr>
        <p:txBody>
          <a:bodyPr/>
          <a:lstStyle/>
          <a:p>
            <a:r>
              <a:rPr lang="en-US" dirty="0" smtClean="0"/>
              <a:t>Kn </a:t>
            </a:r>
            <a:r>
              <a:rPr lang="en-US" dirty="0" err="1" smtClean="0"/>
              <a:t>Hypersense</a:t>
            </a:r>
            <a:r>
              <a:rPr lang="en-US" dirty="0" smtClean="0"/>
              <a:t> Smart Factory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56348" y="5309219"/>
            <a:ext cx="10959821" cy="144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56347" y="5326967"/>
            <a:ext cx="2316161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Sensors/Actuators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56348" y="4189707"/>
            <a:ext cx="1316434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Devices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1092" y="2802634"/>
            <a:ext cx="1363663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56347" y="1400213"/>
            <a:ext cx="1848835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352924" y="2452151"/>
            <a:ext cx="1190838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Smart Factory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695926" y="2442126"/>
            <a:ext cx="1540601" cy="2345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Asset management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317311" y="2432170"/>
            <a:ext cx="1510104" cy="2216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Fleet Management</a:t>
            </a:r>
          </a:p>
        </p:txBody>
      </p:sp>
      <p:pic>
        <p:nvPicPr>
          <p:cNvPr id="6148" name="Picture 4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86" y="2023232"/>
            <a:ext cx="433980" cy="4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3.googleusercontent.com/HWaz5UD-HmQiSlmC-_dVsrEZRbqbpQ6oDZMrx39OtpTXL2GkFLgcwCqsqNzQHXQyBxJHRxuSKFncgXlCum5R6iFyhdNn9InvvXB5uxmyZQkVsHGdXBOKET5QqUeVZALuSzqWeGfcS3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11" y="2031623"/>
            <a:ext cx="403101" cy="4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lh5.googleusercontent.com/1DQuGZWnoy7-PjOnXFtTHFbiiJGdqc8IjqD_3m7LUHJqPL7LpEYm1TIYwBnnbWU2wzgOt8vvZYvxLvhFkcbnYAAy7zAucmmmTdoGee4--nDVd3Y6DjoyfdEToHWBhrgmD-9qhsDhRY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08" y="2032006"/>
            <a:ext cx="401911" cy="4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lh4.googleusercontent.com/GzRwRjCWgjUK2-uqxHy6uyqDsxGTO29LQiii343zBsFc4S19dhZYjezWojPIAmZ5WuKMI-rCmDfwWtBJNffdPjlejY2yQq3wpIUB-HKAQQ2S1vaTvMFFmRUI-HQuwgd3izkBa0oSKh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48" y="2060535"/>
            <a:ext cx="361343" cy="3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66595" y="3871013"/>
            <a:ext cx="1512696" cy="2645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Device management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826536" y="3861230"/>
            <a:ext cx="1553490" cy="2633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Integration endpoints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86385" y="3845676"/>
            <a:ext cx="1393454" cy="2009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Real time analytics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485771" y="3837884"/>
            <a:ext cx="1034890" cy="1550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Rules Engine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27415" y="4996312"/>
            <a:ext cx="1458012" cy="26711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Network Gateway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714456" y="5006214"/>
            <a:ext cx="1727521" cy="3286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Single Board Computer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768708" y="4987395"/>
            <a:ext cx="1634636" cy="26176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Micro Controller Board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825909" y="5034891"/>
            <a:ext cx="1117791" cy="2843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Edge Server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986377" y="2319366"/>
            <a:ext cx="433980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29023" y="6372108"/>
            <a:ext cx="1011473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</a:rPr>
              <a:t>t</a:t>
            </a:r>
            <a:r>
              <a:rPr lang="en-GB" sz="1100" dirty="0" smtClean="0">
                <a:solidFill>
                  <a:schemeClr val="bg1"/>
                </a:solidFill>
              </a:rPr>
              <a:t>emperature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554634" y="6373511"/>
            <a:ext cx="720796" cy="25888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humidity</a:t>
            </a:r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477298" y="6351081"/>
            <a:ext cx="742039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pressure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416013" y="6326855"/>
            <a:ext cx="773651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proximity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57197" y="6313609"/>
            <a:ext cx="486028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level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21597" y="6308681"/>
            <a:ext cx="1142946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accelerometer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084340" y="6296158"/>
            <a:ext cx="873982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gyroscope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228010" y="6317469"/>
            <a:ext cx="667967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Optical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108310" y="6296158"/>
            <a:ext cx="674201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infrared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0364" y="5837430"/>
            <a:ext cx="7921961" cy="480178"/>
            <a:chOff x="990395" y="5837430"/>
            <a:chExt cx="7921961" cy="480178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990395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1920719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2851043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781367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4711691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5642015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572339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502663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432984" y="5837430"/>
              <a:ext cx="479372" cy="4801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961662" y="6311399"/>
            <a:ext cx="475315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…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  <p:pic>
        <p:nvPicPr>
          <p:cNvPr id="7184" name="Picture 16" descr="IoT Sensor Optic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86" y="5818832"/>
            <a:ext cx="500000" cy="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IoT-Sensor - Tempera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17" y="5811146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IoT Sensor Infrar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831" y="5821079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IoT Sensor - Humidit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06" y="5820902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IoT Sensor Pressu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10" y="5814950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IoT Sensor Proximit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50" y="5820902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IoT Sensor Level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77" y="5819567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IoT Sensor Acceleromet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57" y="5819235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 descr="IoT Sensor Gyroscop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26" y="5819235"/>
            <a:ext cx="511905" cy="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993001" y="3853437"/>
            <a:ext cx="690793" cy="1642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361338" y="3889550"/>
            <a:ext cx="904173" cy="1724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212" name="Picture 44" descr="https://lh6.googleusercontent.com/mPD9w4rj3nk8gly1qM140F-rgo4d-M3BcZprHMOt3jEWcVcgAQ7AtRpl6JEn0cLoO9kGayQouGQ2iawqsEe2zhbeGB39CRD_ggVv4FFppZSiAqVIWvo_ce6kdidojx9TNCRhtqjcHS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68" y="3319200"/>
            <a:ext cx="511063" cy="51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3456" y="2440314"/>
            <a:ext cx="1357596" cy="2216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Smart Contracts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217065" y="2435248"/>
            <a:ext cx="1553555" cy="2216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Energy Management</a:t>
            </a:r>
          </a:p>
        </p:txBody>
      </p:sp>
      <p:pic>
        <p:nvPicPr>
          <p:cNvPr id="5124" name="Picture 4" descr="https://lh5.googleusercontent.com/_kbxStHj4xKWXlIlohvo5J9vg5RGZs8OAcNbQDC_HYFiDX5IyFMQ-IiGV8ie6RQ_ZWJUEV0Xg5NsWbtimwC5YI72_VKOpuBTS3WR-6vDyO8J-vgPOLK5OylW43lXhFxUDZA8xj8C3x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59" y="3323383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5.googleusercontent.com/Z7pLBAyFlb5d-fJbPqIXkHY7d9gTas2KSVdBVc63S0biXA_qaSHpYr2FnOwcXzuZG4Dn-CLk4CaaNaPG4F48R9V67zj3FHHzrfv89kEnlbXhJ6Pm4A-f1tX8vQPfRQ5mq9w1jcdyeAQ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13" y="3320825"/>
            <a:ext cx="508776" cy="5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oogleusercontent.com/RyZycipC-FRYZUhi6lR3Rl9vKitFP0bY1FZtTg2rIAeUfQ62w-EvV9Hh1InsIICJLJ3I1pVJg_xevyQ3V5Gqlyt33usQ_gR0hlq9KmlGgoozCdafSVngPZFcJ6R0Y-aM9jWA91xxMQ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80" y="3259545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3.googleusercontent.com/DRpVoWit-p8yaPseQV30R69Hnc6Q5jMXS0HHhn7-SRbnaZP-R7TsWWe_M2xCMuxg6c77dcSJ_ftd-cxk2yZSmFtmVZZQi_xkaIqRCi64UrY7c3vow-J63d78jG8T43AZvTlfLiTZfJo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8" y="3247305"/>
            <a:ext cx="607525" cy="6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h5.googleusercontent.com/hpwuKNEKXfpLFEH916XU1ufB0cDXXMStlirIdrdGf_AT0En7epQkD2MyaaZdCGkTlHHf3kKTJC9rSp5bkGnCgX1zsKRfA3rU9HB5FsBb--EKbi3xGTgIjgcI5ZMYGR8dt7jL1Fsc9k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27" y="3165987"/>
            <a:ext cx="674017" cy="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lh5.googleusercontent.com/eX27tXvPFB9jR3ceBPU0hsoKfuO0YZb2MgrShbxOYJ_OF-eAoip9Rk4GBRgdiOEynOVHC3QMLCPQiQJ3ella1LU50DVDK0oFdwrQk62Lp5rLruAPtBvOHoMrX1FzeKwOe1YywWpkwtc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00" y="4472287"/>
            <a:ext cx="524256" cy="5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lh4.googleusercontent.com/i9EgS3XB1EI0msO3HUhEaYMugjylSGGsXRK3tvVinOYePUUNJOEK5CgdU9JgueNOipQPMM1Jb91SRJwQn34hbQHx8PPBvFoEYgDecqlP6tuWsqVpvsHGUEz6kRGjkcpJFG0OfirKpyk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80" y="4570056"/>
            <a:ext cx="463519" cy="4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lh6.googleusercontent.com/9gZ6gUwJnIajdyp3Yxs0BGddw3jLoZmWQx1fJbKu3SW55F2k3xzLsOh1GTnSmxbnaNnCMB_-vrfZwsOYfkNkGxh7Otp_ZBkK4DXITchN9YmLF1pXIBiUT3VXxLaDR9blWI8jpdd-DPM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17" y="1906183"/>
            <a:ext cx="513537" cy="5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lh3.googleusercontent.com/BFOUElo_G0E_XyWxVmZRdaSLJsaHvdnCUGRKRrOjjHbuSQ1yFxJDVgskBs0g3A32q3DuKZUpDgKjJI2HmkqUVrIpEp05cFsD4yBNEd9DJCvGiApUDVz_VEc7FfUxK3TBqukqN_vYGzU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4506991"/>
            <a:ext cx="463296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s://lh3.googleusercontent.com/KNmqqEMOfrywmISL82pz4zyWshLfD0nEikgI410vaGL_bcsx5TIQ1QOZDewjYvq0EjLjBhtGqACDMRDXRLYlWPy5CSMx2c4WfxrvVj4u15m9Hp8oNSCHJuttKYt9a_37wjtYAYMr3vs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8" y="4530294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727097" y="4630904"/>
            <a:ext cx="639428" cy="324822"/>
            <a:chOff x="9782110" y="4651198"/>
            <a:chExt cx="483401" cy="280416"/>
          </a:xfrm>
        </p:grpSpPr>
        <p:pic>
          <p:nvPicPr>
            <p:cNvPr id="5144" name="Picture 24" descr="https://lh4.googleusercontent.com/m12CFm_Xa5bNfyZhJPMkuVd8Wvr2JUkvObjkVDz-yuIRNUtOVyKN4tL5MJNVmvn3QKexsNMRZAi-f3Od0BamdkyG6CcN_WKQ9BBtXFAkzeQ-oYVCigDLAY3hj9v2PfroMI5iz16N4ic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782110" y="4651198"/>
              <a:ext cx="280416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4" descr="https://lh4.googleusercontent.com/m12CFm_Xa5bNfyZhJPMkuVd8Wvr2JUkvObjkVDz-yuIRNUtOVyKN4tL5MJNVmvn3QKexsNMRZAi-f3Od0BamdkyG6CcN_WKQ9BBtXFAkzeQ-oYVCigDLAY3hj9v2PfroMI5iz16N4ic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985095" y="4651198"/>
              <a:ext cx="280416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273520" y="5004699"/>
            <a:ext cx="1747048" cy="328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Data Acquisition System</a:t>
            </a:r>
          </a:p>
        </p:txBody>
      </p:sp>
      <p:pic>
        <p:nvPicPr>
          <p:cNvPr id="5146" name="Picture 26" descr="https://lh6.googleusercontent.com/D_gAT_T-mRvtzLM0_6V0cHX0vll81ehXKbqEQFLYCpvH8DcHJXwGxmLVKDVKzwn1Wnb0Cd3g_QD27yz72BxqeTUTtaCqf0VqF0SQ2DqppERGnv8-aLaeGWCa1daKBxl2qNdSLMBrwf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53" y="1928250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962553" y="2423579"/>
            <a:ext cx="914275" cy="21968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Smart cities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80935" y="2819180"/>
            <a:ext cx="5489175" cy="132861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296883" y="1838199"/>
            <a:ext cx="1147329" cy="902303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26386" y="2626732"/>
            <a:ext cx="920350" cy="918486"/>
            <a:chOff x="5485738" y="4114170"/>
            <a:chExt cx="920350" cy="918486"/>
          </a:xfrm>
        </p:grpSpPr>
        <p:sp>
          <p:nvSpPr>
            <p:cNvPr id="219" name="Rectangle 218"/>
            <p:cNvSpPr/>
            <p:nvPr/>
          </p:nvSpPr>
          <p:spPr>
            <a:xfrm>
              <a:off x="5485738" y="4114170"/>
              <a:ext cx="920350" cy="91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6.googleusercontent.com/FizdsZgoOu7IpVb4bhcnZEe6-0t8wc6SQkfElr2dojqf9c9Z6ll-wJgXwTdOYYbyca5Wte2WPLgf27PcX_sWTsxU7hAYkyJZoV7MZbty934nZxtKZPonWgZ8Ef7bqr7U3Pp2atL9rq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864" y="4172870"/>
              <a:ext cx="476097" cy="4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46864" y="2634389"/>
            <a:ext cx="920350" cy="918486"/>
            <a:chOff x="5390004" y="4706579"/>
            <a:chExt cx="920350" cy="918486"/>
          </a:xfrm>
        </p:grpSpPr>
        <p:sp>
          <p:nvSpPr>
            <p:cNvPr id="5" name="Rectangle 4"/>
            <p:cNvSpPr/>
            <p:nvPr/>
          </p:nvSpPr>
          <p:spPr>
            <a:xfrm>
              <a:off x="5390004" y="4706579"/>
              <a:ext cx="920350" cy="91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12" descr="eclipse-mosquitt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50896" y="4744102"/>
              <a:ext cx="590176" cy="59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9437" y="3249718"/>
            <a:ext cx="623695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REST</a:t>
            </a:r>
          </a:p>
        </p:txBody>
      </p:sp>
      <p:pic>
        <p:nvPicPr>
          <p:cNvPr id="7168" name="Picture 71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26" y="5116038"/>
            <a:ext cx="3061455" cy="1506532"/>
          </a:xfrm>
          <a:prstGeom prst="rect">
            <a:avLst/>
          </a:prstGeom>
        </p:spPr>
      </p:pic>
      <p:sp>
        <p:nvSpPr>
          <p:cNvPr id="9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03579" y="1283007"/>
            <a:ext cx="3219848" cy="42130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Kn </a:t>
            </a:r>
            <a:r>
              <a:rPr lang="en-GB" sz="1800" b="1" dirty="0" err="1" smtClean="0">
                <a:solidFill>
                  <a:schemeClr val="tx2"/>
                </a:solidFill>
              </a:rPr>
              <a:t>Hypersense</a:t>
            </a:r>
            <a:r>
              <a:rPr lang="en-GB" sz="1800" b="1" dirty="0" smtClean="0">
                <a:solidFill>
                  <a:schemeClr val="tx2"/>
                </a:solidFill>
              </a:rPr>
              <a:t> Core</a:t>
            </a: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5922" y="261165"/>
            <a:ext cx="8314454" cy="864136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35435" y="4467636"/>
            <a:ext cx="4062662" cy="2356280"/>
            <a:chOff x="543056" y="1317761"/>
            <a:chExt cx="9929813" cy="5540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056" y="1317761"/>
              <a:ext cx="9929813" cy="554023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612640" y="1498751"/>
              <a:ext cx="512069" cy="5039720"/>
              <a:chOff x="1669790" y="1574951"/>
              <a:chExt cx="512069" cy="5039720"/>
            </a:xfrm>
          </p:grpSpPr>
          <p:grpSp>
            <p:nvGrpSpPr>
              <p:cNvPr id="186" name="Group 185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213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4" name="Rectangle 213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211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2" name="Rectangle 211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209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0" name="Rectangle 209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207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8" name="Rectangle 207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20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20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8" name="Group 197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87" name="Group 186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8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2" name="Group 21"/>
            <p:cNvGrpSpPr/>
            <p:nvPr/>
          </p:nvGrpSpPr>
          <p:grpSpPr>
            <a:xfrm>
              <a:off x="2778909" y="1498751"/>
              <a:ext cx="512069" cy="5039720"/>
              <a:chOff x="1669790" y="1574951"/>
              <a:chExt cx="512069" cy="5039720"/>
            </a:xfrm>
          </p:grpSpPr>
          <p:grpSp>
            <p:nvGrpSpPr>
              <p:cNvPr id="157" name="Group 156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84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5" name="Rectangle 184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82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3" name="Rectangle 182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80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1" name="Rectangle 180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78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9" name="Rectangle 178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7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7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6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9" name="Group 168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7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5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3" name="Group 22"/>
            <p:cNvGrpSpPr/>
            <p:nvPr/>
          </p:nvGrpSpPr>
          <p:grpSpPr>
            <a:xfrm>
              <a:off x="4236243" y="1568020"/>
              <a:ext cx="512069" cy="5039720"/>
              <a:chOff x="1669790" y="1574951"/>
              <a:chExt cx="512069" cy="5039720"/>
            </a:xfrm>
          </p:grpSpPr>
          <p:grpSp>
            <p:nvGrpSpPr>
              <p:cNvPr id="128" name="Group 127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55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6" name="Rectangle 155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53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4" name="Rectangle 153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51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2" name="Rectangle 151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49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0" name="Rectangle 149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4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4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3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0" name="Group 139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4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3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4" name="Group 23"/>
            <p:cNvGrpSpPr/>
            <p:nvPr/>
          </p:nvGrpSpPr>
          <p:grpSpPr>
            <a:xfrm>
              <a:off x="6052818" y="1522517"/>
              <a:ext cx="512069" cy="5039720"/>
              <a:chOff x="1669790" y="1574951"/>
              <a:chExt cx="512069" cy="5039720"/>
            </a:xfrm>
          </p:grpSpPr>
          <p:grpSp>
            <p:nvGrpSpPr>
              <p:cNvPr id="92" name="Group 91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26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24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5" name="Rectangle 124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22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20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1" name="Rectangle 120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1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1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1" name="Group 110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1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93" name="Group 92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9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7757694" y="1552997"/>
              <a:ext cx="512069" cy="5039720"/>
              <a:chOff x="1669790" y="1574951"/>
              <a:chExt cx="512069" cy="5039720"/>
            </a:xfrm>
          </p:grpSpPr>
          <p:grpSp>
            <p:nvGrpSpPr>
              <p:cNvPr id="58" name="Group 57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90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1" name="Rectangle 90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88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9" name="Rectangle 88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86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7" name="Rectangle 86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84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5" name="Rectangle 84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7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7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6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Group 69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7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9" name="Group 58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6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" name="Group 27"/>
            <p:cNvGrpSpPr/>
            <p:nvPr/>
          </p:nvGrpSpPr>
          <p:grpSpPr>
            <a:xfrm>
              <a:off x="9282107" y="1552997"/>
              <a:ext cx="512069" cy="5039720"/>
              <a:chOff x="1669790" y="1574951"/>
              <a:chExt cx="512069" cy="5039720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56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7" name="Rectangle 56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54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5" name="Rectangle 54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52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3" name="Rectangle 52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50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1" name="Rectangle 50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4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4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1" name="Group 40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4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3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215" name="Picture 2" descr="https://lh6.googleusercontent.com/lzzNEBOqvNEsIR4M2obVZmFHwyQR00ZYp7DMd4fwvMqHgyz2fFMy0p_1aVGH00Lib7Bk85NI3BiRpl-rcTcpyBBK4e5cLixWwDebaqEPEw_ZvTpO_5LHQHqS2wyy8NvUXPJGQtF-C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2" y="5440497"/>
            <a:ext cx="227134" cy="2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823083" y="2626732"/>
            <a:ext cx="920350" cy="918486"/>
            <a:chOff x="5148805" y="3138781"/>
            <a:chExt cx="920350" cy="918486"/>
          </a:xfrm>
        </p:grpSpPr>
        <p:sp>
          <p:nvSpPr>
            <p:cNvPr id="218" name="Rectangle 217"/>
            <p:cNvSpPr/>
            <p:nvPr/>
          </p:nvSpPr>
          <p:spPr>
            <a:xfrm>
              <a:off x="5148805" y="3138781"/>
              <a:ext cx="920350" cy="91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7" name="Picture 2" descr="Eclipse Californium™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431" y="3216017"/>
              <a:ext cx="485097" cy="48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335435" y="1225685"/>
            <a:ext cx="4062662" cy="24027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95144" y="3250925"/>
            <a:ext cx="657887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MQTT</a:t>
            </a:r>
          </a:p>
        </p:txBody>
      </p:sp>
      <p:sp>
        <p:nvSpPr>
          <p:cNvPr id="22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984560" y="3278578"/>
            <a:ext cx="657887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COAP</a:t>
            </a:r>
          </a:p>
        </p:txBody>
      </p:sp>
      <p:pic>
        <p:nvPicPr>
          <p:cNvPr id="1028" name="Picture 4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2" y="17605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237727" y="1325978"/>
            <a:ext cx="3219848" cy="42130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KN Smart Factory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650510" y="1225685"/>
            <a:ext cx="4062662" cy="17975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153133" y="4604459"/>
            <a:ext cx="3219848" cy="42130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KN Smart Factory Web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6650510" y="4345205"/>
            <a:ext cx="4062662" cy="24697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3963132" y="1550268"/>
            <a:ext cx="920350" cy="918486"/>
            <a:chOff x="5485738" y="4114170"/>
            <a:chExt cx="920350" cy="918486"/>
          </a:xfrm>
        </p:grpSpPr>
        <p:sp>
          <p:nvSpPr>
            <p:cNvPr id="230" name="Rectangle 229"/>
            <p:cNvSpPr/>
            <p:nvPr/>
          </p:nvSpPr>
          <p:spPr>
            <a:xfrm>
              <a:off x="5485738" y="4114170"/>
              <a:ext cx="920350" cy="91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" descr="https://lh6.googleusercontent.com/FizdsZgoOu7IpVb4bhcnZEe6-0t8wc6SQkfElr2dojqf9c9Z6ll-wJgXwTdOYYbyca5Wte2WPLgf27PcX_sWTsxU7hAYkyJZoV7MZbty934nZxtKZPonWgZ8Ef7bqr7U3Pp2atL9rq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864" y="4172870"/>
              <a:ext cx="476097" cy="4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176183" y="2173254"/>
            <a:ext cx="623695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REST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8387478" y="2604057"/>
            <a:ext cx="920350" cy="918486"/>
            <a:chOff x="5485738" y="4114170"/>
            <a:chExt cx="920350" cy="918486"/>
          </a:xfrm>
        </p:grpSpPr>
        <p:sp>
          <p:nvSpPr>
            <p:cNvPr id="237" name="Rectangle 236"/>
            <p:cNvSpPr/>
            <p:nvPr/>
          </p:nvSpPr>
          <p:spPr>
            <a:xfrm>
              <a:off x="5485738" y="4114170"/>
              <a:ext cx="920350" cy="91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 descr="https://lh6.googleusercontent.com/FizdsZgoOu7IpVb4bhcnZEe6-0t8wc6SQkfElr2dojqf9c9Z6ll-wJgXwTdOYYbyca5Wte2WPLgf27PcX_sWTsxU7hAYkyJZoV7MZbty934nZxtKZPonWgZ8Ef7bqr7U3Pp2atL9rq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864" y="4172870"/>
              <a:ext cx="476097" cy="4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06515" y="3188561"/>
            <a:ext cx="623695" cy="259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chemeClr val="tx2"/>
                </a:solidFill>
              </a:rPr>
              <a:t>REST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3149" y="2009511"/>
            <a:ext cx="168661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4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52" y="17394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2" name="Straight Arrow Connector 241"/>
          <p:cNvCxnSpPr/>
          <p:nvPr/>
        </p:nvCxnSpPr>
        <p:spPr>
          <a:xfrm flipH="1">
            <a:off x="8847652" y="3552876"/>
            <a:ext cx="1" cy="69483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3586560" y="3667669"/>
            <a:ext cx="0" cy="6775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V="1">
            <a:off x="2283257" y="3673229"/>
            <a:ext cx="7225" cy="592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 flipV="1">
            <a:off x="990955" y="3667668"/>
            <a:ext cx="2177" cy="5983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6F01F012-0523-0A47-A6BB-F55EBBC0B0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26923" y="1759226"/>
            <a:ext cx="7296492" cy="3918717"/>
          </a:xfrm>
          <a:custGeom>
            <a:avLst/>
            <a:gdLst>
              <a:gd name="T0" fmla="*/ 668 w 3060"/>
              <a:gd name="T1" fmla="*/ 224 h 1656"/>
              <a:gd name="T2" fmla="*/ 875 w 3060"/>
              <a:gd name="T3" fmla="*/ 382 h 1656"/>
              <a:gd name="T4" fmla="*/ 585 w 3060"/>
              <a:gd name="T5" fmla="*/ 181 h 1656"/>
              <a:gd name="T6" fmla="*/ 472 w 3060"/>
              <a:gd name="T7" fmla="*/ 268 h 1656"/>
              <a:gd name="T8" fmla="*/ 723 w 3060"/>
              <a:gd name="T9" fmla="*/ 363 h 1656"/>
              <a:gd name="T10" fmla="*/ 711 w 3060"/>
              <a:gd name="T11" fmla="*/ 71 h 1656"/>
              <a:gd name="T12" fmla="*/ 794 w 3060"/>
              <a:gd name="T13" fmla="*/ 103 h 1656"/>
              <a:gd name="T14" fmla="*/ 1379 w 3060"/>
              <a:gd name="T15" fmla="*/ 517 h 1656"/>
              <a:gd name="T16" fmla="*/ 529 w 3060"/>
              <a:gd name="T17" fmla="*/ 137 h 1656"/>
              <a:gd name="T18" fmla="*/ 501 w 3060"/>
              <a:gd name="T19" fmla="*/ 182 h 1656"/>
              <a:gd name="T20" fmla="*/ 614 w 3060"/>
              <a:gd name="T21" fmla="*/ 73 h 1656"/>
              <a:gd name="T22" fmla="*/ 667 w 3060"/>
              <a:gd name="T23" fmla="*/ 154 h 1656"/>
              <a:gd name="T24" fmla="*/ 1925 w 3060"/>
              <a:gd name="T25" fmla="*/ 63 h 1656"/>
              <a:gd name="T26" fmla="*/ 1377 w 3060"/>
              <a:gd name="T27" fmla="*/ 484 h 1656"/>
              <a:gd name="T28" fmla="*/ 2210 w 3060"/>
              <a:gd name="T29" fmla="*/ 74 h 1656"/>
              <a:gd name="T30" fmla="*/ 1388 w 3060"/>
              <a:gd name="T31" fmla="*/ 469 h 1656"/>
              <a:gd name="T32" fmla="*/ 1405 w 3060"/>
              <a:gd name="T33" fmla="*/ 443 h 1656"/>
              <a:gd name="T34" fmla="*/ 1598 w 3060"/>
              <a:gd name="T35" fmla="*/ 276 h 1656"/>
              <a:gd name="T36" fmla="*/ 2518 w 3060"/>
              <a:gd name="T37" fmla="*/ 1051 h 1656"/>
              <a:gd name="T38" fmla="*/ 2517 w 3060"/>
              <a:gd name="T39" fmla="*/ 1382 h 1656"/>
              <a:gd name="T40" fmla="*/ 2637 w 3060"/>
              <a:gd name="T41" fmla="*/ 1095 h 1656"/>
              <a:gd name="T42" fmla="*/ 2645 w 3060"/>
              <a:gd name="T43" fmla="*/ 512 h 1656"/>
              <a:gd name="T44" fmla="*/ 2477 w 3060"/>
              <a:gd name="T45" fmla="*/ 1109 h 1656"/>
              <a:gd name="T46" fmla="*/ 1706 w 3060"/>
              <a:gd name="T47" fmla="*/ 723 h 1656"/>
              <a:gd name="T48" fmla="*/ 2750 w 3060"/>
              <a:gd name="T49" fmla="*/ 1125 h 1656"/>
              <a:gd name="T50" fmla="*/ 2924 w 3060"/>
              <a:gd name="T51" fmla="*/ 1465 h 1656"/>
              <a:gd name="T52" fmla="*/ 2782 w 3060"/>
              <a:gd name="T53" fmla="*/ 400 h 1656"/>
              <a:gd name="T54" fmla="*/ 2457 w 3060"/>
              <a:gd name="T55" fmla="*/ 776 h 1656"/>
              <a:gd name="T56" fmla="*/ 2114 w 3060"/>
              <a:gd name="T57" fmla="*/ 948 h 1656"/>
              <a:gd name="T58" fmla="*/ 1821 w 3060"/>
              <a:gd name="T59" fmla="*/ 942 h 1656"/>
              <a:gd name="T60" fmla="*/ 1580 w 3060"/>
              <a:gd name="T61" fmla="*/ 1368 h 1656"/>
              <a:gd name="T62" fmla="*/ 1516 w 3060"/>
              <a:gd name="T63" fmla="*/ 734 h 1656"/>
              <a:gd name="T64" fmla="*/ 1760 w 3060"/>
              <a:gd name="T65" fmla="*/ 589 h 1656"/>
              <a:gd name="T66" fmla="*/ 1567 w 3060"/>
              <a:gd name="T67" fmla="*/ 654 h 1656"/>
              <a:gd name="T68" fmla="*/ 1409 w 3060"/>
              <a:gd name="T69" fmla="*/ 586 h 1656"/>
              <a:gd name="T70" fmla="*/ 1612 w 3060"/>
              <a:gd name="T71" fmla="*/ 466 h 1656"/>
              <a:gd name="T72" fmla="*/ 1544 w 3060"/>
              <a:gd name="T73" fmla="*/ 330 h 1656"/>
              <a:gd name="T74" fmla="*/ 1887 w 3060"/>
              <a:gd name="T75" fmla="*/ 291 h 1656"/>
              <a:gd name="T76" fmla="*/ 2177 w 3060"/>
              <a:gd name="T77" fmla="*/ 182 h 1656"/>
              <a:gd name="T78" fmla="*/ 2854 w 3060"/>
              <a:gd name="T79" fmla="*/ 279 h 1656"/>
              <a:gd name="T80" fmla="*/ 1880 w 3060"/>
              <a:gd name="T81" fmla="*/ 671 h 1656"/>
              <a:gd name="T82" fmla="*/ 859 w 3060"/>
              <a:gd name="T83" fmla="*/ 897 h 1656"/>
              <a:gd name="T84" fmla="*/ 863 w 3060"/>
              <a:gd name="T85" fmla="*/ 1523 h 1656"/>
              <a:gd name="T86" fmla="*/ 534 w 3060"/>
              <a:gd name="T87" fmla="*/ 879 h 1656"/>
              <a:gd name="T88" fmla="*/ 137 w 3060"/>
              <a:gd name="T89" fmla="*/ 436 h 1656"/>
              <a:gd name="T90" fmla="*/ 34 w 3060"/>
              <a:gd name="T91" fmla="*/ 286 h 1656"/>
              <a:gd name="T92" fmla="*/ 635 w 3060"/>
              <a:gd name="T93" fmla="*/ 282 h 1656"/>
              <a:gd name="T94" fmla="*/ 672 w 3060"/>
              <a:gd name="T95" fmla="*/ 347 h 1656"/>
              <a:gd name="T96" fmla="*/ 904 w 3060"/>
              <a:gd name="T97" fmla="*/ 473 h 1656"/>
              <a:gd name="T98" fmla="*/ 880 w 3060"/>
              <a:gd name="T99" fmla="*/ 612 h 1656"/>
              <a:gd name="T100" fmla="*/ 740 w 3060"/>
              <a:gd name="T101" fmla="*/ 825 h 1656"/>
              <a:gd name="T102" fmla="*/ 742 w 3060"/>
              <a:gd name="T103" fmla="*/ 984 h 1656"/>
              <a:gd name="T104" fmla="*/ 690 w 3060"/>
              <a:gd name="T105" fmla="*/ 604 h 1656"/>
              <a:gd name="T106" fmla="*/ 369 w 3060"/>
              <a:gd name="T107" fmla="*/ 334 h 1656"/>
              <a:gd name="T108" fmla="*/ 602 w 3060"/>
              <a:gd name="T109" fmla="*/ 537 h 1656"/>
              <a:gd name="T110" fmla="*/ 417 w 3060"/>
              <a:gd name="T111" fmla="*/ 154 h 1656"/>
              <a:gd name="T112" fmla="*/ 1802 w 3060"/>
              <a:gd name="T113" fmla="*/ 1290 h 1656"/>
              <a:gd name="T114" fmla="*/ 2494 w 3060"/>
              <a:gd name="T115" fmla="*/ 988 h 1656"/>
              <a:gd name="T116" fmla="*/ 2366 w 3060"/>
              <a:gd name="T117" fmla="*/ 1077 h 1656"/>
              <a:gd name="T118" fmla="*/ 819 w 3060"/>
              <a:gd name="T119" fmla="*/ 880 h 1656"/>
              <a:gd name="T120" fmla="*/ 1247 w 3060"/>
              <a:gd name="T121" fmla="*/ 154 h 1656"/>
              <a:gd name="T122" fmla="*/ 999 w 3060"/>
              <a:gd name="T123" fmla="*/ 277 h 1656"/>
              <a:gd name="T124" fmla="*/ 2290 w 3060"/>
              <a:gd name="T125" fmla="*/ 1089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0" h="1656">
                <a:moveTo>
                  <a:pt x="1379" y="458"/>
                </a:moveTo>
                <a:cubicBezTo>
                  <a:pt x="1378" y="461"/>
                  <a:pt x="1380" y="462"/>
                  <a:pt x="1383" y="462"/>
                </a:cubicBezTo>
                <a:cubicBezTo>
                  <a:pt x="1380" y="467"/>
                  <a:pt x="1375" y="461"/>
                  <a:pt x="1373" y="459"/>
                </a:cubicBezTo>
                <a:cubicBezTo>
                  <a:pt x="1373" y="458"/>
                  <a:pt x="1374" y="458"/>
                  <a:pt x="1374" y="457"/>
                </a:cubicBezTo>
                <a:cubicBezTo>
                  <a:pt x="1375" y="458"/>
                  <a:pt x="1375" y="458"/>
                  <a:pt x="1376" y="459"/>
                </a:cubicBezTo>
                <a:cubicBezTo>
                  <a:pt x="1376" y="458"/>
                  <a:pt x="1376" y="457"/>
                  <a:pt x="1376" y="456"/>
                </a:cubicBezTo>
                <a:cubicBezTo>
                  <a:pt x="1378" y="456"/>
                  <a:pt x="1378" y="457"/>
                  <a:pt x="1379" y="458"/>
                </a:cubicBezTo>
                <a:close/>
                <a:moveTo>
                  <a:pt x="608" y="224"/>
                </a:moveTo>
                <a:cubicBezTo>
                  <a:pt x="607" y="225"/>
                  <a:pt x="605" y="225"/>
                  <a:pt x="604" y="226"/>
                </a:cubicBezTo>
                <a:cubicBezTo>
                  <a:pt x="601" y="218"/>
                  <a:pt x="599" y="220"/>
                  <a:pt x="592" y="220"/>
                </a:cubicBezTo>
                <a:cubicBezTo>
                  <a:pt x="596" y="217"/>
                  <a:pt x="599" y="215"/>
                  <a:pt x="603" y="212"/>
                </a:cubicBezTo>
                <a:cubicBezTo>
                  <a:pt x="602" y="212"/>
                  <a:pt x="601" y="210"/>
                  <a:pt x="600" y="210"/>
                </a:cubicBezTo>
                <a:cubicBezTo>
                  <a:pt x="601" y="209"/>
                  <a:pt x="603" y="207"/>
                  <a:pt x="605" y="206"/>
                </a:cubicBezTo>
                <a:cubicBezTo>
                  <a:pt x="601" y="204"/>
                  <a:pt x="599" y="202"/>
                  <a:pt x="595" y="204"/>
                </a:cubicBezTo>
                <a:cubicBezTo>
                  <a:pt x="590" y="205"/>
                  <a:pt x="588" y="206"/>
                  <a:pt x="583" y="204"/>
                </a:cubicBezTo>
                <a:cubicBezTo>
                  <a:pt x="579" y="202"/>
                  <a:pt x="577" y="204"/>
                  <a:pt x="572" y="204"/>
                </a:cubicBezTo>
                <a:cubicBezTo>
                  <a:pt x="570" y="204"/>
                  <a:pt x="567" y="209"/>
                  <a:pt x="566" y="210"/>
                </a:cubicBezTo>
                <a:cubicBezTo>
                  <a:pt x="567" y="211"/>
                  <a:pt x="576" y="213"/>
                  <a:pt x="576" y="216"/>
                </a:cubicBezTo>
                <a:cubicBezTo>
                  <a:pt x="576" y="220"/>
                  <a:pt x="576" y="226"/>
                  <a:pt x="570" y="224"/>
                </a:cubicBezTo>
                <a:cubicBezTo>
                  <a:pt x="567" y="224"/>
                  <a:pt x="564" y="217"/>
                  <a:pt x="561" y="218"/>
                </a:cubicBezTo>
                <a:cubicBezTo>
                  <a:pt x="558" y="219"/>
                  <a:pt x="553" y="222"/>
                  <a:pt x="557" y="225"/>
                </a:cubicBezTo>
                <a:cubicBezTo>
                  <a:pt x="564" y="231"/>
                  <a:pt x="573" y="233"/>
                  <a:pt x="579" y="240"/>
                </a:cubicBezTo>
                <a:cubicBezTo>
                  <a:pt x="581" y="244"/>
                  <a:pt x="583" y="248"/>
                  <a:pt x="587" y="249"/>
                </a:cubicBezTo>
                <a:cubicBezTo>
                  <a:pt x="591" y="250"/>
                  <a:pt x="596" y="247"/>
                  <a:pt x="595" y="243"/>
                </a:cubicBezTo>
                <a:cubicBezTo>
                  <a:pt x="600" y="245"/>
                  <a:pt x="616" y="235"/>
                  <a:pt x="606" y="231"/>
                </a:cubicBezTo>
                <a:cubicBezTo>
                  <a:pt x="607" y="231"/>
                  <a:pt x="609" y="230"/>
                  <a:pt x="610" y="230"/>
                </a:cubicBezTo>
                <a:cubicBezTo>
                  <a:pt x="610" y="228"/>
                  <a:pt x="609" y="226"/>
                  <a:pt x="608" y="224"/>
                </a:cubicBezTo>
                <a:close/>
                <a:moveTo>
                  <a:pt x="1368" y="458"/>
                </a:moveTo>
                <a:cubicBezTo>
                  <a:pt x="1368" y="459"/>
                  <a:pt x="1366" y="462"/>
                  <a:pt x="1369" y="464"/>
                </a:cubicBezTo>
                <a:cubicBezTo>
                  <a:pt x="1369" y="462"/>
                  <a:pt x="1369" y="459"/>
                  <a:pt x="1371" y="457"/>
                </a:cubicBezTo>
                <a:cubicBezTo>
                  <a:pt x="1370" y="457"/>
                  <a:pt x="1368" y="457"/>
                  <a:pt x="1367" y="457"/>
                </a:cubicBezTo>
                <a:cubicBezTo>
                  <a:pt x="1367" y="458"/>
                  <a:pt x="1367" y="458"/>
                  <a:pt x="1368" y="458"/>
                </a:cubicBezTo>
                <a:close/>
                <a:moveTo>
                  <a:pt x="774" y="313"/>
                </a:moveTo>
                <a:cubicBezTo>
                  <a:pt x="777" y="315"/>
                  <a:pt x="786" y="320"/>
                  <a:pt x="789" y="315"/>
                </a:cubicBezTo>
                <a:cubicBezTo>
                  <a:pt x="792" y="310"/>
                  <a:pt x="789" y="307"/>
                  <a:pt x="791" y="302"/>
                </a:cubicBezTo>
                <a:cubicBezTo>
                  <a:pt x="785" y="292"/>
                  <a:pt x="767" y="306"/>
                  <a:pt x="774" y="313"/>
                </a:cubicBezTo>
                <a:close/>
                <a:moveTo>
                  <a:pt x="825" y="250"/>
                </a:moveTo>
                <a:cubicBezTo>
                  <a:pt x="822" y="242"/>
                  <a:pt x="812" y="243"/>
                  <a:pt x="807" y="245"/>
                </a:cubicBezTo>
                <a:cubicBezTo>
                  <a:pt x="804" y="247"/>
                  <a:pt x="796" y="234"/>
                  <a:pt x="792" y="231"/>
                </a:cubicBezTo>
                <a:cubicBezTo>
                  <a:pt x="789" y="227"/>
                  <a:pt x="780" y="223"/>
                  <a:pt x="775" y="224"/>
                </a:cubicBezTo>
                <a:cubicBezTo>
                  <a:pt x="772" y="224"/>
                  <a:pt x="766" y="224"/>
                  <a:pt x="764" y="226"/>
                </a:cubicBezTo>
                <a:cubicBezTo>
                  <a:pt x="763" y="227"/>
                  <a:pt x="759" y="233"/>
                  <a:pt x="757" y="232"/>
                </a:cubicBezTo>
                <a:cubicBezTo>
                  <a:pt x="752" y="228"/>
                  <a:pt x="752" y="228"/>
                  <a:pt x="747" y="233"/>
                </a:cubicBezTo>
                <a:cubicBezTo>
                  <a:pt x="745" y="235"/>
                  <a:pt x="741" y="235"/>
                  <a:pt x="743" y="231"/>
                </a:cubicBezTo>
                <a:cubicBezTo>
                  <a:pt x="746" y="226"/>
                  <a:pt x="747" y="226"/>
                  <a:pt x="744" y="220"/>
                </a:cubicBezTo>
                <a:cubicBezTo>
                  <a:pt x="743" y="216"/>
                  <a:pt x="741" y="217"/>
                  <a:pt x="739" y="214"/>
                </a:cubicBezTo>
                <a:cubicBezTo>
                  <a:pt x="737" y="211"/>
                  <a:pt x="738" y="206"/>
                  <a:pt x="734" y="206"/>
                </a:cubicBezTo>
                <a:cubicBezTo>
                  <a:pt x="732" y="206"/>
                  <a:pt x="727" y="205"/>
                  <a:pt x="725" y="206"/>
                </a:cubicBezTo>
                <a:cubicBezTo>
                  <a:pt x="718" y="208"/>
                  <a:pt x="712" y="211"/>
                  <a:pt x="705" y="213"/>
                </a:cubicBezTo>
                <a:cubicBezTo>
                  <a:pt x="706" y="210"/>
                  <a:pt x="706" y="208"/>
                  <a:pt x="707" y="205"/>
                </a:cubicBezTo>
                <a:cubicBezTo>
                  <a:pt x="697" y="204"/>
                  <a:pt x="692" y="204"/>
                  <a:pt x="683" y="208"/>
                </a:cubicBezTo>
                <a:cubicBezTo>
                  <a:pt x="676" y="211"/>
                  <a:pt x="671" y="216"/>
                  <a:pt x="668" y="224"/>
                </a:cubicBezTo>
                <a:cubicBezTo>
                  <a:pt x="667" y="227"/>
                  <a:pt x="663" y="233"/>
                  <a:pt x="664" y="237"/>
                </a:cubicBezTo>
                <a:cubicBezTo>
                  <a:pt x="664" y="238"/>
                  <a:pt x="665" y="248"/>
                  <a:pt x="666" y="248"/>
                </a:cubicBezTo>
                <a:cubicBezTo>
                  <a:pt x="675" y="249"/>
                  <a:pt x="681" y="248"/>
                  <a:pt x="688" y="255"/>
                </a:cubicBezTo>
                <a:cubicBezTo>
                  <a:pt x="681" y="255"/>
                  <a:pt x="674" y="254"/>
                  <a:pt x="668" y="253"/>
                </a:cubicBezTo>
                <a:cubicBezTo>
                  <a:pt x="670" y="259"/>
                  <a:pt x="675" y="263"/>
                  <a:pt x="680" y="265"/>
                </a:cubicBezTo>
                <a:cubicBezTo>
                  <a:pt x="684" y="268"/>
                  <a:pt x="686" y="265"/>
                  <a:pt x="689" y="264"/>
                </a:cubicBezTo>
                <a:cubicBezTo>
                  <a:pt x="696" y="264"/>
                  <a:pt x="691" y="266"/>
                  <a:pt x="695" y="269"/>
                </a:cubicBezTo>
                <a:cubicBezTo>
                  <a:pt x="696" y="270"/>
                  <a:pt x="702" y="271"/>
                  <a:pt x="704" y="272"/>
                </a:cubicBezTo>
                <a:cubicBezTo>
                  <a:pt x="711" y="272"/>
                  <a:pt x="719" y="270"/>
                  <a:pt x="725" y="273"/>
                </a:cubicBezTo>
                <a:cubicBezTo>
                  <a:pt x="727" y="274"/>
                  <a:pt x="729" y="274"/>
                  <a:pt x="731" y="275"/>
                </a:cubicBezTo>
                <a:cubicBezTo>
                  <a:pt x="733" y="276"/>
                  <a:pt x="734" y="272"/>
                  <a:pt x="735" y="272"/>
                </a:cubicBezTo>
                <a:cubicBezTo>
                  <a:pt x="738" y="273"/>
                  <a:pt x="739" y="277"/>
                  <a:pt x="742" y="276"/>
                </a:cubicBezTo>
                <a:cubicBezTo>
                  <a:pt x="740" y="274"/>
                  <a:pt x="737" y="271"/>
                  <a:pt x="734" y="269"/>
                </a:cubicBezTo>
                <a:cubicBezTo>
                  <a:pt x="745" y="272"/>
                  <a:pt x="751" y="274"/>
                  <a:pt x="761" y="272"/>
                </a:cubicBezTo>
                <a:cubicBezTo>
                  <a:pt x="760" y="267"/>
                  <a:pt x="759" y="265"/>
                  <a:pt x="755" y="264"/>
                </a:cubicBezTo>
                <a:cubicBezTo>
                  <a:pt x="760" y="259"/>
                  <a:pt x="760" y="267"/>
                  <a:pt x="763" y="269"/>
                </a:cubicBezTo>
                <a:cubicBezTo>
                  <a:pt x="765" y="269"/>
                  <a:pt x="768" y="267"/>
                  <a:pt x="769" y="269"/>
                </a:cubicBezTo>
                <a:cubicBezTo>
                  <a:pt x="769" y="271"/>
                  <a:pt x="770" y="273"/>
                  <a:pt x="770" y="276"/>
                </a:cubicBezTo>
                <a:cubicBezTo>
                  <a:pt x="775" y="271"/>
                  <a:pt x="783" y="282"/>
                  <a:pt x="787" y="285"/>
                </a:cubicBezTo>
                <a:cubicBezTo>
                  <a:pt x="780" y="287"/>
                  <a:pt x="778" y="286"/>
                  <a:pt x="778" y="294"/>
                </a:cubicBezTo>
                <a:cubicBezTo>
                  <a:pt x="782" y="293"/>
                  <a:pt x="785" y="291"/>
                  <a:pt x="788" y="290"/>
                </a:cubicBezTo>
                <a:cubicBezTo>
                  <a:pt x="793" y="289"/>
                  <a:pt x="792" y="288"/>
                  <a:pt x="795" y="292"/>
                </a:cubicBezTo>
                <a:cubicBezTo>
                  <a:pt x="798" y="298"/>
                  <a:pt x="805" y="296"/>
                  <a:pt x="808" y="303"/>
                </a:cubicBezTo>
                <a:cubicBezTo>
                  <a:pt x="811" y="307"/>
                  <a:pt x="813" y="311"/>
                  <a:pt x="815" y="315"/>
                </a:cubicBezTo>
                <a:cubicBezTo>
                  <a:pt x="816" y="317"/>
                  <a:pt x="814" y="318"/>
                  <a:pt x="812" y="319"/>
                </a:cubicBezTo>
                <a:cubicBezTo>
                  <a:pt x="807" y="325"/>
                  <a:pt x="802" y="330"/>
                  <a:pt x="796" y="335"/>
                </a:cubicBezTo>
                <a:cubicBezTo>
                  <a:pt x="798" y="337"/>
                  <a:pt x="805" y="340"/>
                  <a:pt x="804" y="343"/>
                </a:cubicBezTo>
                <a:cubicBezTo>
                  <a:pt x="803" y="345"/>
                  <a:pt x="793" y="346"/>
                  <a:pt x="792" y="347"/>
                </a:cubicBezTo>
                <a:cubicBezTo>
                  <a:pt x="786" y="348"/>
                  <a:pt x="778" y="346"/>
                  <a:pt x="772" y="345"/>
                </a:cubicBezTo>
                <a:cubicBezTo>
                  <a:pt x="773" y="350"/>
                  <a:pt x="767" y="351"/>
                  <a:pt x="765" y="354"/>
                </a:cubicBezTo>
                <a:cubicBezTo>
                  <a:pt x="764" y="357"/>
                  <a:pt x="768" y="362"/>
                  <a:pt x="771" y="362"/>
                </a:cubicBezTo>
                <a:cubicBezTo>
                  <a:pt x="775" y="362"/>
                  <a:pt x="781" y="363"/>
                  <a:pt x="784" y="360"/>
                </a:cubicBezTo>
                <a:cubicBezTo>
                  <a:pt x="787" y="357"/>
                  <a:pt x="791" y="359"/>
                  <a:pt x="795" y="360"/>
                </a:cubicBezTo>
                <a:cubicBezTo>
                  <a:pt x="795" y="359"/>
                  <a:pt x="796" y="358"/>
                  <a:pt x="796" y="356"/>
                </a:cubicBezTo>
                <a:cubicBezTo>
                  <a:pt x="799" y="356"/>
                  <a:pt x="800" y="357"/>
                  <a:pt x="800" y="360"/>
                </a:cubicBezTo>
                <a:cubicBezTo>
                  <a:pt x="807" y="356"/>
                  <a:pt x="807" y="360"/>
                  <a:pt x="811" y="367"/>
                </a:cubicBezTo>
                <a:cubicBezTo>
                  <a:pt x="814" y="371"/>
                  <a:pt x="818" y="370"/>
                  <a:pt x="822" y="372"/>
                </a:cubicBezTo>
                <a:cubicBezTo>
                  <a:pt x="820" y="374"/>
                  <a:pt x="818" y="375"/>
                  <a:pt x="815" y="376"/>
                </a:cubicBezTo>
                <a:cubicBezTo>
                  <a:pt x="819" y="378"/>
                  <a:pt x="822" y="380"/>
                  <a:pt x="826" y="380"/>
                </a:cubicBezTo>
                <a:cubicBezTo>
                  <a:pt x="826" y="381"/>
                  <a:pt x="825" y="381"/>
                  <a:pt x="825" y="382"/>
                </a:cubicBezTo>
                <a:cubicBezTo>
                  <a:pt x="829" y="383"/>
                  <a:pt x="834" y="384"/>
                  <a:pt x="838" y="386"/>
                </a:cubicBezTo>
                <a:cubicBezTo>
                  <a:pt x="840" y="386"/>
                  <a:pt x="840" y="390"/>
                  <a:pt x="843" y="391"/>
                </a:cubicBezTo>
                <a:cubicBezTo>
                  <a:pt x="851" y="393"/>
                  <a:pt x="860" y="395"/>
                  <a:pt x="868" y="397"/>
                </a:cubicBezTo>
                <a:cubicBezTo>
                  <a:pt x="869" y="393"/>
                  <a:pt x="870" y="392"/>
                  <a:pt x="867" y="389"/>
                </a:cubicBezTo>
                <a:cubicBezTo>
                  <a:pt x="864" y="387"/>
                  <a:pt x="861" y="385"/>
                  <a:pt x="858" y="383"/>
                </a:cubicBezTo>
                <a:cubicBezTo>
                  <a:pt x="856" y="381"/>
                  <a:pt x="851" y="382"/>
                  <a:pt x="850" y="380"/>
                </a:cubicBezTo>
                <a:cubicBezTo>
                  <a:pt x="848" y="377"/>
                  <a:pt x="846" y="373"/>
                  <a:pt x="844" y="370"/>
                </a:cubicBezTo>
                <a:cubicBezTo>
                  <a:pt x="847" y="372"/>
                  <a:pt x="850" y="373"/>
                  <a:pt x="854" y="375"/>
                </a:cubicBezTo>
                <a:cubicBezTo>
                  <a:pt x="853" y="373"/>
                  <a:pt x="853" y="372"/>
                  <a:pt x="852" y="370"/>
                </a:cubicBezTo>
                <a:cubicBezTo>
                  <a:pt x="857" y="373"/>
                  <a:pt x="863" y="377"/>
                  <a:pt x="868" y="380"/>
                </a:cubicBezTo>
                <a:cubicBezTo>
                  <a:pt x="871" y="382"/>
                  <a:pt x="875" y="388"/>
                  <a:pt x="877" y="388"/>
                </a:cubicBezTo>
                <a:cubicBezTo>
                  <a:pt x="877" y="386"/>
                  <a:pt x="876" y="384"/>
                  <a:pt x="875" y="382"/>
                </a:cubicBezTo>
                <a:cubicBezTo>
                  <a:pt x="876" y="383"/>
                  <a:pt x="878" y="383"/>
                  <a:pt x="878" y="383"/>
                </a:cubicBezTo>
                <a:cubicBezTo>
                  <a:pt x="880" y="378"/>
                  <a:pt x="874" y="377"/>
                  <a:pt x="876" y="373"/>
                </a:cubicBezTo>
                <a:cubicBezTo>
                  <a:pt x="878" y="375"/>
                  <a:pt x="879" y="376"/>
                  <a:pt x="881" y="378"/>
                </a:cubicBezTo>
                <a:cubicBezTo>
                  <a:pt x="880" y="375"/>
                  <a:pt x="881" y="369"/>
                  <a:pt x="879" y="367"/>
                </a:cubicBezTo>
                <a:cubicBezTo>
                  <a:pt x="878" y="364"/>
                  <a:pt x="874" y="365"/>
                  <a:pt x="873" y="361"/>
                </a:cubicBezTo>
                <a:cubicBezTo>
                  <a:pt x="872" y="356"/>
                  <a:pt x="873" y="355"/>
                  <a:pt x="869" y="354"/>
                </a:cubicBezTo>
                <a:cubicBezTo>
                  <a:pt x="865" y="352"/>
                  <a:pt x="863" y="350"/>
                  <a:pt x="862" y="355"/>
                </a:cubicBezTo>
                <a:cubicBezTo>
                  <a:pt x="860" y="351"/>
                  <a:pt x="859" y="348"/>
                  <a:pt x="858" y="345"/>
                </a:cubicBezTo>
                <a:cubicBezTo>
                  <a:pt x="857" y="340"/>
                  <a:pt x="856" y="342"/>
                  <a:pt x="852" y="344"/>
                </a:cubicBezTo>
                <a:cubicBezTo>
                  <a:pt x="852" y="341"/>
                  <a:pt x="851" y="339"/>
                  <a:pt x="850" y="336"/>
                </a:cubicBezTo>
                <a:cubicBezTo>
                  <a:pt x="852" y="337"/>
                  <a:pt x="855" y="337"/>
                  <a:pt x="857" y="337"/>
                </a:cubicBezTo>
                <a:cubicBezTo>
                  <a:pt x="857" y="333"/>
                  <a:pt x="852" y="333"/>
                  <a:pt x="855" y="329"/>
                </a:cubicBezTo>
                <a:cubicBezTo>
                  <a:pt x="857" y="326"/>
                  <a:pt x="859" y="326"/>
                  <a:pt x="862" y="328"/>
                </a:cubicBezTo>
                <a:cubicBezTo>
                  <a:pt x="865" y="329"/>
                  <a:pt x="867" y="335"/>
                  <a:pt x="870" y="335"/>
                </a:cubicBezTo>
                <a:cubicBezTo>
                  <a:pt x="873" y="336"/>
                  <a:pt x="877" y="333"/>
                  <a:pt x="879" y="332"/>
                </a:cubicBezTo>
                <a:cubicBezTo>
                  <a:pt x="881" y="337"/>
                  <a:pt x="876" y="338"/>
                  <a:pt x="872" y="339"/>
                </a:cubicBezTo>
                <a:cubicBezTo>
                  <a:pt x="878" y="346"/>
                  <a:pt x="881" y="349"/>
                  <a:pt x="889" y="353"/>
                </a:cubicBezTo>
                <a:cubicBezTo>
                  <a:pt x="891" y="348"/>
                  <a:pt x="889" y="343"/>
                  <a:pt x="889" y="338"/>
                </a:cubicBezTo>
                <a:cubicBezTo>
                  <a:pt x="895" y="342"/>
                  <a:pt x="898" y="339"/>
                  <a:pt x="904" y="335"/>
                </a:cubicBezTo>
                <a:cubicBezTo>
                  <a:pt x="902" y="334"/>
                  <a:pt x="900" y="333"/>
                  <a:pt x="898" y="332"/>
                </a:cubicBezTo>
                <a:cubicBezTo>
                  <a:pt x="900" y="330"/>
                  <a:pt x="904" y="332"/>
                  <a:pt x="907" y="332"/>
                </a:cubicBezTo>
                <a:cubicBezTo>
                  <a:pt x="908" y="326"/>
                  <a:pt x="910" y="322"/>
                  <a:pt x="904" y="320"/>
                </a:cubicBezTo>
                <a:cubicBezTo>
                  <a:pt x="900" y="318"/>
                  <a:pt x="894" y="320"/>
                  <a:pt x="890" y="320"/>
                </a:cubicBezTo>
                <a:cubicBezTo>
                  <a:pt x="891" y="318"/>
                  <a:pt x="892" y="316"/>
                  <a:pt x="894" y="315"/>
                </a:cubicBezTo>
                <a:cubicBezTo>
                  <a:pt x="888" y="314"/>
                  <a:pt x="885" y="314"/>
                  <a:pt x="881" y="310"/>
                </a:cubicBezTo>
                <a:cubicBezTo>
                  <a:pt x="878" y="306"/>
                  <a:pt x="877" y="304"/>
                  <a:pt x="872" y="303"/>
                </a:cubicBezTo>
                <a:cubicBezTo>
                  <a:pt x="863" y="299"/>
                  <a:pt x="853" y="296"/>
                  <a:pt x="844" y="291"/>
                </a:cubicBezTo>
                <a:cubicBezTo>
                  <a:pt x="847" y="291"/>
                  <a:pt x="849" y="291"/>
                  <a:pt x="852" y="290"/>
                </a:cubicBezTo>
                <a:cubicBezTo>
                  <a:pt x="852" y="288"/>
                  <a:pt x="851" y="286"/>
                  <a:pt x="851" y="283"/>
                </a:cubicBezTo>
                <a:cubicBezTo>
                  <a:pt x="855" y="284"/>
                  <a:pt x="858" y="285"/>
                  <a:pt x="862" y="285"/>
                </a:cubicBezTo>
                <a:cubicBezTo>
                  <a:pt x="860" y="279"/>
                  <a:pt x="860" y="280"/>
                  <a:pt x="855" y="281"/>
                </a:cubicBezTo>
                <a:cubicBezTo>
                  <a:pt x="851" y="281"/>
                  <a:pt x="849" y="280"/>
                  <a:pt x="846" y="278"/>
                </a:cubicBezTo>
                <a:cubicBezTo>
                  <a:pt x="851" y="275"/>
                  <a:pt x="853" y="275"/>
                  <a:pt x="858" y="275"/>
                </a:cubicBezTo>
                <a:cubicBezTo>
                  <a:pt x="858" y="271"/>
                  <a:pt x="854" y="268"/>
                  <a:pt x="850" y="266"/>
                </a:cubicBezTo>
                <a:cubicBezTo>
                  <a:pt x="850" y="271"/>
                  <a:pt x="845" y="272"/>
                  <a:pt x="842" y="274"/>
                </a:cubicBezTo>
                <a:cubicBezTo>
                  <a:pt x="843" y="269"/>
                  <a:pt x="839" y="270"/>
                  <a:pt x="836" y="269"/>
                </a:cubicBezTo>
                <a:cubicBezTo>
                  <a:pt x="840" y="268"/>
                  <a:pt x="847" y="268"/>
                  <a:pt x="849" y="263"/>
                </a:cubicBezTo>
                <a:cubicBezTo>
                  <a:pt x="845" y="261"/>
                  <a:pt x="827" y="249"/>
                  <a:pt x="825" y="254"/>
                </a:cubicBezTo>
                <a:cubicBezTo>
                  <a:pt x="823" y="258"/>
                  <a:pt x="817" y="262"/>
                  <a:pt x="815" y="257"/>
                </a:cubicBezTo>
                <a:cubicBezTo>
                  <a:pt x="814" y="255"/>
                  <a:pt x="823" y="251"/>
                  <a:pt x="825" y="250"/>
                </a:cubicBezTo>
                <a:close/>
                <a:moveTo>
                  <a:pt x="556" y="165"/>
                </a:moveTo>
                <a:cubicBezTo>
                  <a:pt x="554" y="165"/>
                  <a:pt x="552" y="166"/>
                  <a:pt x="550" y="167"/>
                </a:cubicBezTo>
                <a:cubicBezTo>
                  <a:pt x="553" y="167"/>
                  <a:pt x="555" y="167"/>
                  <a:pt x="557" y="167"/>
                </a:cubicBezTo>
                <a:cubicBezTo>
                  <a:pt x="550" y="173"/>
                  <a:pt x="560" y="173"/>
                  <a:pt x="564" y="172"/>
                </a:cubicBezTo>
                <a:cubicBezTo>
                  <a:pt x="570" y="171"/>
                  <a:pt x="576" y="171"/>
                  <a:pt x="582" y="170"/>
                </a:cubicBezTo>
                <a:cubicBezTo>
                  <a:pt x="581" y="172"/>
                  <a:pt x="579" y="173"/>
                  <a:pt x="577" y="173"/>
                </a:cubicBezTo>
                <a:cubicBezTo>
                  <a:pt x="577" y="173"/>
                  <a:pt x="578" y="173"/>
                  <a:pt x="578" y="174"/>
                </a:cubicBezTo>
                <a:cubicBezTo>
                  <a:pt x="576" y="174"/>
                  <a:pt x="574" y="174"/>
                  <a:pt x="572" y="177"/>
                </a:cubicBezTo>
                <a:cubicBezTo>
                  <a:pt x="575" y="177"/>
                  <a:pt x="577" y="177"/>
                  <a:pt x="579" y="178"/>
                </a:cubicBezTo>
                <a:cubicBezTo>
                  <a:pt x="578" y="178"/>
                  <a:pt x="576" y="179"/>
                  <a:pt x="575" y="179"/>
                </a:cubicBezTo>
                <a:cubicBezTo>
                  <a:pt x="575" y="183"/>
                  <a:pt x="578" y="182"/>
                  <a:pt x="581" y="183"/>
                </a:cubicBezTo>
                <a:cubicBezTo>
                  <a:pt x="583" y="184"/>
                  <a:pt x="584" y="181"/>
                  <a:pt x="585" y="181"/>
                </a:cubicBezTo>
                <a:cubicBezTo>
                  <a:pt x="590" y="181"/>
                  <a:pt x="596" y="184"/>
                  <a:pt x="600" y="180"/>
                </a:cubicBezTo>
                <a:cubicBezTo>
                  <a:pt x="598" y="179"/>
                  <a:pt x="597" y="177"/>
                  <a:pt x="596" y="177"/>
                </a:cubicBezTo>
                <a:cubicBezTo>
                  <a:pt x="597" y="176"/>
                  <a:pt x="598" y="174"/>
                  <a:pt x="598" y="172"/>
                </a:cubicBezTo>
                <a:cubicBezTo>
                  <a:pt x="599" y="173"/>
                  <a:pt x="600" y="173"/>
                  <a:pt x="601" y="174"/>
                </a:cubicBezTo>
                <a:cubicBezTo>
                  <a:pt x="602" y="170"/>
                  <a:pt x="600" y="169"/>
                  <a:pt x="599" y="167"/>
                </a:cubicBezTo>
                <a:cubicBezTo>
                  <a:pt x="599" y="164"/>
                  <a:pt x="601" y="162"/>
                  <a:pt x="600" y="160"/>
                </a:cubicBezTo>
                <a:cubicBezTo>
                  <a:pt x="600" y="158"/>
                  <a:pt x="598" y="153"/>
                  <a:pt x="597" y="153"/>
                </a:cubicBezTo>
                <a:cubicBezTo>
                  <a:pt x="595" y="152"/>
                  <a:pt x="591" y="150"/>
                  <a:pt x="589" y="151"/>
                </a:cubicBezTo>
                <a:cubicBezTo>
                  <a:pt x="584" y="154"/>
                  <a:pt x="580" y="150"/>
                  <a:pt x="574" y="152"/>
                </a:cubicBezTo>
                <a:cubicBezTo>
                  <a:pt x="566" y="155"/>
                  <a:pt x="578" y="155"/>
                  <a:pt x="579" y="159"/>
                </a:cubicBezTo>
                <a:cubicBezTo>
                  <a:pt x="578" y="158"/>
                  <a:pt x="576" y="159"/>
                  <a:pt x="575" y="159"/>
                </a:cubicBezTo>
                <a:cubicBezTo>
                  <a:pt x="577" y="161"/>
                  <a:pt x="579" y="163"/>
                  <a:pt x="580" y="166"/>
                </a:cubicBezTo>
                <a:cubicBezTo>
                  <a:pt x="578" y="165"/>
                  <a:pt x="560" y="147"/>
                  <a:pt x="561" y="159"/>
                </a:cubicBezTo>
                <a:cubicBezTo>
                  <a:pt x="563" y="159"/>
                  <a:pt x="564" y="159"/>
                  <a:pt x="566" y="159"/>
                </a:cubicBezTo>
                <a:cubicBezTo>
                  <a:pt x="562" y="161"/>
                  <a:pt x="563" y="165"/>
                  <a:pt x="567" y="164"/>
                </a:cubicBezTo>
                <a:cubicBezTo>
                  <a:pt x="566" y="168"/>
                  <a:pt x="559" y="164"/>
                  <a:pt x="556" y="165"/>
                </a:cubicBezTo>
                <a:close/>
                <a:moveTo>
                  <a:pt x="556" y="279"/>
                </a:moveTo>
                <a:cubicBezTo>
                  <a:pt x="557" y="272"/>
                  <a:pt x="561" y="274"/>
                  <a:pt x="565" y="277"/>
                </a:cubicBezTo>
                <a:cubicBezTo>
                  <a:pt x="565" y="276"/>
                  <a:pt x="566" y="275"/>
                  <a:pt x="566" y="274"/>
                </a:cubicBezTo>
                <a:cubicBezTo>
                  <a:pt x="572" y="282"/>
                  <a:pt x="571" y="271"/>
                  <a:pt x="571" y="268"/>
                </a:cubicBezTo>
                <a:cubicBezTo>
                  <a:pt x="565" y="269"/>
                  <a:pt x="558" y="265"/>
                  <a:pt x="552" y="261"/>
                </a:cubicBezTo>
                <a:cubicBezTo>
                  <a:pt x="550" y="260"/>
                  <a:pt x="541" y="256"/>
                  <a:pt x="540" y="254"/>
                </a:cubicBezTo>
                <a:cubicBezTo>
                  <a:pt x="539" y="251"/>
                  <a:pt x="542" y="247"/>
                  <a:pt x="540" y="244"/>
                </a:cubicBezTo>
                <a:cubicBezTo>
                  <a:pt x="537" y="235"/>
                  <a:pt x="535" y="223"/>
                  <a:pt x="527" y="219"/>
                </a:cubicBezTo>
                <a:cubicBezTo>
                  <a:pt x="524" y="217"/>
                  <a:pt x="521" y="212"/>
                  <a:pt x="519" y="216"/>
                </a:cubicBezTo>
                <a:cubicBezTo>
                  <a:pt x="518" y="217"/>
                  <a:pt x="512" y="213"/>
                  <a:pt x="510" y="212"/>
                </a:cubicBezTo>
                <a:cubicBezTo>
                  <a:pt x="512" y="216"/>
                  <a:pt x="508" y="217"/>
                  <a:pt x="509" y="219"/>
                </a:cubicBezTo>
                <a:cubicBezTo>
                  <a:pt x="510" y="221"/>
                  <a:pt x="511" y="223"/>
                  <a:pt x="511" y="225"/>
                </a:cubicBezTo>
                <a:cubicBezTo>
                  <a:pt x="513" y="230"/>
                  <a:pt x="515" y="236"/>
                  <a:pt x="517" y="241"/>
                </a:cubicBezTo>
                <a:cubicBezTo>
                  <a:pt x="513" y="242"/>
                  <a:pt x="511" y="244"/>
                  <a:pt x="510" y="240"/>
                </a:cubicBezTo>
                <a:cubicBezTo>
                  <a:pt x="508" y="236"/>
                  <a:pt x="507" y="231"/>
                  <a:pt x="505" y="226"/>
                </a:cubicBezTo>
                <a:cubicBezTo>
                  <a:pt x="503" y="220"/>
                  <a:pt x="492" y="220"/>
                  <a:pt x="487" y="220"/>
                </a:cubicBezTo>
                <a:cubicBezTo>
                  <a:pt x="490" y="223"/>
                  <a:pt x="493" y="226"/>
                  <a:pt x="495" y="229"/>
                </a:cubicBezTo>
                <a:cubicBezTo>
                  <a:pt x="494" y="228"/>
                  <a:pt x="488" y="226"/>
                  <a:pt x="487" y="227"/>
                </a:cubicBezTo>
                <a:cubicBezTo>
                  <a:pt x="484" y="232"/>
                  <a:pt x="484" y="231"/>
                  <a:pt x="479" y="231"/>
                </a:cubicBezTo>
                <a:cubicBezTo>
                  <a:pt x="480" y="230"/>
                  <a:pt x="482" y="228"/>
                  <a:pt x="483" y="226"/>
                </a:cubicBezTo>
                <a:cubicBezTo>
                  <a:pt x="480" y="225"/>
                  <a:pt x="471" y="218"/>
                  <a:pt x="468" y="219"/>
                </a:cubicBezTo>
                <a:cubicBezTo>
                  <a:pt x="465" y="220"/>
                  <a:pt x="465" y="225"/>
                  <a:pt x="462" y="225"/>
                </a:cubicBezTo>
                <a:cubicBezTo>
                  <a:pt x="460" y="225"/>
                  <a:pt x="457" y="226"/>
                  <a:pt x="455" y="226"/>
                </a:cubicBezTo>
                <a:cubicBezTo>
                  <a:pt x="459" y="222"/>
                  <a:pt x="463" y="218"/>
                  <a:pt x="457" y="214"/>
                </a:cubicBezTo>
                <a:cubicBezTo>
                  <a:pt x="453" y="212"/>
                  <a:pt x="451" y="214"/>
                  <a:pt x="446" y="215"/>
                </a:cubicBezTo>
                <a:cubicBezTo>
                  <a:pt x="436" y="219"/>
                  <a:pt x="429" y="222"/>
                  <a:pt x="420" y="229"/>
                </a:cubicBezTo>
                <a:cubicBezTo>
                  <a:pt x="422" y="230"/>
                  <a:pt x="423" y="231"/>
                  <a:pt x="424" y="231"/>
                </a:cubicBezTo>
                <a:cubicBezTo>
                  <a:pt x="421" y="234"/>
                  <a:pt x="415" y="237"/>
                  <a:pt x="416" y="243"/>
                </a:cubicBezTo>
                <a:cubicBezTo>
                  <a:pt x="419" y="243"/>
                  <a:pt x="422" y="243"/>
                  <a:pt x="425" y="243"/>
                </a:cubicBezTo>
                <a:cubicBezTo>
                  <a:pt x="424" y="244"/>
                  <a:pt x="424" y="245"/>
                  <a:pt x="423" y="246"/>
                </a:cubicBezTo>
                <a:cubicBezTo>
                  <a:pt x="429" y="246"/>
                  <a:pt x="435" y="246"/>
                  <a:pt x="441" y="246"/>
                </a:cubicBezTo>
                <a:cubicBezTo>
                  <a:pt x="435" y="249"/>
                  <a:pt x="429" y="251"/>
                  <a:pt x="423" y="254"/>
                </a:cubicBezTo>
                <a:cubicBezTo>
                  <a:pt x="426" y="258"/>
                  <a:pt x="427" y="260"/>
                  <a:pt x="432" y="260"/>
                </a:cubicBezTo>
                <a:cubicBezTo>
                  <a:pt x="439" y="260"/>
                  <a:pt x="445" y="260"/>
                  <a:pt x="452" y="260"/>
                </a:cubicBezTo>
                <a:cubicBezTo>
                  <a:pt x="461" y="260"/>
                  <a:pt x="469" y="262"/>
                  <a:pt x="478" y="264"/>
                </a:cubicBezTo>
                <a:cubicBezTo>
                  <a:pt x="484" y="266"/>
                  <a:pt x="474" y="268"/>
                  <a:pt x="472" y="268"/>
                </a:cubicBezTo>
                <a:cubicBezTo>
                  <a:pt x="467" y="268"/>
                  <a:pt x="462" y="266"/>
                  <a:pt x="457" y="266"/>
                </a:cubicBezTo>
                <a:cubicBezTo>
                  <a:pt x="449" y="265"/>
                  <a:pt x="439" y="269"/>
                  <a:pt x="432" y="271"/>
                </a:cubicBezTo>
                <a:cubicBezTo>
                  <a:pt x="436" y="286"/>
                  <a:pt x="451" y="284"/>
                  <a:pt x="463" y="284"/>
                </a:cubicBezTo>
                <a:cubicBezTo>
                  <a:pt x="462" y="292"/>
                  <a:pt x="464" y="296"/>
                  <a:pt x="471" y="295"/>
                </a:cubicBezTo>
                <a:cubicBezTo>
                  <a:pt x="480" y="295"/>
                  <a:pt x="488" y="294"/>
                  <a:pt x="497" y="293"/>
                </a:cubicBezTo>
                <a:cubicBezTo>
                  <a:pt x="503" y="293"/>
                  <a:pt x="505" y="289"/>
                  <a:pt x="511" y="288"/>
                </a:cubicBezTo>
                <a:cubicBezTo>
                  <a:pt x="515" y="287"/>
                  <a:pt x="516" y="287"/>
                  <a:pt x="519" y="284"/>
                </a:cubicBezTo>
                <a:cubicBezTo>
                  <a:pt x="522" y="282"/>
                  <a:pt x="522" y="279"/>
                  <a:pt x="525" y="280"/>
                </a:cubicBezTo>
                <a:cubicBezTo>
                  <a:pt x="525" y="281"/>
                  <a:pt x="525" y="283"/>
                  <a:pt x="524" y="284"/>
                </a:cubicBezTo>
                <a:cubicBezTo>
                  <a:pt x="528" y="285"/>
                  <a:pt x="533" y="286"/>
                  <a:pt x="537" y="286"/>
                </a:cubicBezTo>
                <a:cubicBezTo>
                  <a:pt x="536" y="287"/>
                  <a:pt x="535" y="288"/>
                  <a:pt x="534" y="288"/>
                </a:cubicBezTo>
                <a:cubicBezTo>
                  <a:pt x="541" y="288"/>
                  <a:pt x="548" y="292"/>
                  <a:pt x="555" y="292"/>
                </a:cubicBezTo>
                <a:cubicBezTo>
                  <a:pt x="557" y="291"/>
                  <a:pt x="564" y="289"/>
                  <a:pt x="564" y="287"/>
                </a:cubicBezTo>
                <a:cubicBezTo>
                  <a:pt x="564" y="284"/>
                  <a:pt x="559" y="285"/>
                  <a:pt x="562" y="281"/>
                </a:cubicBezTo>
                <a:cubicBezTo>
                  <a:pt x="557" y="279"/>
                  <a:pt x="555" y="282"/>
                  <a:pt x="551" y="285"/>
                </a:cubicBezTo>
                <a:cubicBezTo>
                  <a:pt x="551" y="282"/>
                  <a:pt x="552" y="279"/>
                  <a:pt x="550" y="277"/>
                </a:cubicBezTo>
                <a:cubicBezTo>
                  <a:pt x="551" y="277"/>
                  <a:pt x="552" y="277"/>
                  <a:pt x="553" y="277"/>
                </a:cubicBezTo>
                <a:cubicBezTo>
                  <a:pt x="554" y="278"/>
                  <a:pt x="555" y="279"/>
                  <a:pt x="556" y="279"/>
                </a:cubicBezTo>
                <a:close/>
                <a:moveTo>
                  <a:pt x="583" y="288"/>
                </a:moveTo>
                <a:cubicBezTo>
                  <a:pt x="583" y="289"/>
                  <a:pt x="585" y="290"/>
                  <a:pt x="586" y="291"/>
                </a:cubicBezTo>
                <a:cubicBezTo>
                  <a:pt x="587" y="289"/>
                  <a:pt x="587" y="290"/>
                  <a:pt x="588" y="289"/>
                </a:cubicBezTo>
                <a:cubicBezTo>
                  <a:pt x="588" y="291"/>
                  <a:pt x="590" y="292"/>
                  <a:pt x="592" y="292"/>
                </a:cubicBezTo>
                <a:cubicBezTo>
                  <a:pt x="592" y="292"/>
                  <a:pt x="592" y="291"/>
                  <a:pt x="592" y="290"/>
                </a:cubicBezTo>
                <a:cubicBezTo>
                  <a:pt x="594" y="295"/>
                  <a:pt x="602" y="296"/>
                  <a:pt x="607" y="297"/>
                </a:cubicBezTo>
                <a:cubicBezTo>
                  <a:pt x="611" y="298"/>
                  <a:pt x="616" y="293"/>
                  <a:pt x="620" y="290"/>
                </a:cubicBezTo>
                <a:cubicBezTo>
                  <a:pt x="614" y="286"/>
                  <a:pt x="609" y="282"/>
                  <a:pt x="603" y="278"/>
                </a:cubicBezTo>
                <a:cubicBezTo>
                  <a:pt x="600" y="276"/>
                  <a:pt x="598" y="272"/>
                  <a:pt x="595" y="275"/>
                </a:cubicBezTo>
                <a:cubicBezTo>
                  <a:pt x="592" y="277"/>
                  <a:pt x="589" y="280"/>
                  <a:pt x="592" y="283"/>
                </a:cubicBezTo>
                <a:cubicBezTo>
                  <a:pt x="592" y="283"/>
                  <a:pt x="591" y="283"/>
                  <a:pt x="590" y="283"/>
                </a:cubicBezTo>
                <a:cubicBezTo>
                  <a:pt x="588" y="287"/>
                  <a:pt x="585" y="284"/>
                  <a:pt x="583" y="288"/>
                </a:cubicBezTo>
                <a:close/>
                <a:moveTo>
                  <a:pt x="1372" y="453"/>
                </a:moveTo>
                <a:cubicBezTo>
                  <a:pt x="1371" y="453"/>
                  <a:pt x="1371" y="453"/>
                  <a:pt x="1370" y="454"/>
                </a:cubicBezTo>
                <a:cubicBezTo>
                  <a:pt x="1371" y="454"/>
                  <a:pt x="1371" y="455"/>
                  <a:pt x="1371" y="455"/>
                </a:cubicBezTo>
                <a:cubicBezTo>
                  <a:pt x="1373" y="453"/>
                  <a:pt x="1374" y="452"/>
                  <a:pt x="1377" y="452"/>
                </a:cubicBezTo>
                <a:cubicBezTo>
                  <a:pt x="1376" y="451"/>
                  <a:pt x="1376" y="451"/>
                  <a:pt x="1375" y="450"/>
                </a:cubicBezTo>
                <a:cubicBezTo>
                  <a:pt x="1379" y="450"/>
                  <a:pt x="1379" y="445"/>
                  <a:pt x="1377" y="446"/>
                </a:cubicBezTo>
                <a:cubicBezTo>
                  <a:pt x="1374" y="447"/>
                  <a:pt x="1367" y="449"/>
                  <a:pt x="1372" y="453"/>
                </a:cubicBezTo>
                <a:close/>
                <a:moveTo>
                  <a:pt x="747" y="370"/>
                </a:moveTo>
                <a:cubicBezTo>
                  <a:pt x="742" y="366"/>
                  <a:pt x="741" y="365"/>
                  <a:pt x="734" y="366"/>
                </a:cubicBezTo>
                <a:cubicBezTo>
                  <a:pt x="740" y="360"/>
                  <a:pt x="724" y="352"/>
                  <a:pt x="721" y="350"/>
                </a:cubicBezTo>
                <a:cubicBezTo>
                  <a:pt x="719" y="349"/>
                  <a:pt x="715" y="349"/>
                  <a:pt x="713" y="347"/>
                </a:cubicBezTo>
                <a:cubicBezTo>
                  <a:pt x="710" y="344"/>
                  <a:pt x="709" y="343"/>
                  <a:pt x="706" y="347"/>
                </a:cubicBezTo>
                <a:cubicBezTo>
                  <a:pt x="706" y="346"/>
                  <a:pt x="705" y="345"/>
                  <a:pt x="705" y="344"/>
                </a:cubicBezTo>
                <a:cubicBezTo>
                  <a:pt x="711" y="343"/>
                  <a:pt x="709" y="334"/>
                  <a:pt x="704" y="336"/>
                </a:cubicBezTo>
                <a:cubicBezTo>
                  <a:pt x="698" y="339"/>
                  <a:pt x="698" y="343"/>
                  <a:pt x="697" y="350"/>
                </a:cubicBezTo>
                <a:cubicBezTo>
                  <a:pt x="696" y="352"/>
                  <a:pt x="696" y="355"/>
                  <a:pt x="695" y="357"/>
                </a:cubicBezTo>
                <a:cubicBezTo>
                  <a:pt x="695" y="359"/>
                  <a:pt x="697" y="362"/>
                  <a:pt x="696" y="363"/>
                </a:cubicBezTo>
                <a:cubicBezTo>
                  <a:pt x="695" y="365"/>
                  <a:pt x="689" y="370"/>
                  <a:pt x="687" y="372"/>
                </a:cubicBezTo>
                <a:cubicBezTo>
                  <a:pt x="689" y="372"/>
                  <a:pt x="699" y="369"/>
                  <a:pt x="700" y="370"/>
                </a:cubicBezTo>
                <a:cubicBezTo>
                  <a:pt x="701" y="371"/>
                  <a:pt x="702" y="381"/>
                  <a:pt x="704" y="380"/>
                </a:cubicBezTo>
                <a:cubicBezTo>
                  <a:pt x="708" y="377"/>
                  <a:pt x="710" y="372"/>
                  <a:pt x="713" y="371"/>
                </a:cubicBezTo>
                <a:cubicBezTo>
                  <a:pt x="718" y="369"/>
                  <a:pt x="718" y="365"/>
                  <a:pt x="723" y="363"/>
                </a:cubicBezTo>
                <a:cubicBezTo>
                  <a:pt x="722" y="371"/>
                  <a:pt x="735" y="373"/>
                  <a:pt x="740" y="375"/>
                </a:cubicBezTo>
                <a:cubicBezTo>
                  <a:pt x="743" y="373"/>
                  <a:pt x="745" y="371"/>
                  <a:pt x="747" y="370"/>
                </a:cubicBezTo>
                <a:close/>
                <a:moveTo>
                  <a:pt x="647" y="186"/>
                </a:moveTo>
                <a:cubicBezTo>
                  <a:pt x="649" y="190"/>
                  <a:pt x="654" y="186"/>
                  <a:pt x="657" y="185"/>
                </a:cubicBezTo>
                <a:cubicBezTo>
                  <a:pt x="659" y="189"/>
                  <a:pt x="659" y="190"/>
                  <a:pt x="663" y="190"/>
                </a:cubicBezTo>
                <a:cubicBezTo>
                  <a:pt x="667" y="190"/>
                  <a:pt x="670" y="192"/>
                  <a:pt x="671" y="187"/>
                </a:cubicBezTo>
                <a:cubicBezTo>
                  <a:pt x="672" y="188"/>
                  <a:pt x="673" y="189"/>
                  <a:pt x="673" y="190"/>
                </a:cubicBezTo>
                <a:cubicBezTo>
                  <a:pt x="673" y="188"/>
                  <a:pt x="674" y="186"/>
                  <a:pt x="674" y="184"/>
                </a:cubicBezTo>
                <a:cubicBezTo>
                  <a:pt x="679" y="186"/>
                  <a:pt x="674" y="192"/>
                  <a:pt x="679" y="192"/>
                </a:cubicBezTo>
                <a:cubicBezTo>
                  <a:pt x="685" y="192"/>
                  <a:pt x="690" y="193"/>
                  <a:pt x="695" y="193"/>
                </a:cubicBezTo>
                <a:cubicBezTo>
                  <a:pt x="695" y="192"/>
                  <a:pt x="695" y="190"/>
                  <a:pt x="695" y="189"/>
                </a:cubicBezTo>
                <a:cubicBezTo>
                  <a:pt x="698" y="193"/>
                  <a:pt x="705" y="194"/>
                  <a:pt x="706" y="189"/>
                </a:cubicBezTo>
                <a:cubicBezTo>
                  <a:pt x="708" y="194"/>
                  <a:pt x="716" y="191"/>
                  <a:pt x="720" y="190"/>
                </a:cubicBezTo>
                <a:cubicBezTo>
                  <a:pt x="719" y="188"/>
                  <a:pt x="719" y="186"/>
                  <a:pt x="719" y="184"/>
                </a:cubicBezTo>
                <a:cubicBezTo>
                  <a:pt x="724" y="184"/>
                  <a:pt x="721" y="190"/>
                  <a:pt x="725" y="191"/>
                </a:cubicBezTo>
                <a:cubicBezTo>
                  <a:pt x="729" y="192"/>
                  <a:pt x="731" y="193"/>
                  <a:pt x="735" y="193"/>
                </a:cubicBezTo>
                <a:cubicBezTo>
                  <a:pt x="737" y="193"/>
                  <a:pt x="746" y="192"/>
                  <a:pt x="747" y="190"/>
                </a:cubicBezTo>
                <a:cubicBezTo>
                  <a:pt x="749" y="185"/>
                  <a:pt x="750" y="186"/>
                  <a:pt x="755" y="184"/>
                </a:cubicBezTo>
                <a:cubicBezTo>
                  <a:pt x="753" y="182"/>
                  <a:pt x="750" y="182"/>
                  <a:pt x="747" y="181"/>
                </a:cubicBezTo>
                <a:cubicBezTo>
                  <a:pt x="749" y="180"/>
                  <a:pt x="751" y="178"/>
                  <a:pt x="754" y="176"/>
                </a:cubicBezTo>
                <a:cubicBezTo>
                  <a:pt x="745" y="170"/>
                  <a:pt x="735" y="164"/>
                  <a:pt x="725" y="168"/>
                </a:cubicBezTo>
                <a:cubicBezTo>
                  <a:pt x="720" y="169"/>
                  <a:pt x="716" y="167"/>
                  <a:pt x="712" y="168"/>
                </a:cubicBezTo>
                <a:cubicBezTo>
                  <a:pt x="707" y="170"/>
                  <a:pt x="703" y="171"/>
                  <a:pt x="698" y="172"/>
                </a:cubicBezTo>
                <a:cubicBezTo>
                  <a:pt x="699" y="173"/>
                  <a:pt x="700" y="174"/>
                  <a:pt x="701" y="175"/>
                </a:cubicBezTo>
                <a:cubicBezTo>
                  <a:pt x="696" y="173"/>
                  <a:pt x="689" y="170"/>
                  <a:pt x="684" y="171"/>
                </a:cubicBezTo>
                <a:cubicBezTo>
                  <a:pt x="683" y="171"/>
                  <a:pt x="680" y="174"/>
                  <a:pt x="678" y="173"/>
                </a:cubicBezTo>
                <a:cubicBezTo>
                  <a:pt x="676" y="172"/>
                  <a:pt x="674" y="170"/>
                  <a:pt x="671" y="169"/>
                </a:cubicBezTo>
                <a:cubicBezTo>
                  <a:pt x="670" y="168"/>
                  <a:pt x="661" y="162"/>
                  <a:pt x="660" y="162"/>
                </a:cubicBezTo>
                <a:cubicBezTo>
                  <a:pt x="660" y="159"/>
                  <a:pt x="669" y="163"/>
                  <a:pt x="670" y="158"/>
                </a:cubicBezTo>
                <a:cubicBezTo>
                  <a:pt x="667" y="158"/>
                  <a:pt x="665" y="157"/>
                  <a:pt x="662" y="156"/>
                </a:cubicBezTo>
                <a:cubicBezTo>
                  <a:pt x="658" y="155"/>
                  <a:pt x="660" y="153"/>
                  <a:pt x="657" y="151"/>
                </a:cubicBezTo>
                <a:cubicBezTo>
                  <a:pt x="652" y="148"/>
                  <a:pt x="647" y="152"/>
                  <a:pt x="642" y="151"/>
                </a:cubicBezTo>
                <a:cubicBezTo>
                  <a:pt x="637" y="150"/>
                  <a:pt x="634" y="146"/>
                  <a:pt x="630" y="145"/>
                </a:cubicBezTo>
                <a:cubicBezTo>
                  <a:pt x="624" y="144"/>
                  <a:pt x="618" y="142"/>
                  <a:pt x="613" y="143"/>
                </a:cubicBezTo>
                <a:cubicBezTo>
                  <a:pt x="604" y="146"/>
                  <a:pt x="607" y="149"/>
                  <a:pt x="612" y="155"/>
                </a:cubicBezTo>
                <a:cubicBezTo>
                  <a:pt x="618" y="160"/>
                  <a:pt x="621" y="159"/>
                  <a:pt x="628" y="158"/>
                </a:cubicBezTo>
                <a:cubicBezTo>
                  <a:pt x="633" y="157"/>
                  <a:pt x="636" y="155"/>
                  <a:pt x="640" y="160"/>
                </a:cubicBezTo>
                <a:cubicBezTo>
                  <a:pt x="643" y="163"/>
                  <a:pt x="649" y="168"/>
                  <a:pt x="645" y="172"/>
                </a:cubicBezTo>
                <a:cubicBezTo>
                  <a:pt x="642" y="179"/>
                  <a:pt x="644" y="180"/>
                  <a:pt x="647" y="186"/>
                </a:cubicBezTo>
                <a:close/>
                <a:moveTo>
                  <a:pt x="795" y="304"/>
                </a:moveTo>
                <a:cubicBezTo>
                  <a:pt x="792" y="308"/>
                  <a:pt x="805" y="308"/>
                  <a:pt x="806" y="308"/>
                </a:cubicBezTo>
                <a:cubicBezTo>
                  <a:pt x="805" y="302"/>
                  <a:pt x="798" y="301"/>
                  <a:pt x="795" y="304"/>
                </a:cubicBezTo>
                <a:close/>
                <a:moveTo>
                  <a:pt x="674" y="48"/>
                </a:moveTo>
                <a:cubicBezTo>
                  <a:pt x="670" y="51"/>
                  <a:pt x="666" y="55"/>
                  <a:pt x="662" y="58"/>
                </a:cubicBezTo>
                <a:cubicBezTo>
                  <a:pt x="669" y="63"/>
                  <a:pt x="676" y="59"/>
                  <a:pt x="684" y="59"/>
                </a:cubicBezTo>
                <a:cubicBezTo>
                  <a:pt x="692" y="59"/>
                  <a:pt x="700" y="56"/>
                  <a:pt x="707" y="54"/>
                </a:cubicBezTo>
                <a:cubicBezTo>
                  <a:pt x="700" y="57"/>
                  <a:pt x="695" y="60"/>
                  <a:pt x="688" y="60"/>
                </a:cubicBezTo>
                <a:cubicBezTo>
                  <a:pt x="681" y="61"/>
                  <a:pt x="676" y="61"/>
                  <a:pt x="670" y="64"/>
                </a:cubicBezTo>
                <a:cubicBezTo>
                  <a:pt x="677" y="66"/>
                  <a:pt x="684" y="70"/>
                  <a:pt x="690" y="66"/>
                </a:cubicBezTo>
                <a:cubicBezTo>
                  <a:pt x="698" y="61"/>
                  <a:pt x="702" y="60"/>
                  <a:pt x="712" y="59"/>
                </a:cubicBezTo>
                <a:cubicBezTo>
                  <a:pt x="703" y="62"/>
                  <a:pt x="699" y="63"/>
                  <a:pt x="693" y="70"/>
                </a:cubicBezTo>
                <a:cubicBezTo>
                  <a:pt x="699" y="70"/>
                  <a:pt x="705" y="71"/>
                  <a:pt x="711" y="71"/>
                </a:cubicBezTo>
                <a:cubicBezTo>
                  <a:pt x="715" y="71"/>
                  <a:pt x="716" y="73"/>
                  <a:pt x="717" y="67"/>
                </a:cubicBezTo>
                <a:cubicBezTo>
                  <a:pt x="717" y="65"/>
                  <a:pt x="722" y="65"/>
                  <a:pt x="724" y="64"/>
                </a:cubicBezTo>
                <a:cubicBezTo>
                  <a:pt x="723" y="65"/>
                  <a:pt x="722" y="66"/>
                  <a:pt x="721" y="67"/>
                </a:cubicBezTo>
                <a:cubicBezTo>
                  <a:pt x="725" y="66"/>
                  <a:pt x="729" y="65"/>
                  <a:pt x="733" y="64"/>
                </a:cubicBezTo>
                <a:cubicBezTo>
                  <a:pt x="730" y="66"/>
                  <a:pt x="727" y="69"/>
                  <a:pt x="724" y="71"/>
                </a:cubicBezTo>
                <a:cubicBezTo>
                  <a:pt x="729" y="70"/>
                  <a:pt x="734" y="69"/>
                  <a:pt x="738" y="68"/>
                </a:cubicBezTo>
                <a:cubicBezTo>
                  <a:pt x="741" y="68"/>
                  <a:pt x="749" y="68"/>
                  <a:pt x="751" y="66"/>
                </a:cubicBezTo>
                <a:cubicBezTo>
                  <a:pt x="758" y="59"/>
                  <a:pt x="765" y="56"/>
                  <a:pt x="773" y="52"/>
                </a:cubicBezTo>
                <a:cubicBezTo>
                  <a:pt x="770" y="55"/>
                  <a:pt x="766" y="59"/>
                  <a:pt x="762" y="62"/>
                </a:cubicBezTo>
                <a:cubicBezTo>
                  <a:pt x="764" y="63"/>
                  <a:pt x="767" y="64"/>
                  <a:pt x="769" y="65"/>
                </a:cubicBezTo>
                <a:cubicBezTo>
                  <a:pt x="754" y="69"/>
                  <a:pt x="739" y="73"/>
                  <a:pt x="723" y="76"/>
                </a:cubicBezTo>
                <a:cubicBezTo>
                  <a:pt x="728" y="80"/>
                  <a:pt x="734" y="85"/>
                  <a:pt x="739" y="90"/>
                </a:cubicBezTo>
                <a:cubicBezTo>
                  <a:pt x="732" y="86"/>
                  <a:pt x="724" y="78"/>
                  <a:pt x="717" y="76"/>
                </a:cubicBezTo>
                <a:cubicBezTo>
                  <a:pt x="716" y="76"/>
                  <a:pt x="695" y="76"/>
                  <a:pt x="695" y="76"/>
                </a:cubicBezTo>
                <a:cubicBezTo>
                  <a:pt x="689" y="88"/>
                  <a:pt x="701" y="87"/>
                  <a:pt x="708" y="92"/>
                </a:cubicBezTo>
                <a:cubicBezTo>
                  <a:pt x="714" y="96"/>
                  <a:pt x="719" y="103"/>
                  <a:pt x="723" y="110"/>
                </a:cubicBezTo>
                <a:cubicBezTo>
                  <a:pt x="713" y="105"/>
                  <a:pt x="697" y="103"/>
                  <a:pt x="689" y="112"/>
                </a:cubicBezTo>
                <a:cubicBezTo>
                  <a:pt x="681" y="120"/>
                  <a:pt x="688" y="121"/>
                  <a:pt x="696" y="122"/>
                </a:cubicBezTo>
                <a:cubicBezTo>
                  <a:pt x="701" y="123"/>
                  <a:pt x="705" y="117"/>
                  <a:pt x="709" y="113"/>
                </a:cubicBezTo>
                <a:cubicBezTo>
                  <a:pt x="706" y="122"/>
                  <a:pt x="699" y="127"/>
                  <a:pt x="708" y="133"/>
                </a:cubicBezTo>
                <a:cubicBezTo>
                  <a:pt x="715" y="138"/>
                  <a:pt x="724" y="128"/>
                  <a:pt x="728" y="123"/>
                </a:cubicBezTo>
                <a:cubicBezTo>
                  <a:pt x="721" y="133"/>
                  <a:pt x="716" y="140"/>
                  <a:pt x="704" y="137"/>
                </a:cubicBezTo>
                <a:cubicBezTo>
                  <a:pt x="699" y="135"/>
                  <a:pt x="699" y="129"/>
                  <a:pt x="694" y="128"/>
                </a:cubicBezTo>
                <a:cubicBezTo>
                  <a:pt x="688" y="127"/>
                  <a:pt x="685" y="127"/>
                  <a:pt x="680" y="129"/>
                </a:cubicBezTo>
                <a:cubicBezTo>
                  <a:pt x="683" y="136"/>
                  <a:pt x="683" y="136"/>
                  <a:pt x="690" y="137"/>
                </a:cubicBezTo>
                <a:cubicBezTo>
                  <a:pt x="685" y="142"/>
                  <a:pt x="682" y="140"/>
                  <a:pt x="677" y="143"/>
                </a:cubicBezTo>
                <a:cubicBezTo>
                  <a:pt x="675" y="144"/>
                  <a:pt x="670" y="145"/>
                  <a:pt x="668" y="147"/>
                </a:cubicBezTo>
                <a:cubicBezTo>
                  <a:pt x="667" y="148"/>
                  <a:pt x="671" y="150"/>
                  <a:pt x="668" y="152"/>
                </a:cubicBezTo>
                <a:cubicBezTo>
                  <a:pt x="672" y="157"/>
                  <a:pt x="673" y="153"/>
                  <a:pt x="676" y="149"/>
                </a:cubicBezTo>
                <a:cubicBezTo>
                  <a:pt x="676" y="155"/>
                  <a:pt x="684" y="159"/>
                  <a:pt x="686" y="153"/>
                </a:cubicBezTo>
                <a:cubicBezTo>
                  <a:pt x="687" y="159"/>
                  <a:pt x="691" y="156"/>
                  <a:pt x="695" y="156"/>
                </a:cubicBezTo>
                <a:cubicBezTo>
                  <a:pt x="698" y="156"/>
                  <a:pt x="702" y="157"/>
                  <a:pt x="706" y="157"/>
                </a:cubicBezTo>
                <a:cubicBezTo>
                  <a:pt x="710" y="157"/>
                  <a:pt x="712" y="153"/>
                  <a:pt x="715" y="154"/>
                </a:cubicBezTo>
                <a:cubicBezTo>
                  <a:pt x="718" y="155"/>
                  <a:pt x="722" y="157"/>
                  <a:pt x="721" y="151"/>
                </a:cubicBezTo>
                <a:cubicBezTo>
                  <a:pt x="723" y="156"/>
                  <a:pt x="731" y="159"/>
                  <a:pt x="732" y="152"/>
                </a:cubicBezTo>
                <a:cubicBezTo>
                  <a:pt x="735" y="156"/>
                  <a:pt x="737" y="151"/>
                  <a:pt x="740" y="153"/>
                </a:cubicBezTo>
                <a:cubicBezTo>
                  <a:pt x="743" y="156"/>
                  <a:pt x="742" y="158"/>
                  <a:pt x="740" y="162"/>
                </a:cubicBezTo>
                <a:cubicBezTo>
                  <a:pt x="746" y="161"/>
                  <a:pt x="751" y="159"/>
                  <a:pt x="756" y="158"/>
                </a:cubicBezTo>
                <a:cubicBezTo>
                  <a:pt x="757" y="157"/>
                  <a:pt x="758" y="154"/>
                  <a:pt x="759" y="154"/>
                </a:cubicBezTo>
                <a:cubicBezTo>
                  <a:pt x="760" y="153"/>
                  <a:pt x="761" y="156"/>
                  <a:pt x="763" y="155"/>
                </a:cubicBezTo>
                <a:cubicBezTo>
                  <a:pt x="765" y="155"/>
                  <a:pt x="769" y="154"/>
                  <a:pt x="768" y="153"/>
                </a:cubicBezTo>
                <a:cubicBezTo>
                  <a:pt x="768" y="151"/>
                  <a:pt x="769" y="147"/>
                  <a:pt x="767" y="146"/>
                </a:cubicBezTo>
                <a:cubicBezTo>
                  <a:pt x="764" y="144"/>
                  <a:pt x="764" y="143"/>
                  <a:pt x="761" y="144"/>
                </a:cubicBezTo>
                <a:cubicBezTo>
                  <a:pt x="758" y="146"/>
                  <a:pt x="758" y="147"/>
                  <a:pt x="755" y="144"/>
                </a:cubicBezTo>
                <a:cubicBezTo>
                  <a:pt x="754" y="141"/>
                  <a:pt x="763" y="135"/>
                  <a:pt x="764" y="133"/>
                </a:cubicBezTo>
                <a:cubicBezTo>
                  <a:pt x="770" y="129"/>
                  <a:pt x="761" y="126"/>
                  <a:pt x="764" y="124"/>
                </a:cubicBezTo>
                <a:cubicBezTo>
                  <a:pt x="766" y="123"/>
                  <a:pt x="773" y="127"/>
                  <a:pt x="776" y="126"/>
                </a:cubicBezTo>
                <a:cubicBezTo>
                  <a:pt x="782" y="124"/>
                  <a:pt x="783" y="123"/>
                  <a:pt x="787" y="118"/>
                </a:cubicBezTo>
                <a:cubicBezTo>
                  <a:pt x="784" y="116"/>
                  <a:pt x="782" y="114"/>
                  <a:pt x="779" y="113"/>
                </a:cubicBezTo>
                <a:cubicBezTo>
                  <a:pt x="784" y="112"/>
                  <a:pt x="789" y="112"/>
                  <a:pt x="794" y="111"/>
                </a:cubicBezTo>
                <a:cubicBezTo>
                  <a:pt x="794" y="105"/>
                  <a:pt x="781" y="104"/>
                  <a:pt x="777" y="103"/>
                </a:cubicBezTo>
                <a:cubicBezTo>
                  <a:pt x="783" y="103"/>
                  <a:pt x="789" y="103"/>
                  <a:pt x="794" y="103"/>
                </a:cubicBezTo>
                <a:cubicBezTo>
                  <a:pt x="796" y="96"/>
                  <a:pt x="779" y="98"/>
                  <a:pt x="775" y="98"/>
                </a:cubicBezTo>
                <a:cubicBezTo>
                  <a:pt x="785" y="96"/>
                  <a:pt x="796" y="95"/>
                  <a:pt x="806" y="93"/>
                </a:cubicBezTo>
                <a:cubicBezTo>
                  <a:pt x="806" y="91"/>
                  <a:pt x="805" y="89"/>
                  <a:pt x="805" y="88"/>
                </a:cubicBezTo>
                <a:cubicBezTo>
                  <a:pt x="809" y="89"/>
                  <a:pt x="814" y="91"/>
                  <a:pt x="817" y="89"/>
                </a:cubicBezTo>
                <a:cubicBezTo>
                  <a:pt x="822" y="87"/>
                  <a:pt x="825" y="85"/>
                  <a:pt x="829" y="80"/>
                </a:cubicBezTo>
                <a:cubicBezTo>
                  <a:pt x="825" y="80"/>
                  <a:pt x="821" y="80"/>
                  <a:pt x="817" y="80"/>
                </a:cubicBezTo>
                <a:cubicBezTo>
                  <a:pt x="823" y="78"/>
                  <a:pt x="830" y="77"/>
                  <a:pt x="836" y="76"/>
                </a:cubicBezTo>
                <a:cubicBezTo>
                  <a:pt x="841" y="75"/>
                  <a:pt x="847" y="69"/>
                  <a:pt x="852" y="66"/>
                </a:cubicBezTo>
                <a:cubicBezTo>
                  <a:pt x="858" y="62"/>
                  <a:pt x="879" y="57"/>
                  <a:pt x="880" y="49"/>
                </a:cubicBezTo>
                <a:cubicBezTo>
                  <a:pt x="864" y="52"/>
                  <a:pt x="848" y="55"/>
                  <a:pt x="833" y="58"/>
                </a:cubicBezTo>
                <a:cubicBezTo>
                  <a:pt x="842" y="56"/>
                  <a:pt x="852" y="53"/>
                  <a:pt x="861" y="50"/>
                </a:cubicBezTo>
                <a:cubicBezTo>
                  <a:pt x="856" y="49"/>
                  <a:pt x="850" y="48"/>
                  <a:pt x="845" y="47"/>
                </a:cubicBezTo>
                <a:cubicBezTo>
                  <a:pt x="857" y="46"/>
                  <a:pt x="869" y="45"/>
                  <a:pt x="881" y="44"/>
                </a:cubicBezTo>
                <a:cubicBezTo>
                  <a:pt x="890" y="44"/>
                  <a:pt x="901" y="34"/>
                  <a:pt x="909" y="30"/>
                </a:cubicBezTo>
                <a:cubicBezTo>
                  <a:pt x="898" y="26"/>
                  <a:pt x="889" y="24"/>
                  <a:pt x="877" y="22"/>
                </a:cubicBezTo>
                <a:cubicBezTo>
                  <a:pt x="868" y="20"/>
                  <a:pt x="859" y="23"/>
                  <a:pt x="849" y="25"/>
                </a:cubicBezTo>
                <a:cubicBezTo>
                  <a:pt x="854" y="22"/>
                  <a:pt x="860" y="19"/>
                  <a:pt x="865" y="16"/>
                </a:cubicBezTo>
                <a:cubicBezTo>
                  <a:pt x="855" y="15"/>
                  <a:pt x="845" y="12"/>
                  <a:pt x="835" y="12"/>
                </a:cubicBezTo>
                <a:cubicBezTo>
                  <a:pt x="826" y="12"/>
                  <a:pt x="816" y="15"/>
                  <a:pt x="806" y="16"/>
                </a:cubicBezTo>
                <a:cubicBezTo>
                  <a:pt x="808" y="19"/>
                  <a:pt x="809" y="21"/>
                  <a:pt x="810" y="24"/>
                </a:cubicBezTo>
                <a:cubicBezTo>
                  <a:pt x="806" y="21"/>
                  <a:pt x="800" y="15"/>
                  <a:pt x="795" y="15"/>
                </a:cubicBezTo>
                <a:cubicBezTo>
                  <a:pt x="787" y="14"/>
                  <a:pt x="779" y="14"/>
                  <a:pt x="772" y="14"/>
                </a:cubicBezTo>
                <a:cubicBezTo>
                  <a:pt x="776" y="18"/>
                  <a:pt x="781" y="22"/>
                  <a:pt x="785" y="26"/>
                </a:cubicBezTo>
                <a:cubicBezTo>
                  <a:pt x="780" y="23"/>
                  <a:pt x="775" y="21"/>
                  <a:pt x="769" y="19"/>
                </a:cubicBezTo>
                <a:cubicBezTo>
                  <a:pt x="766" y="18"/>
                  <a:pt x="757" y="15"/>
                  <a:pt x="754" y="16"/>
                </a:cubicBezTo>
                <a:cubicBezTo>
                  <a:pt x="752" y="17"/>
                  <a:pt x="752" y="20"/>
                  <a:pt x="749" y="20"/>
                </a:cubicBezTo>
                <a:cubicBezTo>
                  <a:pt x="746" y="20"/>
                  <a:pt x="742" y="21"/>
                  <a:pt x="739" y="21"/>
                </a:cubicBezTo>
                <a:cubicBezTo>
                  <a:pt x="735" y="21"/>
                  <a:pt x="730" y="27"/>
                  <a:pt x="727" y="29"/>
                </a:cubicBezTo>
                <a:cubicBezTo>
                  <a:pt x="736" y="34"/>
                  <a:pt x="745" y="39"/>
                  <a:pt x="754" y="44"/>
                </a:cubicBezTo>
                <a:cubicBezTo>
                  <a:pt x="744" y="42"/>
                  <a:pt x="734" y="39"/>
                  <a:pt x="724" y="37"/>
                </a:cubicBezTo>
                <a:cubicBezTo>
                  <a:pt x="720" y="35"/>
                  <a:pt x="715" y="30"/>
                  <a:pt x="711" y="28"/>
                </a:cubicBezTo>
                <a:cubicBezTo>
                  <a:pt x="708" y="26"/>
                  <a:pt x="703" y="27"/>
                  <a:pt x="700" y="27"/>
                </a:cubicBezTo>
                <a:cubicBezTo>
                  <a:pt x="700" y="29"/>
                  <a:pt x="701" y="31"/>
                  <a:pt x="702" y="33"/>
                </a:cubicBezTo>
                <a:cubicBezTo>
                  <a:pt x="698" y="33"/>
                  <a:pt x="694" y="33"/>
                  <a:pt x="691" y="33"/>
                </a:cubicBezTo>
                <a:cubicBezTo>
                  <a:pt x="693" y="34"/>
                  <a:pt x="696" y="36"/>
                  <a:pt x="699" y="37"/>
                </a:cubicBezTo>
                <a:cubicBezTo>
                  <a:pt x="688" y="38"/>
                  <a:pt x="675" y="32"/>
                  <a:pt x="670" y="44"/>
                </a:cubicBezTo>
                <a:cubicBezTo>
                  <a:pt x="663" y="38"/>
                  <a:pt x="654" y="42"/>
                  <a:pt x="647" y="46"/>
                </a:cubicBezTo>
                <a:cubicBezTo>
                  <a:pt x="651" y="49"/>
                  <a:pt x="656" y="51"/>
                  <a:pt x="661" y="53"/>
                </a:cubicBezTo>
                <a:cubicBezTo>
                  <a:pt x="665" y="51"/>
                  <a:pt x="670" y="49"/>
                  <a:pt x="674" y="48"/>
                </a:cubicBezTo>
                <a:close/>
                <a:moveTo>
                  <a:pt x="571" y="129"/>
                </a:moveTo>
                <a:cubicBezTo>
                  <a:pt x="568" y="126"/>
                  <a:pt x="564" y="126"/>
                  <a:pt x="560" y="127"/>
                </a:cubicBezTo>
                <a:cubicBezTo>
                  <a:pt x="556" y="128"/>
                  <a:pt x="559" y="131"/>
                  <a:pt x="562" y="131"/>
                </a:cubicBezTo>
                <a:cubicBezTo>
                  <a:pt x="565" y="131"/>
                  <a:pt x="568" y="128"/>
                  <a:pt x="571" y="129"/>
                </a:cubicBezTo>
                <a:close/>
                <a:moveTo>
                  <a:pt x="751" y="402"/>
                </a:moveTo>
                <a:cubicBezTo>
                  <a:pt x="753" y="400"/>
                  <a:pt x="761" y="392"/>
                  <a:pt x="753" y="390"/>
                </a:cubicBezTo>
                <a:cubicBezTo>
                  <a:pt x="750" y="389"/>
                  <a:pt x="747" y="393"/>
                  <a:pt x="747" y="395"/>
                </a:cubicBezTo>
                <a:cubicBezTo>
                  <a:pt x="747" y="399"/>
                  <a:pt x="748" y="400"/>
                  <a:pt x="751" y="402"/>
                </a:cubicBezTo>
                <a:close/>
                <a:moveTo>
                  <a:pt x="1348" y="533"/>
                </a:moveTo>
                <a:cubicBezTo>
                  <a:pt x="1347" y="533"/>
                  <a:pt x="1346" y="535"/>
                  <a:pt x="1345" y="535"/>
                </a:cubicBezTo>
                <a:cubicBezTo>
                  <a:pt x="1353" y="542"/>
                  <a:pt x="1364" y="530"/>
                  <a:pt x="1371" y="527"/>
                </a:cubicBezTo>
                <a:cubicBezTo>
                  <a:pt x="1374" y="527"/>
                  <a:pt x="1376" y="529"/>
                  <a:pt x="1377" y="526"/>
                </a:cubicBezTo>
                <a:cubicBezTo>
                  <a:pt x="1378" y="523"/>
                  <a:pt x="1378" y="520"/>
                  <a:pt x="1379" y="517"/>
                </a:cubicBezTo>
                <a:cubicBezTo>
                  <a:pt x="1380" y="514"/>
                  <a:pt x="1378" y="509"/>
                  <a:pt x="1376" y="506"/>
                </a:cubicBezTo>
                <a:cubicBezTo>
                  <a:pt x="1381" y="503"/>
                  <a:pt x="1383" y="502"/>
                  <a:pt x="1383" y="496"/>
                </a:cubicBezTo>
                <a:cubicBezTo>
                  <a:pt x="1381" y="497"/>
                  <a:pt x="1380" y="492"/>
                  <a:pt x="1378" y="489"/>
                </a:cubicBezTo>
                <a:cubicBezTo>
                  <a:pt x="1377" y="488"/>
                  <a:pt x="1372" y="490"/>
                  <a:pt x="1370" y="490"/>
                </a:cubicBezTo>
                <a:cubicBezTo>
                  <a:pt x="1370" y="490"/>
                  <a:pt x="1371" y="489"/>
                  <a:pt x="1371" y="488"/>
                </a:cubicBezTo>
                <a:cubicBezTo>
                  <a:pt x="1365" y="485"/>
                  <a:pt x="1359" y="491"/>
                  <a:pt x="1356" y="496"/>
                </a:cubicBezTo>
                <a:cubicBezTo>
                  <a:pt x="1358" y="497"/>
                  <a:pt x="1360" y="498"/>
                  <a:pt x="1362" y="498"/>
                </a:cubicBezTo>
                <a:cubicBezTo>
                  <a:pt x="1360" y="500"/>
                  <a:pt x="1359" y="502"/>
                  <a:pt x="1356" y="501"/>
                </a:cubicBezTo>
                <a:cubicBezTo>
                  <a:pt x="1354" y="501"/>
                  <a:pt x="1351" y="499"/>
                  <a:pt x="1349" y="500"/>
                </a:cubicBezTo>
                <a:cubicBezTo>
                  <a:pt x="1346" y="502"/>
                  <a:pt x="1347" y="503"/>
                  <a:pt x="1348" y="506"/>
                </a:cubicBezTo>
                <a:cubicBezTo>
                  <a:pt x="1348" y="508"/>
                  <a:pt x="1345" y="510"/>
                  <a:pt x="1344" y="511"/>
                </a:cubicBezTo>
                <a:cubicBezTo>
                  <a:pt x="1348" y="513"/>
                  <a:pt x="1350" y="514"/>
                  <a:pt x="1354" y="514"/>
                </a:cubicBezTo>
                <a:cubicBezTo>
                  <a:pt x="1352" y="517"/>
                  <a:pt x="1349" y="519"/>
                  <a:pt x="1346" y="523"/>
                </a:cubicBezTo>
                <a:cubicBezTo>
                  <a:pt x="1350" y="522"/>
                  <a:pt x="1353" y="521"/>
                  <a:pt x="1356" y="522"/>
                </a:cubicBezTo>
                <a:cubicBezTo>
                  <a:pt x="1354" y="522"/>
                  <a:pt x="1349" y="522"/>
                  <a:pt x="1348" y="524"/>
                </a:cubicBezTo>
                <a:cubicBezTo>
                  <a:pt x="1346" y="526"/>
                  <a:pt x="1345" y="527"/>
                  <a:pt x="1342" y="528"/>
                </a:cubicBezTo>
                <a:cubicBezTo>
                  <a:pt x="1344" y="528"/>
                  <a:pt x="1345" y="529"/>
                  <a:pt x="1346" y="529"/>
                </a:cubicBezTo>
                <a:cubicBezTo>
                  <a:pt x="1345" y="530"/>
                  <a:pt x="1344" y="531"/>
                  <a:pt x="1342" y="531"/>
                </a:cubicBezTo>
                <a:cubicBezTo>
                  <a:pt x="1344" y="532"/>
                  <a:pt x="1346" y="532"/>
                  <a:pt x="1348" y="533"/>
                </a:cubicBezTo>
                <a:close/>
                <a:moveTo>
                  <a:pt x="716" y="390"/>
                </a:moveTo>
                <a:cubicBezTo>
                  <a:pt x="716" y="391"/>
                  <a:pt x="716" y="394"/>
                  <a:pt x="718" y="394"/>
                </a:cubicBezTo>
                <a:cubicBezTo>
                  <a:pt x="725" y="394"/>
                  <a:pt x="733" y="390"/>
                  <a:pt x="734" y="382"/>
                </a:cubicBezTo>
                <a:cubicBezTo>
                  <a:pt x="732" y="381"/>
                  <a:pt x="730" y="381"/>
                  <a:pt x="729" y="381"/>
                </a:cubicBezTo>
                <a:cubicBezTo>
                  <a:pt x="724" y="382"/>
                  <a:pt x="721" y="382"/>
                  <a:pt x="718" y="385"/>
                </a:cubicBezTo>
                <a:cubicBezTo>
                  <a:pt x="715" y="387"/>
                  <a:pt x="715" y="387"/>
                  <a:pt x="716" y="390"/>
                </a:cubicBezTo>
                <a:close/>
                <a:moveTo>
                  <a:pt x="634" y="181"/>
                </a:moveTo>
                <a:cubicBezTo>
                  <a:pt x="633" y="176"/>
                  <a:pt x="628" y="169"/>
                  <a:pt x="623" y="171"/>
                </a:cubicBezTo>
                <a:cubicBezTo>
                  <a:pt x="620" y="172"/>
                  <a:pt x="605" y="174"/>
                  <a:pt x="608" y="182"/>
                </a:cubicBezTo>
                <a:cubicBezTo>
                  <a:pt x="609" y="185"/>
                  <a:pt x="620" y="189"/>
                  <a:pt x="623" y="190"/>
                </a:cubicBezTo>
                <a:cubicBezTo>
                  <a:pt x="630" y="189"/>
                  <a:pt x="636" y="190"/>
                  <a:pt x="634" y="181"/>
                </a:cubicBezTo>
                <a:close/>
                <a:moveTo>
                  <a:pt x="536" y="108"/>
                </a:moveTo>
                <a:cubicBezTo>
                  <a:pt x="540" y="108"/>
                  <a:pt x="542" y="101"/>
                  <a:pt x="546" y="105"/>
                </a:cubicBezTo>
                <a:cubicBezTo>
                  <a:pt x="545" y="106"/>
                  <a:pt x="544" y="107"/>
                  <a:pt x="543" y="108"/>
                </a:cubicBezTo>
                <a:cubicBezTo>
                  <a:pt x="546" y="108"/>
                  <a:pt x="548" y="108"/>
                  <a:pt x="550" y="109"/>
                </a:cubicBezTo>
                <a:cubicBezTo>
                  <a:pt x="551" y="116"/>
                  <a:pt x="540" y="110"/>
                  <a:pt x="536" y="113"/>
                </a:cubicBezTo>
                <a:cubicBezTo>
                  <a:pt x="537" y="126"/>
                  <a:pt x="552" y="114"/>
                  <a:pt x="554" y="117"/>
                </a:cubicBezTo>
                <a:cubicBezTo>
                  <a:pt x="557" y="120"/>
                  <a:pt x="563" y="120"/>
                  <a:pt x="567" y="120"/>
                </a:cubicBezTo>
                <a:cubicBezTo>
                  <a:pt x="571" y="121"/>
                  <a:pt x="571" y="123"/>
                  <a:pt x="573" y="127"/>
                </a:cubicBezTo>
                <a:cubicBezTo>
                  <a:pt x="575" y="130"/>
                  <a:pt x="593" y="130"/>
                  <a:pt x="584" y="120"/>
                </a:cubicBezTo>
                <a:cubicBezTo>
                  <a:pt x="583" y="118"/>
                  <a:pt x="580" y="116"/>
                  <a:pt x="580" y="114"/>
                </a:cubicBezTo>
                <a:cubicBezTo>
                  <a:pt x="581" y="111"/>
                  <a:pt x="582" y="111"/>
                  <a:pt x="579" y="110"/>
                </a:cubicBezTo>
                <a:cubicBezTo>
                  <a:pt x="576" y="107"/>
                  <a:pt x="575" y="107"/>
                  <a:pt x="570" y="108"/>
                </a:cubicBezTo>
                <a:cubicBezTo>
                  <a:pt x="571" y="99"/>
                  <a:pt x="560" y="103"/>
                  <a:pt x="556" y="105"/>
                </a:cubicBezTo>
                <a:cubicBezTo>
                  <a:pt x="554" y="99"/>
                  <a:pt x="551" y="95"/>
                  <a:pt x="545" y="96"/>
                </a:cubicBezTo>
                <a:cubicBezTo>
                  <a:pt x="537" y="97"/>
                  <a:pt x="533" y="95"/>
                  <a:pt x="531" y="103"/>
                </a:cubicBezTo>
                <a:cubicBezTo>
                  <a:pt x="533" y="103"/>
                  <a:pt x="536" y="103"/>
                  <a:pt x="538" y="103"/>
                </a:cubicBezTo>
                <a:cubicBezTo>
                  <a:pt x="537" y="104"/>
                  <a:pt x="537" y="106"/>
                  <a:pt x="536" y="108"/>
                </a:cubicBezTo>
                <a:close/>
                <a:moveTo>
                  <a:pt x="538" y="142"/>
                </a:moveTo>
                <a:cubicBezTo>
                  <a:pt x="540" y="144"/>
                  <a:pt x="543" y="140"/>
                  <a:pt x="540" y="138"/>
                </a:cubicBezTo>
                <a:cubicBezTo>
                  <a:pt x="539" y="136"/>
                  <a:pt x="537" y="134"/>
                  <a:pt x="536" y="133"/>
                </a:cubicBezTo>
                <a:cubicBezTo>
                  <a:pt x="533" y="131"/>
                  <a:pt x="531" y="128"/>
                  <a:pt x="527" y="130"/>
                </a:cubicBezTo>
                <a:cubicBezTo>
                  <a:pt x="528" y="132"/>
                  <a:pt x="529" y="134"/>
                  <a:pt x="529" y="137"/>
                </a:cubicBezTo>
                <a:cubicBezTo>
                  <a:pt x="532" y="139"/>
                  <a:pt x="536" y="140"/>
                  <a:pt x="538" y="142"/>
                </a:cubicBezTo>
                <a:close/>
                <a:moveTo>
                  <a:pt x="589" y="82"/>
                </a:moveTo>
                <a:cubicBezTo>
                  <a:pt x="587" y="77"/>
                  <a:pt x="575" y="78"/>
                  <a:pt x="578" y="85"/>
                </a:cubicBezTo>
                <a:cubicBezTo>
                  <a:pt x="584" y="88"/>
                  <a:pt x="594" y="93"/>
                  <a:pt x="589" y="82"/>
                </a:cubicBezTo>
                <a:close/>
                <a:moveTo>
                  <a:pt x="606" y="122"/>
                </a:moveTo>
                <a:cubicBezTo>
                  <a:pt x="603" y="123"/>
                  <a:pt x="600" y="122"/>
                  <a:pt x="598" y="124"/>
                </a:cubicBezTo>
                <a:cubicBezTo>
                  <a:pt x="600" y="124"/>
                  <a:pt x="604" y="129"/>
                  <a:pt x="605" y="129"/>
                </a:cubicBezTo>
                <a:cubicBezTo>
                  <a:pt x="607" y="129"/>
                  <a:pt x="610" y="128"/>
                  <a:pt x="612" y="127"/>
                </a:cubicBezTo>
                <a:cubicBezTo>
                  <a:pt x="615" y="126"/>
                  <a:pt x="620" y="126"/>
                  <a:pt x="622" y="123"/>
                </a:cubicBezTo>
                <a:cubicBezTo>
                  <a:pt x="623" y="121"/>
                  <a:pt x="620" y="120"/>
                  <a:pt x="623" y="116"/>
                </a:cubicBezTo>
                <a:cubicBezTo>
                  <a:pt x="620" y="115"/>
                  <a:pt x="616" y="115"/>
                  <a:pt x="613" y="114"/>
                </a:cubicBezTo>
                <a:cubicBezTo>
                  <a:pt x="611" y="113"/>
                  <a:pt x="608" y="110"/>
                  <a:pt x="606" y="109"/>
                </a:cubicBezTo>
                <a:cubicBezTo>
                  <a:pt x="602" y="108"/>
                  <a:pt x="588" y="105"/>
                  <a:pt x="595" y="113"/>
                </a:cubicBezTo>
                <a:cubicBezTo>
                  <a:pt x="595" y="113"/>
                  <a:pt x="594" y="114"/>
                  <a:pt x="593" y="114"/>
                </a:cubicBezTo>
                <a:cubicBezTo>
                  <a:pt x="595" y="121"/>
                  <a:pt x="601" y="118"/>
                  <a:pt x="606" y="122"/>
                </a:cubicBezTo>
                <a:close/>
                <a:moveTo>
                  <a:pt x="476" y="125"/>
                </a:moveTo>
                <a:cubicBezTo>
                  <a:pt x="468" y="126"/>
                  <a:pt x="465" y="124"/>
                  <a:pt x="467" y="134"/>
                </a:cubicBezTo>
                <a:cubicBezTo>
                  <a:pt x="470" y="134"/>
                  <a:pt x="473" y="139"/>
                  <a:pt x="476" y="138"/>
                </a:cubicBezTo>
                <a:cubicBezTo>
                  <a:pt x="481" y="137"/>
                  <a:pt x="486" y="136"/>
                  <a:pt x="490" y="134"/>
                </a:cubicBezTo>
                <a:cubicBezTo>
                  <a:pt x="494" y="134"/>
                  <a:pt x="492" y="132"/>
                  <a:pt x="493" y="130"/>
                </a:cubicBezTo>
                <a:cubicBezTo>
                  <a:pt x="493" y="128"/>
                  <a:pt x="488" y="129"/>
                  <a:pt x="486" y="127"/>
                </a:cubicBezTo>
                <a:cubicBezTo>
                  <a:pt x="490" y="126"/>
                  <a:pt x="494" y="126"/>
                  <a:pt x="497" y="123"/>
                </a:cubicBezTo>
                <a:cubicBezTo>
                  <a:pt x="491" y="120"/>
                  <a:pt x="482" y="124"/>
                  <a:pt x="476" y="125"/>
                </a:cubicBezTo>
                <a:close/>
                <a:moveTo>
                  <a:pt x="491" y="157"/>
                </a:moveTo>
                <a:cubicBezTo>
                  <a:pt x="494" y="159"/>
                  <a:pt x="497" y="161"/>
                  <a:pt x="500" y="163"/>
                </a:cubicBezTo>
                <a:cubicBezTo>
                  <a:pt x="498" y="164"/>
                  <a:pt x="496" y="165"/>
                  <a:pt x="494" y="166"/>
                </a:cubicBezTo>
                <a:cubicBezTo>
                  <a:pt x="496" y="167"/>
                  <a:pt x="504" y="169"/>
                  <a:pt x="503" y="171"/>
                </a:cubicBezTo>
                <a:cubicBezTo>
                  <a:pt x="503" y="176"/>
                  <a:pt x="498" y="174"/>
                  <a:pt x="494" y="173"/>
                </a:cubicBezTo>
                <a:cubicBezTo>
                  <a:pt x="492" y="173"/>
                  <a:pt x="483" y="174"/>
                  <a:pt x="482" y="172"/>
                </a:cubicBezTo>
                <a:cubicBezTo>
                  <a:pt x="481" y="166"/>
                  <a:pt x="481" y="167"/>
                  <a:pt x="475" y="167"/>
                </a:cubicBezTo>
                <a:cubicBezTo>
                  <a:pt x="476" y="167"/>
                  <a:pt x="477" y="166"/>
                  <a:pt x="478" y="166"/>
                </a:cubicBezTo>
                <a:cubicBezTo>
                  <a:pt x="475" y="163"/>
                  <a:pt x="470" y="158"/>
                  <a:pt x="466" y="158"/>
                </a:cubicBezTo>
                <a:cubicBezTo>
                  <a:pt x="458" y="160"/>
                  <a:pt x="461" y="157"/>
                  <a:pt x="455" y="154"/>
                </a:cubicBezTo>
                <a:cubicBezTo>
                  <a:pt x="454" y="154"/>
                  <a:pt x="444" y="154"/>
                  <a:pt x="444" y="157"/>
                </a:cubicBezTo>
                <a:cubicBezTo>
                  <a:pt x="444" y="159"/>
                  <a:pt x="452" y="160"/>
                  <a:pt x="454" y="161"/>
                </a:cubicBezTo>
                <a:cubicBezTo>
                  <a:pt x="447" y="160"/>
                  <a:pt x="442" y="159"/>
                  <a:pt x="437" y="162"/>
                </a:cubicBezTo>
                <a:cubicBezTo>
                  <a:pt x="437" y="165"/>
                  <a:pt x="437" y="165"/>
                  <a:pt x="437" y="165"/>
                </a:cubicBezTo>
                <a:cubicBezTo>
                  <a:pt x="441" y="168"/>
                  <a:pt x="448" y="166"/>
                  <a:pt x="452" y="166"/>
                </a:cubicBezTo>
                <a:cubicBezTo>
                  <a:pt x="450" y="167"/>
                  <a:pt x="432" y="166"/>
                  <a:pt x="432" y="170"/>
                </a:cubicBezTo>
                <a:cubicBezTo>
                  <a:pt x="433" y="175"/>
                  <a:pt x="448" y="170"/>
                  <a:pt x="450" y="169"/>
                </a:cubicBezTo>
                <a:cubicBezTo>
                  <a:pt x="444" y="174"/>
                  <a:pt x="432" y="171"/>
                  <a:pt x="428" y="178"/>
                </a:cubicBezTo>
                <a:cubicBezTo>
                  <a:pt x="433" y="180"/>
                  <a:pt x="436" y="180"/>
                  <a:pt x="441" y="179"/>
                </a:cubicBezTo>
                <a:cubicBezTo>
                  <a:pt x="441" y="180"/>
                  <a:pt x="440" y="181"/>
                  <a:pt x="440" y="181"/>
                </a:cubicBezTo>
                <a:cubicBezTo>
                  <a:pt x="442" y="182"/>
                  <a:pt x="444" y="183"/>
                  <a:pt x="446" y="183"/>
                </a:cubicBezTo>
                <a:cubicBezTo>
                  <a:pt x="445" y="179"/>
                  <a:pt x="450" y="179"/>
                  <a:pt x="451" y="184"/>
                </a:cubicBezTo>
                <a:cubicBezTo>
                  <a:pt x="456" y="180"/>
                  <a:pt x="457" y="180"/>
                  <a:pt x="459" y="173"/>
                </a:cubicBezTo>
                <a:cubicBezTo>
                  <a:pt x="463" y="175"/>
                  <a:pt x="461" y="178"/>
                  <a:pt x="460" y="181"/>
                </a:cubicBezTo>
                <a:cubicBezTo>
                  <a:pt x="464" y="181"/>
                  <a:pt x="471" y="182"/>
                  <a:pt x="471" y="178"/>
                </a:cubicBezTo>
                <a:cubicBezTo>
                  <a:pt x="473" y="182"/>
                  <a:pt x="481" y="180"/>
                  <a:pt x="484" y="178"/>
                </a:cubicBezTo>
                <a:cubicBezTo>
                  <a:pt x="478" y="185"/>
                  <a:pt x="465" y="186"/>
                  <a:pt x="456" y="189"/>
                </a:cubicBezTo>
                <a:cubicBezTo>
                  <a:pt x="467" y="196"/>
                  <a:pt x="471" y="193"/>
                  <a:pt x="482" y="189"/>
                </a:cubicBezTo>
                <a:cubicBezTo>
                  <a:pt x="489" y="187"/>
                  <a:pt x="495" y="185"/>
                  <a:pt x="501" y="182"/>
                </a:cubicBezTo>
                <a:cubicBezTo>
                  <a:pt x="505" y="181"/>
                  <a:pt x="507" y="185"/>
                  <a:pt x="511" y="184"/>
                </a:cubicBezTo>
                <a:cubicBezTo>
                  <a:pt x="512" y="184"/>
                  <a:pt x="513" y="181"/>
                  <a:pt x="516" y="181"/>
                </a:cubicBezTo>
                <a:cubicBezTo>
                  <a:pt x="519" y="181"/>
                  <a:pt x="522" y="181"/>
                  <a:pt x="525" y="181"/>
                </a:cubicBezTo>
                <a:cubicBezTo>
                  <a:pt x="529" y="181"/>
                  <a:pt x="530" y="176"/>
                  <a:pt x="531" y="172"/>
                </a:cubicBezTo>
                <a:cubicBezTo>
                  <a:pt x="533" y="167"/>
                  <a:pt x="532" y="162"/>
                  <a:pt x="525" y="163"/>
                </a:cubicBezTo>
                <a:cubicBezTo>
                  <a:pt x="517" y="164"/>
                  <a:pt x="524" y="166"/>
                  <a:pt x="520" y="171"/>
                </a:cubicBezTo>
                <a:cubicBezTo>
                  <a:pt x="519" y="166"/>
                  <a:pt x="518" y="166"/>
                  <a:pt x="514" y="164"/>
                </a:cubicBezTo>
                <a:cubicBezTo>
                  <a:pt x="512" y="164"/>
                  <a:pt x="511" y="159"/>
                  <a:pt x="509" y="158"/>
                </a:cubicBezTo>
                <a:cubicBezTo>
                  <a:pt x="505" y="154"/>
                  <a:pt x="508" y="144"/>
                  <a:pt x="500" y="148"/>
                </a:cubicBezTo>
                <a:cubicBezTo>
                  <a:pt x="497" y="152"/>
                  <a:pt x="495" y="154"/>
                  <a:pt x="491" y="157"/>
                </a:cubicBezTo>
                <a:close/>
                <a:moveTo>
                  <a:pt x="607" y="81"/>
                </a:moveTo>
                <a:cubicBezTo>
                  <a:pt x="608" y="91"/>
                  <a:pt x="619" y="91"/>
                  <a:pt x="625" y="88"/>
                </a:cubicBezTo>
                <a:cubicBezTo>
                  <a:pt x="623" y="92"/>
                  <a:pt x="620" y="91"/>
                  <a:pt x="616" y="92"/>
                </a:cubicBezTo>
                <a:cubicBezTo>
                  <a:pt x="614" y="92"/>
                  <a:pt x="615" y="96"/>
                  <a:pt x="617" y="95"/>
                </a:cubicBezTo>
                <a:cubicBezTo>
                  <a:pt x="620" y="95"/>
                  <a:pt x="619" y="100"/>
                  <a:pt x="622" y="98"/>
                </a:cubicBezTo>
                <a:cubicBezTo>
                  <a:pt x="625" y="96"/>
                  <a:pt x="626" y="94"/>
                  <a:pt x="629" y="95"/>
                </a:cubicBezTo>
                <a:cubicBezTo>
                  <a:pt x="629" y="96"/>
                  <a:pt x="628" y="97"/>
                  <a:pt x="628" y="97"/>
                </a:cubicBezTo>
                <a:cubicBezTo>
                  <a:pt x="631" y="99"/>
                  <a:pt x="632" y="97"/>
                  <a:pt x="635" y="95"/>
                </a:cubicBezTo>
                <a:cubicBezTo>
                  <a:pt x="636" y="95"/>
                  <a:pt x="639" y="99"/>
                  <a:pt x="638" y="94"/>
                </a:cubicBezTo>
                <a:cubicBezTo>
                  <a:pt x="643" y="96"/>
                  <a:pt x="651" y="93"/>
                  <a:pt x="654" y="96"/>
                </a:cubicBezTo>
                <a:cubicBezTo>
                  <a:pt x="650" y="97"/>
                  <a:pt x="646" y="97"/>
                  <a:pt x="642" y="98"/>
                </a:cubicBezTo>
                <a:cubicBezTo>
                  <a:pt x="648" y="100"/>
                  <a:pt x="654" y="99"/>
                  <a:pt x="660" y="99"/>
                </a:cubicBezTo>
                <a:cubicBezTo>
                  <a:pt x="649" y="101"/>
                  <a:pt x="638" y="100"/>
                  <a:pt x="628" y="104"/>
                </a:cubicBezTo>
                <a:cubicBezTo>
                  <a:pt x="631" y="107"/>
                  <a:pt x="634" y="107"/>
                  <a:pt x="638" y="108"/>
                </a:cubicBezTo>
                <a:cubicBezTo>
                  <a:pt x="636" y="108"/>
                  <a:pt x="634" y="109"/>
                  <a:pt x="632" y="109"/>
                </a:cubicBezTo>
                <a:cubicBezTo>
                  <a:pt x="635" y="113"/>
                  <a:pt x="644" y="112"/>
                  <a:pt x="650" y="113"/>
                </a:cubicBezTo>
                <a:cubicBezTo>
                  <a:pt x="646" y="113"/>
                  <a:pt x="642" y="114"/>
                  <a:pt x="639" y="114"/>
                </a:cubicBezTo>
                <a:cubicBezTo>
                  <a:pt x="643" y="122"/>
                  <a:pt x="654" y="120"/>
                  <a:pt x="661" y="121"/>
                </a:cubicBezTo>
                <a:cubicBezTo>
                  <a:pt x="661" y="119"/>
                  <a:pt x="660" y="118"/>
                  <a:pt x="658" y="117"/>
                </a:cubicBezTo>
                <a:cubicBezTo>
                  <a:pt x="663" y="117"/>
                  <a:pt x="665" y="119"/>
                  <a:pt x="668" y="122"/>
                </a:cubicBezTo>
                <a:cubicBezTo>
                  <a:pt x="667" y="118"/>
                  <a:pt x="665" y="115"/>
                  <a:pt x="663" y="111"/>
                </a:cubicBezTo>
                <a:cubicBezTo>
                  <a:pt x="667" y="115"/>
                  <a:pt x="670" y="118"/>
                  <a:pt x="674" y="122"/>
                </a:cubicBezTo>
                <a:cubicBezTo>
                  <a:pt x="676" y="117"/>
                  <a:pt x="677" y="115"/>
                  <a:pt x="674" y="111"/>
                </a:cubicBezTo>
                <a:cubicBezTo>
                  <a:pt x="689" y="119"/>
                  <a:pt x="673" y="105"/>
                  <a:pt x="683" y="102"/>
                </a:cubicBezTo>
                <a:cubicBezTo>
                  <a:pt x="682" y="105"/>
                  <a:pt x="683" y="108"/>
                  <a:pt x="685" y="111"/>
                </a:cubicBezTo>
                <a:cubicBezTo>
                  <a:pt x="687" y="109"/>
                  <a:pt x="692" y="107"/>
                  <a:pt x="690" y="103"/>
                </a:cubicBezTo>
                <a:cubicBezTo>
                  <a:pt x="692" y="105"/>
                  <a:pt x="703" y="99"/>
                  <a:pt x="707" y="98"/>
                </a:cubicBezTo>
                <a:cubicBezTo>
                  <a:pt x="705" y="95"/>
                  <a:pt x="703" y="93"/>
                  <a:pt x="700" y="90"/>
                </a:cubicBezTo>
                <a:cubicBezTo>
                  <a:pt x="700" y="92"/>
                  <a:pt x="698" y="93"/>
                  <a:pt x="698" y="94"/>
                </a:cubicBezTo>
                <a:cubicBezTo>
                  <a:pt x="697" y="87"/>
                  <a:pt x="689" y="91"/>
                  <a:pt x="686" y="93"/>
                </a:cubicBezTo>
                <a:cubicBezTo>
                  <a:pt x="690" y="85"/>
                  <a:pt x="692" y="82"/>
                  <a:pt x="682" y="81"/>
                </a:cubicBezTo>
                <a:cubicBezTo>
                  <a:pt x="688" y="76"/>
                  <a:pt x="680" y="69"/>
                  <a:pt x="675" y="74"/>
                </a:cubicBezTo>
                <a:cubicBezTo>
                  <a:pt x="676" y="76"/>
                  <a:pt x="677" y="78"/>
                  <a:pt x="678" y="80"/>
                </a:cubicBezTo>
                <a:cubicBezTo>
                  <a:pt x="675" y="80"/>
                  <a:pt x="672" y="79"/>
                  <a:pt x="671" y="76"/>
                </a:cubicBezTo>
                <a:cubicBezTo>
                  <a:pt x="670" y="74"/>
                  <a:pt x="672" y="69"/>
                  <a:pt x="668" y="71"/>
                </a:cubicBezTo>
                <a:cubicBezTo>
                  <a:pt x="663" y="72"/>
                  <a:pt x="659" y="70"/>
                  <a:pt x="656" y="66"/>
                </a:cubicBezTo>
                <a:cubicBezTo>
                  <a:pt x="651" y="60"/>
                  <a:pt x="648" y="56"/>
                  <a:pt x="640" y="54"/>
                </a:cubicBezTo>
                <a:cubicBezTo>
                  <a:pt x="636" y="53"/>
                  <a:pt x="629" y="50"/>
                  <a:pt x="626" y="55"/>
                </a:cubicBezTo>
                <a:cubicBezTo>
                  <a:pt x="630" y="56"/>
                  <a:pt x="634" y="55"/>
                  <a:pt x="638" y="57"/>
                </a:cubicBezTo>
                <a:cubicBezTo>
                  <a:pt x="634" y="63"/>
                  <a:pt x="621" y="54"/>
                  <a:pt x="617" y="64"/>
                </a:cubicBezTo>
                <a:cubicBezTo>
                  <a:pt x="620" y="65"/>
                  <a:pt x="625" y="65"/>
                  <a:pt x="628" y="67"/>
                </a:cubicBezTo>
                <a:cubicBezTo>
                  <a:pt x="625" y="68"/>
                  <a:pt x="610" y="68"/>
                  <a:pt x="614" y="73"/>
                </a:cubicBezTo>
                <a:cubicBezTo>
                  <a:pt x="612" y="74"/>
                  <a:pt x="610" y="75"/>
                  <a:pt x="608" y="76"/>
                </a:cubicBezTo>
                <a:cubicBezTo>
                  <a:pt x="612" y="77"/>
                  <a:pt x="614" y="76"/>
                  <a:pt x="618" y="77"/>
                </a:cubicBezTo>
                <a:cubicBezTo>
                  <a:pt x="617" y="78"/>
                  <a:pt x="616" y="78"/>
                  <a:pt x="616" y="79"/>
                </a:cubicBezTo>
                <a:cubicBezTo>
                  <a:pt x="620" y="80"/>
                  <a:pt x="624" y="76"/>
                  <a:pt x="627" y="79"/>
                </a:cubicBezTo>
                <a:cubicBezTo>
                  <a:pt x="626" y="79"/>
                  <a:pt x="625" y="80"/>
                  <a:pt x="623" y="80"/>
                </a:cubicBezTo>
                <a:cubicBezTo>
                  <a:pt x="624" y="81"/>
                  <a:pt x="625" y="82"/>
                  <a:pt x="626" y="83"/>
                </a:cubicBezTo>
                <a:cubicBezTo>
                  <a:pt x="624" y="82"/>
                  <a:pt x="623" y="82"/>
                  <a:pt x="622" y="82"/>
                </a:cubicBezTo>
                <a:cubicBezTo>
                  <a:pt x="617" y="81"/>
                  <a:pt x="612" y="81"/>
                  <a:pt x="607" y="81"/>
                </a:cubicBezTo>
                <a:close/>
                <a:moveTo>
                  <a:pt x="541" y="161"/>
                </a:moveTo>
                <a:cubicBezTo>
                  <a:pt x="544" y="164"/>
                  <a:pt x="558" y="165"/>
                  <a:pt x="556" y="158"/>
                </a:cubicBezTo>
                <a:cubicBezTo>
                  <a:pt x="553" y="157"/>
                  <a:pt x="544" y="157"/>
                  <a:pt x="541" y="161"/>
                </a:cubicBezTo>
                <a:close/>
                <a:moveTo>
                  <a:pt x="429" y="161"/>
                </a:moveTo>
                <a:cubicBezTo>
                  <a:pt x="426" y="162"/>
                  <a:pt x="413" y="167"/>
                  <a:pt x="414" y="171"/>
                </a:cubicBezTo>
                <a:cubicBezTo>
                  <a:pt x="415" y="174"/>
                  <a:pt x="422" y="173"/>
                  <a:pt x="423" y="171"/>
                </a:cubicBezTo>
                <a:cubicBezTo>
                  <a:pt x="425" y="169"/>
                  <a:pt x="430" y="165"/>
                  <a:pt x="429" y="161"/>
                </a:cubicBezTo>
                <a:close/>
                <a:moveTo>
                  <a:pt x="1377" y="465"/>
                </a:moveTo>
                <a:cubicBezTo>
                  <a:pt x="1377" y="465"/>
                  <a:pt x="1376" y="465"/>
                  <a:pt x="1376" y="465"/>
                </a:cubicBezTo>
                <a:cubicBezTo>
                  <a:pt x="1377" y="466"/>
                  <a:pt x="1377" y="466"/>
                  <a:pt x="1377" y="466"/>
                </a:cubicBezTo>
                <a:cubicBezTo>
                  <a:pt x="1377" y="466"/>
                  <a:pt x="1378" y="466"/>
                  <a:pt x="1377" y="465"/>
                </a:cubicBezTo>
                <a:close/>
                <a:moveTo>
                  <a:pt x="519" y="211"/>
                </a:moveTo>
                <a:cubicBezTo>
                  <a:pt x="524" y="212"/>
                  <a:pt x="524" y="213"/>
                  <a:pt x="527" y="216"/>
                </a:cubicBezTo>
                <a:cubicBezTo>
                  <a:pt x="530" y="219"/>
                  <a:pt x="532" y="222"/>
                  <a:pt x="535" y="220"/>
                </a:cubicBezTo>
                <a:cubicBezTo>
                  <a:pt x="538" y="219"/>
                  <a:pt x="540" y="214"/>
                  <a:pt x="540" y="212"/>
                </a:cubicBezTo>
                <a:cubicBezTo>
                  <a:pt x="540" y="208"/>
                  <a:pt x="538" y="207"/>
                  <a:pt x="534" y="205"/>
                </a:cubicBezTo>
                <a:cubicBezTo>
                  <a:pt x="529" y="206"/>
                  <a:pt x="522" y="204"/>
                  <a:pt x="519" y="211"/>
                </a:cubicBezTo>
                <a:close/>
                <a:moveTo>
                  <a:pt x="548" y="180"/>
                </a:moveTo>
                <a:cubicBezTo>
                  <a:pt x="546" y="174"/>
                  <a:pt x="543" y="175"/>
                  <a:pt x="539" y="176"/>
                </a:cubicBezTo>
                <a:cubicBezTo>
                  <a:pt x="533" y="184"/>
                  <a:pt x="546" y="181"/>
                  <a:pt x="548" y="180"/>
                </a:cubicBezTo>
                <a:close/>
                <a:moveTo>
                  <a:pt x="539" y="152"/>
                </a:moveTo>
                <a:cubicBezTo>
                  <a:pt x="540" y="155"/>
                  <a:pt x="541" y="155"/>
                  <a:pt x="541" y="157"/>
                </a:cubicBezTo>
                <a:cubicBezTo>
                  <a:pt x="545" y="158"/>
                  <a:pt x="550" y="159"/>
                  <a:pt x="553" y="155"/>
                </a:cubicBezTo>
                <a:cubicBezTo>
                  <a:pt x="552" y="154"/>
                  <a:pt x="550" y="153"/>
                  <a:pt x="548" y="152"/>
                </a:cubicBezTo>
                <a:cubicBezTo>
                  <a:pt x="545" y="150"/>
                  <a:pt x="542" y="151"/>
                  <a:pt x="539" y="152"/>
                </a:cubicBezTo>
                <a:close/>
                <a:moveTo>
                  <a:pt x="633" y="136"/>
                </a:moveTo>
                <a:cubicBezTo>
                  <a:pt x="634" y="134"/>
                  <a:pt x="636" y="132"/>
                  <a:pt x="637" y="130"/>
                </a:cubicBezTo>
                <a:cubicBezTo>
                  <a:pt x="628" y="127"/>
                  <a:pt x="619" y="127"/>
                  <a:pt x="611" y="131"/>
                </a:cubicBezTo>
                <a:cubicBezTo>
                  <a:pt x="612" y="138"/>
                  <a:pt x="628" y="135"/>
                  <a:pt x="633" y="136"/>
                </a:cubicBezTo>
                <a:close/>
                <a:moveTo>
                  <a:pt x="748" y="221"/>
                </a:moveTo>
                <a:cubicBezTo>
                  <a:pt x="749" y="222"/>
                  <a:pt x="752" y="223"/>
                  <a:pt x="753" y="224"/>
                </a:cubicBezTo>
                <a:cubicBezTo>
                  <a:pt x="756" y="226"/>
                  <a:pt x="766" y="222"/>
                  <a:pt x="769" y="221"/>
                </a:cubicBezTo>
                <a:cubicBezTo>
                  <a:pt x="773" y="220"/>
                  <a:pt x="778" y="221"/>
                  <a:pt x="783" y="222"/>
                </a:cubicBezTo>
                <a:cubicBezTo>
                  <a:pt x="777" y="214"/>
                  <a:pt x="773" y="212"/>
                  <a:pt x="765" y="207"/>
                </a:cubicBezTo>
                <a:cubicBezTo>
                  <a:pt x="762" y="206"/>
                  <a:pt x="759" y="208"/>
                  <a:pt x="756" y="207"/>
                </a:cubicBezTo>
                <a:cubicBezTo>
                  <a:pt x="753" y="206"/>
                  <a:pt x="749" y="205"/>
                  <a:pt x="746" y="203"/>
                </a:cubicBezTo>
                <a:cubicBezTo>
                  <a:pt x="741" y="204"/>
                  <a:pt x="740" y="212"/>
                  <a:pt x="745" y="214"/>
                </a:cubicBezTo>
                <a:cubicBezTo>
                  <a:pt x="749" y="216"/>
                  <a:pt x="745" y="217"/>
                  <a:pt x="748" y="221"/>
                </a:cubicBezTo>
                <a:close/>
                <a:moveTo>
                  <a:pt x="654" y="133"/>
                </a:moveTo>
                <a:cubicBezTo>
                  <a:pt x="651" y="136"/>
                  <a:pt x="658" y="139"/>
                  <a:pt x="659" y="139"/>
                </a:cubicBezTo>
                <a:cubicBezTo>
                  <a:pt x="662" y="141"/>
                  <a:pt x="665" y="139"/>
                  <a:pt x="668" y="138"/>
                </a:cubicBezTo>
                <a:cubicBezTo>
                  <a:pt x="667" y="132"/>
                  <a:pt x="658" y="130"/>
                  <a:pt x="654" y="133"/>
                </a:cubicBezTo>
                <a:close/>
                <a:moveTo>
                  <a:pt x="660" y="148"/>
                </a:moveTo>
                <a:cubicBezTo>
                  <a:pt x="657" y="150"/>
                  <a:pt x="664" y="155"/>
                  <a:pt x="667" y="154"/>
                </a:cubicBezTo>
                <a:cubicBezTo>
                  <a:pt x="666" y="153"/>
                  <a:pt x="666" y="152"/>
                  <a:pt x="665" y="151"/>
                </a:cubicBezTo>
                <a:cubicBezTo>
                  <a:pt x="669" y="148"/>
                  <a:pt x="662" y="146"/>
                  <a:pt x="660" y="148"/>
                </a:cubicBezTo>
                <a:close/>
                <a:moveTo>
                  <a:pt x="2689" y="189"/>
                </a:moveTo>
                <a:cubicBezTo>
                  <a:pt x="2699" y="189"/>
                  <a:pt x="2705" y="189"/>
                  <a:pt x="2715" y="186"/>
                </a:cubicBezTo>
                <a:cubicBezTo>
                  <a:pt x="2716" y="185"/>
                  <a:pt x="2716" y="180"/>
                  <a:pt x="2716" y="179"/>
                </a:cubicBezTo>
                <a:cubicBezTo>
                  <a:pt x="2715" y="178"/>
                  <a:pt x="2710" y="178"/>
                  <a:pt x="2709" y="177"/>
                </a:cubicBezTo>
                <a:cubicBezTo>
                  <a:pt x="2704" y="176"/>
                  <a:pt x="2702" y="177"/>
                  <a:pt x="2697" y="178"/>
                </a:cubicBezTo>
                <a:cubicBezTo>
                  <a:pt x="2697" y="177"/>
                  <a:pt x="2697" y="176"/>
                  <a:pt x="2697" y="175"/>
                </a:cubicBezTo>
                <a:cubicBezTo>
                  <a:pt x="2693" y="174"/>
                  <a:pt x="2688" y="173"/>
                  <a:pt x="2684" y="176"/>
                </a:cubicBezTo>
                <a:cubicBezTo>
                  <a:pt x="2684" y="167"/>
                  <a:pt x="2674" y="173"/>
                  <a:pt x="2675" y="179"/>
                </a:cubicBezTo>
                <a:cubicBezTo>
                  <a:pt x="2675" y="181"/>
                  <a:pt x="2686" y="187"/>
                  <a:pt x="2689" y="189"/>
                </a:cubicBezTo>
                <a:close/>
                <a:moveTo>
                  <a:pt x="1876" y="249"/>
                </a:moveTo>
                <a:cubicBezTo>
                  <a:pt x="1881" y="255"/>
                  <a:pt x="1887" y="259"/>
                  <a:pt x="1895" y="259"/>
                </a:cubicBezTo>
                <a:cubicBezTo>
                  <a:pt x="1901" y="260"/>
                  <a:pt x="1915" y="264"/>
                  <a:pt x="1921" y="259"/>
                </a:cubicBezTo>
                <a:cubicBezTo>
                  <a:pt x="1912" y="253"/>
                  <a:pt x="1904" y="247"/>
                  <a:pt x="1904" y="234"/>
                </a:cubicBezTo>
                <a:cubicBezTo>
                  <a:pt x="1903" y="224"/>
                  <a:pt x="1913" y="216"/>
                  <a:pt x="1919" y="209"/>
                </a:cubicBezTo>
                <a:cubicBezTo>
                  <a:pt x="1922" y="205"/>
                  <a:pt x="1925" y="201"/>
                  <a:pt x="1928" y="197"/>
                </a:cubicBezTo>
                <a:cubicBezTo>
                  <a:pt x="1931" y="193"/>
                  <a:pt x="1938" y="190"/>
                  <a:pt x="1942" y="188"/>
                </a:cubicBezTo>
                <a:cubicBezTo>
                  <a:pt x="1949" y="183"/>
                  <a:pt x="1955" y="177"/>
                  <a:pt x="1963" y="175"/>
                </a:cubicBezTo>
                <a:cubicBezTo>
                  <a:pt x="1973" y="171"/>
                  <a:pt x="1983" y="169"/>
                  <a:pt x="1993" y="165"/>
                </a:cubicBezTo>
                <a:cubicBezTo>
                  <a:pt x="1998" y="163"/>
                  <a:pt x="2018" y="160"/>
                  <a:pt x="2019" y="151"/>
                </a:cubicBezTo>
                <a:cubicBezTo>
                  <a:pt x="2020" y="140"/>
                  <a:pt x="1999" y="145"/>
                  <a:pt x="1996" y="148"/>
                </a:cubicBezTo>
                <a:cubicBezTo>
                  <a:pt x="1987" y="154"/>
                  <a:pt x="1978" y="156"/>
                  <a:pt x="1968" y="159"/>
                </a:cubicBezTo>
                <a:cubicBezTo>
                  <a:pt x="1959" y="159"/>
                  <a:pt x="1953" y="159"/>
                  <a:pt x="1944" y="163"/>
                </a:cubicBezTo>
                <a:cubicBezTo>
                  <a:pt x="1938" y="165"/>
                  <a:pt x="1927" y="167"/>
                  <a:pt x="1921" y="172"/>
                </a:cubicBezTo>
                <a:cubicBezTo>
                  <a:pt x="1915" y="178"/>
                  <a:pt x="1909" y="183"/>
                  <a:pt x="1903" y="189"/>
                </a:cubicBezTo>
                <a:cubicBezTo>
                  <a:pt x="1899" y="194"/>
                  <a:pt x="1896" y="198"/>
                  <a:pt x="1892" y="202"/>
                </a:cubicBezTo>
                <a:cubicBezTo>
                  <a:pt x="1889" y="206"/>
                  <a:pt x="1890" y="208"/>
                  <a:pt x="1891" y="213"/>
                </a:cubicBezTo>
                <a:cubicBezTo>
                  <a:pt x="1892" y="215"/>
                  <a:pt x="1883" y="219"/>
                  <a:pt x="1882" y="220"/>
                </a:cubicBezTo>
                <a:cubicBezTo>
                  <a:pt x="1876" y="224"/>
                  <a:pt x="1881" y="225"/>
                  <a:pt x="1879" y="230"/>
                </a:cubicBezTo>
                <a:cubicBezTo>
                  <a:pt x="1877" y="234"/>
                  <a:pt x="1871" y="232"/>
                  <a:pt x="1871" y="237"/>
                </a:cubicBezTo>
                <a:cubicBezTo>
                  <a:pt x="1870" y="244"/>
                  <a:pt x="1871" y="244"/>
                  <a:pt x="1876" y="249"/>
                </a:cubicBezTo>
                <a:close/>
                <a:moveTo>
                  <a:pt x="1894" y="75"/>
                </a:moveTo>
                <a:cubicBezTo>
                  <a:pt x="1884" y="72"/>
                  <a:pt x="1884" y="72"/>
                  <a:pt x="1876" y="79"/>
                </a:cubicBezTo>
                <a:cubicBezTo>
                  <a:pt x="1880" y="79"/>
                  <a:pt x="1884" y="80"/>
                  <a:pt x="1887" y="80"/>
                </a:cubicBezTo>
                <a:cubicBezTo>
                  <a:pt x="1890" y="79"/>
                  <a:pt x="1892" y="77"/>
                  <a:pt x="1894" y="75"/>
                </a:cubicBezTo>
                <a:close/>
                <a:moveTo>
                  <a:pt x="1929" y="53"/>
                </a:moveTo>
                <a:cubicBezTo>
                  <a:pt x="1927" y="51"/>
                  <a:pt x="1925" y="49"/>
                  <a:pt x="1923" y="47"/>
                </a:cubicBezTo>
                <a:cubicBezTo>
                  <a:pt x="1927" y="46"/>
                  <a:pt x="1932" y="45"/>
                  <a:pt x="1936" y="44"/>
                </a:cubicBezTo>
                <a:cubicBezTo>
                  <a:pt x="1929" y="42"/>
                  <a:pt x="1926" y="41"/>
                  <a:pt x="1920" y="45"/>
                </a:cubicBezTo>
                <a:cubicBezTo>
                  <a:pt x="1915" y="49"/>
                  <a:pt x="1910" y="52"/>
                  <a:pt x="1904" y="55"/>
                </a:cubicBezTo>
                <a:cubicBezTo>
                  <a:pt x="1909" y="56"/>
                  <a:pt x="1914" y="57"/>
                  <a:pt x="1918" y="57"/>
                </a:cubicBezTo>
                <a:cubicBezTo>
                  <a:pt x="1922" y="56"/>
                  <a:pt x="1926" y="54"/>
                  <a:pt x="1929" y="53"/>
                </a:cubicBezTo>
                <a:close/>
                <a:moveTo>
                  <a:pt x="1929" y="267"/>
                </a:moveTo>
                <a:cubicBezTo>
                  <a:pt x="1931" y="270"/>
                  <a:pt x="1941" y="279"/>
                  <a:pt x="1945" y="276"/>
                </a:cubicBezTo>
                <a:cubicBezTo>
                  <a:pt x="1949" y="272"/>
                  <a:pt x="1936" y="265"/>
                  <a:pt x="1934" y="264"/>
                </a:cubicBezTo>
                <a:cubicBezTo>
                  <a:pt x="1932" y="265"/>
                  <a:pt x="1931" y="266"/>
                  <a:pt x="1929" y="267"/>
                </a:cubicBezTo>
                <a:close/>
                <a:moveTo>
                  <a:pt x="1941" y="82"/>
                </a:moveTo>
                <a:cubicBezTo>
                  <a:pt x="1940" y="78"/>
                  <a:pt x="1936" y="81"/>
                  <a:pt x="1933" y="82"/>
                </a:cubicBezTo>
                <a:cubicBezTo>
                  <a:pt x="1934" y="83"/>
                  <a:pt x="1935" y="84"/>
                  <a:pt x="1937" y="85"/>
                </a:cubicBezTo>
                <a:cubicBezTo>
                  <a:pt x="1938" y="84"/>
                  <a:pt x="1940" y="83"/>
                  <a:pt x="1941" y="82"/>
                </a:cubicBezTo>
                <a:close/>
                <a:moveTo>
                  <a:pt x="1925" y="63"/>
                </a:moveTo>
                <a:cubicBezTo>
                  <a:pt x="1919" y="61"/>
                  <a:pt x="1914" y="59"/>
                  <a:pt x="1908" y="59"/>
                </a:cubicBezTo>
                <a:cubicBezTo>
                  <a:pt x="1899" y="60"/>
                  <a:pt x="1896" y="59"/>
                  <a:pt x="1891" y="65"/>
                </a:cubicBezTo>
                <a:cubicBezTo>
                  <a:pt x="1896" y="67"/>
                  <a:pt x="1902" y="68"/>
                  <a:pt x="1907" y="70"/>
                </a:cubicBezTo>
                <a:cubicBezTo>
                  <a:pt x="1914" y="68"/>
                  <a:pt x="1919" y="68"/>
                  <a:pt x="1925" y="63"/>
                </a:cubicBezTo>
                <a:close/>
                <a:moveTo>
                  <a:pt x="1841" y="68"/>
                </a:moveTo>
                <a:cubicBezTo>
                  <a:pt x="1837" y="71"/>
                  <a:pt x="1833" y="74"/>
                  <a:pt x="1829" y="77"/>
                </a:cubicBezTo>
                <a:cubicBezTo>
                  <a:pt x="1836" y="79"/>
                  <a:pt x="1841" y="80"/>
                  <a:pt x="1849" y="80"/>
                </a:cubicBezTo>
                <a:cubicBezTo>
                  <a:pt x="1848" y="77"/>
                  <a:pt x="1848" y="75"/>
                  <a:pt x="1847" y="73"/>
                </a:cubicBezTo>
                <a:cubicBezTo>
                  <a:pt x="1855" y="71"/>
                  <a:pt x="1863" y="69"/>
                  <a:pt x="1871" y="67"/>
                </a:cubicBezTo>
                <a:cubicBezTo>
                  <a:pt x="1867" y="64"/>
                  <a:pt x="1864" y="62"/>
                  <a:pt x="1859" y="63"/>
                </a:cubicBezTo>
                <a:cubicBezTo>
                  <a:pt x="1853" y="65"/>
                  <a:pt x="1849" y="67"/>
                  <a:pt x="1844" y="65"/>
                </a:cubicBezTo>
                <a:cubicBezTo>
                  <a:pt x="1833" y="63"/>
                  <a:pt x="1826" y="66"/>
                  <a:pt x="1815" y="69"/>
                </a:cubicBezTo>
                <a:cubicBezTo>
                  <a:pt x="1818" y="70"/>
                  <a:pt x="1822" y="71"/>
                  <a:pt x="1826" y="72"/>
                </a:cubicBezTo>
                <a:cubicBezTo>
                  <a:pt x="1831" y="71"/>
                  <a:pt x="1836" y="70"/>
                  <a:pt x="1841" y="68"/>
                </a:cubicBezTo>
                <a:close/>
                <a:moveTo>
                  <a:pt x="1846" y="291"/>
                </a:moveTo>
                <a:cubicBezTo>
                  <a:pt x="1848" y="294"/>
                  <a:pt x="1857" y="287"/>
                  <a:pt x="1859" y="285"/>
                </a:cubicBezTo>
                <a:cubicBezTo>
                  <a:pt x="1855" y="282"/>
                  <a:pt x="1853" y="281"/>
                  <a:pt x="1848" y="280"/>
                </a:cubicBezTo>
                <a:cubicBezTo>
                  <a:pt x="1842" y="282"/>
                  <a:pt x="1840" y="286"/>
                  <a:pt x="1846" y="291"/>
                </a:cubicBezTo>
                <a:close/>
                <a:moveTo>
                  <a:pt x="1615" y="269"/>
                </a:moveTo>
                <a:cubicBezTo>
                  <a:pt x="1623" y="268"/>
                  <a:pt x="1628" y="265"/>
                  <a:pt x="1634" y="259"/>
                </a:cubicBezTo>
                <a:cubicBezTo>
                  <a:pt x="1630" y="259"/>
                  <a:pt x="1630" y="262"/>
                  <a:pt x="1627" y="264"/>
                </a:cubicBezTo>
                <a:cubicBezTo>
                  <a:pt x="1625" y="265"/>
                  <a:pt x="1620" y="264"/>
                  <a:pt x="1617" y="265"/>
                </a:cubicBezTo>
                <a:cubicBezTo>
                  <a:pt x="1619" y="267"/>
                  <a:pt x="1617" y="268"/>
                  <a:pt x="1615" y="269"/>
                </a:cubicBezTo>
                <a:close/>
                <a:moveTo>
                  <a:pt x="477" y="117"/>
                </a:moveTo>
                <a:cubicBezTo>
                  <a:pt x="481" y="120"/>
                  <a:pt x="481" y="116"/>
                  <a:pt x="484" y="116"/>
                </a:cubicBezTo>
                <a:cubicBezTo>
                  <a:pt x="487" y="116"/>
                  <a:pt x="502" y="121"/>
                  <a:pt x="500" y="114"/>
                </a:cubicBezTo>
                <a:cubicBezTo>
                  <a:pt x="499" y="109"/>
                  <a:pt x="487" y="109"/>
                  <a:pt x="484" y="110"/>
                </a:cubicBezTo>
                <a:cubicBezTo>
                  <a:pt x="478" y="112"/>
                  <a:pt x="469" y="112"/>
                  <a:pt x="465" y="117"/>
                </a:cubicBezTo>
                <a:cubicBezTo>
                  <a:pt x="466" y="118"/>
                  <a:pt x="467" y="118"/>
                  <a:pt x="468" y="119"/>
                </a:cubicBezTo>
                <a:cubicBezTo>
                  <a:pt x="470" y="118"/>
                  <a:pt x="474" y="116"/>
                  <a:pt x="477" y="117"/>
                </a:cubicBezTo>
                <a:close/>
                <a:moveTo>
                  <a:pt x="1929" y="72"/>
                </a:moveTo>
                <a:cubicBezTo>
                  <a:pt x="1927" y="72"/>
                  <a:pt x="1905" y="73"/>
                  <a:pt x="1907" y="79"/>
                </a:cubicBezTo>
                <a:cubicBezTo>
                  <a:pt x="1909" y="85"/>
                  <a:pt x="1924" y="80"/>
                  <a:pt x="1930" y="79"/>
                </a:cubicBezTo>
                <a:cubicBezTo>
                  <a:pt x="1929" y="79"/>
                  <a:pt x="1928" y="77"/>
                  <a:pt x="1928" y="76"/>
                </a:cubicBezTo>
                <a:cubicBezTo>
                  <a:pt x="1930" y="76"/>
                  <a:pt x="1933" y="76"/>
                  <a:pt x="1936" y="75"/>
                </a:cubicBezTo>
                <a:cubicBezTo>
                  <a:pt x="1934" y="74"/>
                  <a:pt x="1931" y="73"/>
                  <a:pt x="1929" y="72"/>
                </a:cubicBezTo>
                <a:close/>
                <a:moveTo>
                  <a:pt x="2604" y="185"/>
                </a:moveTo>
                <a:cubicBezTo>
                  <a:pt x="2607" y="186"/>
                  <a:pt x="2610" y="190"/>
                  <a:pt x="2613" y="189"/>
                </a:cubicBezTo>
                <a:cubicBezTo>
                  <a:pt x="2619" y="189"/>
                  <a:pt x="2619" y="189"/>
                  <a:pt x="2622" y="183"/>
                </a:cubicBezTo>
                <a:cubicBezTo>
                  <a:pt x="2626" y="190"/>
                  <a:pt x="2633" y="184"/>
                  <a:pt x="2639" y="181"/>
                </a:cubicBezTo>
                <a:cubicBezTo>
                  <a:pt x="2641" y="181"/>
                  <a:pt x="2643" y="187"/>
                  <a:pt x="2645" y="187"/>
                </a:cubicBezTo>
                <a:cubicBezTo>
                  <a:pt x="2649" y="186"/>
                  <a:pt x="2652" y="185"/>
                  <a:pt x="2655" y="185"/>
                </a:cubicBezTo>
                <a:cubicBezTo>
                  <a:pt x="2654" y="183"/>
                  <a:pt x="2653" y="181"/>
                  <a:pt x="2652" y="179"/>
                </a:cubicBezTo>
                <a:cubicBezTo>
                  <a:pt x="2656" y="181"/>
                  <a:pt x="2657" y="182"/>
                  <a:pt x="2661" y="180"/>
                </a:cubicBezTo>
                <a:cubicBezTo>
                  <a:pt x="2664" y="178"/>
                  <a:pt x="2667" y="176"/>
                  <a:pt x="2669" y="173"/>
                </a:cubicBezTo>
                <a:cubicBezTo>
                  <a:pt x="2660" y="170"/>
                  <a:pt x="2651" y="167"/>
                  <a:pt x="2643" y="163"/>
                </a:cubicBezTo>
                <a:cubicBezTo>
                  <a:pt x="2640" y="162"/>
                  <a:pt x="2637" y="160"/>
                  <a:pt x="2634" y="161"/>
                </a:cubicBezTo>
                <a:cubicBezTo>
                  <a:pt x="2630" y="163"/>
                  <a:pt x="2632" y="166"/>
                  <a:pt x="2633" y="171"/>
                </a:cubicBezTo>
                <a:cubicBezTo>
                  <a:pt x="2627" y="168"/>
                  <a:pt x="2614" y="156"/>
                  <a:pt x="2608" y="161"/>
                </a:cubicBezTo>
                <a:cubicBezTo>
                  <a:pt x="2602" y="166"/>
                  <a:pt x="2600" y="167"/>
                  <a:pt x="2598" y="174"/>
                </a:cubicBezTo>
                <a:cubicBezTo>
                  <a:pt x="2597" y="178"/>
                  <a:pt x="2601" y="182"/>
                  <a:pt x="2604" y="185"/>
                </a:cubicBezTo>
                <a:close/>
                <a:moveTo>
                  <a:pt x="1377" y="484"/>
                </a:moveTo>
                <a:cubicBezTo>
                  <a:pt x="1379" y="484"/>
                  <a:pt x="1380" y="482"/>
                  <a:pt x="1379" y="480"/>
                </a:cubicBezTo>
                <a:cubicBezTo>
                  <a:pt x="1378" y="480"/>
                  <a:pt x="1376" y="481"/>
                  <a:pt x="1376" y="482"/>
                </a:cubicBezTo>
                <a:cubicBezTo>
                  <a:pt x="1378" y="482"/>
                  <a:pt x="1376" y="483"/>
                  <a:pt x="1377" y="484"/>
                </a:cubicBezTo>
                <a:close/>
                <a:moveTo>
                  <a:pt x="2637" y="212"/>
                </a:moveTo>
                <a:cubicBezTo>
                  <a:pt x="2643" y="217"/>
                  <a:pt x="2647" y="216"/>
                  <a:pt x="2654" y="216"/>
                </a:cubicBezTo>
                <a:cubicBezTo>
                  <a:pt x="2652" y="209"/>
                  <a:pt x="2652" y="209"/>
                  <a:pt x="2647" y="206"/>
                </a:cubicBezTo>
                <a:cubicBezTo>
                  <a:pt x="2645" y="205"/>
                  <a:pt x="2636" y="201"/>
                  <a:pt x="2636" y="201"/>
                </a:cubicBezTo>
                <a:cubicBezTo>
                  <a:pt x="2636" y="196"/>
                  <a:pt x="2632" y="192"/>
                  <a:pt x="2627" y="195"/>
                </a:cubicBezTo>
                <a:cubicBezTo>
                  <a:pt x="2621" y="199"/>
                  <a:pt x="2628" y="203"/>
                  <a:pt x="2631" y="205"/>
                </a:cubicBezTo>
                <a:cubicBezTo>
                  <a:pt x="2627" y="208"/>
                  <a:pt x="2624" y="210"/>
                  <a:pt x="2620" y="213"/>
                </a:cubicBezTo>
                <a:cubicBezTo>
                  <a:pt x="2625" y="212"/>
                  <a:pt x="2634" y="209"/>
                  <a:pt x="2637" y="212"/>
                </a:cubicBezTo>
                <a:close/>
                <a:moveTo>
                  <a:pt x="1985" y="64"/>
                </a:moveTo>
                <a:cubicBezTo>
                  <a:pt x="1990" y="63"/>
                  <a:pt x="1988" y="61"/>
                  <a:pt x="1988" y="55"/>
                </a:cubicBezTo>
                <a:cubicBezTo>
                  <a:pt x="1986" y="55"/>
                  <a:pt x="1982" y="55"/>
                  <a:pt x="1980" y="56"/>
                </a:cubicBezTo>
                <a:cubicBezTo>
                  <a:pt x="1978" y="57"/>
                  <a:pt x="1978" y="61"/>
                  <a:pt x="1977" y="62"/>
                </a:cubicBezTo>
                <a:cubicBezTo>
                  <a:pt x="1972" y="64"/>
                  <a:pt x="1968" y="58"/>
                  <a:pt x="1964" y="64"/>
                </a:cubicBezTo>
                <a:cubicBezTo>
                  <a:pt x="1966" y="65"/>
                  <a:pt x="1967" y="67"/>
                  <a:pt x="1968" y="68"/>
                </a:cubicBezTo>
                <a:cubicBezTo>
                  <a:pt x="1974" y="67"/>
                  <a:pt x="1979" y="65"/>
                  <a:pt x="1985" y="64"/>
                </a:cubicBezTo>
                <a:close/>
                <a:moveTo>
                  <a:pt x="1939" y="72"/>
                </a:moveTo>
                <a:cubicBezTo>
                  <a:pt x="1942" y="72"/>
                  <a:pt x="1943" y="71"/>
                  <a:pt x="1945" y="74"/>
                </a:cubicBezTo>
                <a:cubicBezTo>
                  <a:pt x="1949" y="78"/>
                  <a:pt x="1958" y="72"/>
                  <a:pt x="1961" y="69"/>
                </a:cubicBezTo>
                <a:cubicBezTo>
                  <a:pt x="1964" y="65"/>
                  <a:pt x="1956" y="59"/>
                  <a:pt x="1952" y="60"/>
                </a:cubicBezTo>
                <a:cubicBezTo>
                  <a:pt x="1946" y="61"/>
                  <a:pt x="1941" y="63"/>
                  <a:pt x="1934" y="66"/>
                </a:cubicBezTo>
                <a:cubicBezTo>
                  <a:pt x="1936" y="69"/>
                  <a:pt x="1936" y="72"/>
                  <a:pt x="1939" y="72"/>
                </a:cubicBezTo>
                <a:close/>
                <a:moveTo>
                  <a:pt x="2277" y="123"/>
                </a:moveTo>
                <a:cubicBezTo>
                  <a:pt x="2282" y="129"/>
                  <a:pt x="2294" y="121"/>
                  <a:pt x="2299" y="119"/>
                </a:cubicBezTo>
                <a:cubicBezTo>
                  <a:pt x="2301" y="118"/>
                  <a:pt x="2304" y="122"/>
                  <a:pt x="2307" y="121"/>
                </a:cubicBezTo>
                <a:cubicBezTo>
                  <a:pt x="2312" y="120"/>
                  <a:pt x="2317" y="120"/>
                  <a:pt x="2322" y="119"/>
                </a:cubicBezTo>
                <a:cubicBezTo>
                  <a:pt x="2325" y="118"/>
                  <a:pt x="2327" y="117"/>
                  <a:pt x="2330" y="114"/>
                </a:cubicBezTo>
                <a:cubicBezTo>
                  <a:pt x="2332" y="113"/>
                  <a:pt x="2328" y="107"/>
                  <a:pt x="2325" y="107"/>
                </a:cubicBezTo>
                <a:cubicBezTo>
                  <a:pt x="2321" y="106"/>
                  <a:pt x="2320" y="104"/>
                  <a:pt x="2316" y="100"/>
                </a:cubicBezTo>
                <a:cubicBezTo>
                  <a:pt x="2315" y="99"/>
                  <a:pt x="2309" y="100"/>
                  <a:pt x="2306" y="101"/>
                </a:cubicBezTo>
                <a:cubicBezTo>
                  <a:pt x="2308" y="99"/>
                  <a:pt x="2309" y="98"/>
                  <a:pt x="2311" y="97"/>
                </a:cubicBezTo>
                <a:cubicBezTo>
                  <a:pt x="2304" y="94"/>
                  <a:pt x="2299" y="95"/>
                  <a:pt x="2294" y="100"/>
                </a:cubicBezTo>
                <a:cubicBezTo>
                  <a:pt x="2289" y="105"/>
                  <a:pt x="2285" y="111"/>
                  <a:pt x="2282" y="118"/>
                </a:cubicBezTo>
                <a:cubicBezTo>
                  <a:pt x="2280" y="119"/>
                  <a:pt x="2279" y="121"/>
                  <a:pt x="2277" y="123"/>
                </a:cubicBezTo>
                <a:close/>
                <a:moveTo>
                  <a:pt x="2213" y="90"/>
                </a:moveTo>
                <a:cubicBezTo>
                  <a:pt x="2218" y="90"/>
                  <a:pt x="2227" y="87"/>
                  <a:pt x="2231" y="91"/>
                </a:cubicBezTo>
                <a:cubicBezTo>
                  <a:pt x="2235" y="97"/>
                  <a:pt x="2238" y="104"/>
                  <a:pt x="2244" y="103"/>
                </a:cubicBezTo>
                <a:cubicBezTo>
                  <a:pt x="2253" y="102"/>
                  <a:pt x="2257" y="102"/>
                  <a:pt x="2264" y="105"/>
                </a:cubicBezTo>
                <a:cubicBezTo>
                  <a:pt x="2271" y="108"/>
                  <a:pt x="2274" y="106"/>
                  <a:pt x="2282" y="104"/>
                </a:cubicBezTo>
                <a:cubicBezTo>
                  <a:pt x="2281" y="102"/>
                  <a:pt x="2278" y="97"/>
                  <a:pt x="2279" y="94"/>
                </a:cubicBezTo>
                <a:cubicBezTo>
                  <a:pt x="2280" y="91"/>
                  <a:pt x="2284" y="87"/>
                  <a:pt x="2280" y="86"/>
                </a:cubicBezTo>
                <a:cubicBezTo>
                  <a:pt x="2274" y="82"/>
                  <a:pt x="2270" y="85"/>
                  <a:pt x="2263" y="88"/>
                </a:cubicBezTo>
                <a:cubicBezTo>
                  <a:pt x="2265" y="86"/>
                  <a:pt x="2268" y="83"/>
                  <a:pt x="2270" y="81"/>
                </a:cubicBezTo>
                <a:cubicBezTo>
                  <a:pt x="2267" y="80"/>
                  <a:pt x="2259" y="80"/>
                  <a:pt x="2258" y="76"/>
                </a:cubicBezTo>
                <a:cubicBezTo>
                  <a:pt x="2257" y="68"/>
                  <a:pt x="2257" y="69"/>
                  <a:pt x="2264" y="67"/>
                </a:cubicBezTo>
                <a:cubicBezTo>
                  <a:pt x="2259" y="63"/>
                  <a:pt x="2251" y="54"/>
                  <a:pt x="2245" y="54"/>
                </a:cubicBezTo>
                <a:cubicBezTo>
                  <a:pt x="2239" y="53"/>
                  <a:pt x="2243" y="57"/>
                  <a:pt x="2239" y="58"/>
                </a:cubicBezTo>
                <a:cubicBezTo>
                  <a:pt x="2235" y="60"/>
                  <a:pt x="2230" y="61"/>
                  <a:pt x="2226" y="62"/>
                </a:cubicBezTo>
                <a:cubicBezTo>
                  <a:pt x="2221" y="64"/>
                  <a:pt x="2222" y="65"/>
                  <a:pt x="2220" y="71"/>
                </a:cubicBezTo>
                <a:cubicBezTo>
                  <a:pt x="2220" y="73"/>
                  <a:pt x="2212" y="74"/>
                  <a:pt x="2210" y="74"/>
                </a:cubicBezTo>
                <a:cubicBezTo>
                  <a:pt x="2209" y="75"/>
                  <a:pt x="2207" y="82"/>
                  <a:pt x="2206" y="84"/>
                </a:cubicBezTo>
                <a:cubicBezTo>
                  <a:pt x="2205" y="85"/>
                  <a:pt x="2212" y="89"/>
                  <a:pt x="2213" y="90"/>
                </a:cubicBezTo>
                <a:close/>
                <a:moveTo>
                  <a:pt x="2964" y="257"/>
                </a:moveTo>
                <a:cubicBezTo>
                  <a:pt x="2966" y="256"/>
                  <a:pt x="2968" y="258"/>
                  <a:pt x="2970" y="257"/>
                </a:cubicBezTo>
                <a:cubicBezTo>
                  <a:pt x="2977" y="256"/>
                  <a:pt x="2983" y="256"/>
                  <a:pt x="2989" y="250"/>
                </a:cubicBezTo>
                <a:cubicBezTo>
                  <a:pt x="2986" y="248"/>
                  <a:pt x="2983" y="244"/>
                  <a:pt x="2979" y="244"/>
                </a:cubicBezTo>
                <a:cubicBezTo>
                  <a:pt x="2974" y="244"/>
                  <a:pt x="2969" y="244"/>
                  <a:pt x="2964" y="243"/>
                </a:cubicBezTo>
                <a:cubicBezTo>
                  <a:pt x="2960" y="243"/>
                  <a:pt x="2955" y="247"/>
                  <a:pt x="2951" y="248"/>
                </a:cubicBezTo>
                <a:cubicBezTo>
                  <a:pt x="2950" y="249"/>
                  <a:pt x="2953" y="258"/>
                  <a:pt x="2953" y="260"/>
                </a:cubicBezTo>
                <a:cubicBezTo>
                  <a:pt x="2957" y="259"/>
                  <a:pt x="2960" y="258"/>
                  <a:pt x="2964" y="257"/>
                </a:cubicBezTo>
                <a:close/>
                <a:moveTo>
                  <a:pt x="1569" y="284"/>
                </a:moveTo>
                <a:cubicBezTo>
                  <a:pt x="1566" y="285"/>
                  <a:pt x="1562" y="285"/>
                  <a:pt x="1563" y="290"/>
                </a:cubicBezTo>
                <a:cubicBezTo>
                  <a:pt x="1565" y="288"/>
                  <a:pt x="1566" y="287"/>
                  <a:pt x="1568" y="286"/>
                </a:cubicBezTo>
                <a:cubicBezTo>
                  <a:pt x="1568" y="285"/>
                  <a:pt x="1569" y="284"/>
                  <a:pt x="1569" y="284"/>
                </a:cubicBezTo>
                <a:close/>
                <a:moveTo>
                  <a:pt x="1547" y="302"/>
                </a:moveTo>
                <a:cubicBezTo>
                  <a:pt x="1549" y="303"/>
                  <a:pt x="1551" y="302"/>
                  <a:pt x="1552" y="300"/>
                </a:cubicBezTo>
                <a:cubicBezTo>
                  <a:pt x="1550" y="298"/>
                  <a:pt x="1549" y="299"/>
                  <a:pt x="1547" y="300"/>
                </a:cubicBezTo>
                <a:cubicBezTo>
                  <a:pt x="1547" y="301"/>
                  <a:pt x="1547" y="302"/>
                  <a:pt x="1547" y="302"/>
                </a:cubicBezTo>
                <a:close/>
                <a:moveTo>
                  <a:pt x="1559" y="287"/>
                </a:moveTo>
                <a:cubicBezTo>
                  <a:pt x="1557" y="290"/>
                  <a:pt x="1555" y="292"/>
                  <a:pt x="1554" y="294"/>
                </a:cubicBezTo>
                <a:cubicBezTo>
                  <a:pt x="1555" y="294"/>
                  <a:pt x="1557" y="294"/>
                  <a:pt x="1559" y="295"/>
                </a:cubicBezTo>
                <a:cubicBezTo>
                  <a:pt x="1563" y="292"/>
                  <a:pt x="1562" y="290"/>
                  <a:pt x="1559" y="287"/>
                </a:cubicBezTo>
                <a:close/>
                <a:moveTo>
                  <a:pt x="1404" y="440"/>
                </a:moveTo>
                <a:cubicBezTo>
                  <a:pt x="1406" y="440"/>
                  <a:pt x="1406" y="440"/>
                  <a:pt x="1408" y="439"/>
                </a:cubicBezTo>
                <a:cubicBezTo>
                  <a:pt x="1406" y="439"/>
                  <a:pt x="1406" y="438"/>
                  <a:pt x="1404" y="438"/>
                </a:cubicBezTo>
                <a:cubicBezTo>
                  <a:pt x="1405" y="438"/>
                  <a:pt x="1405" y="438"/>
                  <a:pt x="1405" y="438"/>
                </a:cubicBezTo>
                <a:cubicBezTo>
                  <a:pt x="1403" y="435"/>
                  <a:pt x="1402" y="438"/>
                  <a:pt x="1402" y="440"/>
                </a:cubicBezTo>
                <a:cubicBezTo>
                  <a:pt x="1402" y="440"/>
                  <a:pt x="1403" y="441"/>
                  <a:pt x="1403" y="441"/>
                </a:cubicBezTo>
                <a:cubicBezTo>
                  <a:pt x="1403" y="441"/>
                  <a:pt x="1403" y="440"/>
                  <a:pt x="1404" y="440"/>
                </a:cubicBezTo>
                <a:close/>
                <a:moveTo>
                  <a:pt x="1626" y="263"/>
                </a:moveTo>
                <a:cubicBezTo>
                  <a:pt x="1628" y="261"/>
                  <a:pt x="1630" y="260"/>
                  <a:pt x="1631" y="257"/>
                </a:cubicBezTo>
                <a:cubicBezTo>
                  <a:pt x="1628" y="259"/>
                  <a:pt x="1628" y="261"/>
                  <a:pt x="1625" y="260"/>
                </a:cubicBezTo>
                <a:cubicBezTo>
                  <a:pt x="1622" y="259"/>
                  <a:pt x="1620" y="259"/>
                  <a:pt x="1618" y="259"/>
                </a:cubicBezTo>
                <a:cubicBezTo>
                  <a:pt x="1619" y="265"/>
                  <a:pt x="1623" y="263"/>
                  <a:pt x="1626" y="263"/>
                </a:cubicBezTo>
                <a:close/>
                <a:moveTo>
                  <a:pt x="1380" y="481"/>
                </a:moveTo>
                <a:cubicBezTo>
                  <a:pt x="1381" y="480"/>
                  <a:pt x="1382" y="479"/>
                  <a:pt x="1382" y="478"/>
                </a:cubicBezTo>
                <a:cubicBezTo>
                  <a:pt x="1380" y="477"/>
                  <a:pt x="1379" y="479"/>
                  <a:pt x="1380" y="481"/>
                </a:cubicBezTo>
                <a:close/>
                <a:moveTo>
                  <a:pt x="1560" y="296"/>
                </a:moveTo>
                <a:cubicBezTo>
                  <a:pt x="1556" y="296"/>
                  <a:pt x="1553" y="295"/>
                  <a:pt x="1553" y="301"/>
                </a:cubicBezTo>
                <a:cubicBezTo>
                  <a:pt x="1555" y="299"/>
                  <a:pt x="1558" y="298"/>
                  <a:pt x="1560" y="296"/>
                </a:cubicBezTo>
                <a:close/>
                <a:moveTo>
                  <a:pt x="1385" y="483"/>
                </a:moveTo>
                <a:cubicBezTo>
                  <a:pt x="1385" y="484"/>
                  <a:pt x="1386" y="485"/>
                  <a:pt x="1387" y="486"/>
                </a:cubicBezTo>
                <a:cubicBezTo>
                  <a:pt x="1388" y="485"/>
                  <a:pt x="1387" y="483"/>
                  <a:pt x="1385" y="483"/>
                </a:cubicBezTo>
                <a:close/>
                <a:moveTo>
                  <a:pt x="1383" y="460"/>
                </a:moveTo>
                <a:cubicBezTo>
                  <a:pt x="1383" y="461"/>
                  <a:pt x="1382" y="461"/>
                  <a:pt x="1382" y="461"/>
                </a:cubicBezTo>
                <a:cubicBezTo>
                  <a:pt x="1383" y="461"/>
                  <a:pt x="1383" y="462"/>
                  <a:pt x="1384" y="462"/>
                </a:cubicBezTo>
                <a:cubicBezTo>
                  <a:pt x="1382" y="463"/>
                  <a:pt x="1381" y="465"/>
                  <a:pt x="1381" y="468"/>
                </a:cubicBezTo>
                <a:cubicBezTo>
                  <a:pt x="1381" y="469"/>
                  <a:pt x="1378" y="470"/>
                  <a:pt x="1377" y="471"/>
                </a:cubicBezTo>
                <a:cubicBezTo>
                  <a:pt x="1380" y="472"/>
                  <a:pt x="1380" y="473"/>
                  <a:pt x="1377" y="474"/>
                </a:cubicBezTo>
                <a:cubicBezTo>
                  <a:pt x="1379" y="476"/>
                  <a:pt x="1385" y="474"/>
                  <a:pt x="1380" y="471"/>
                </a:cubicBezTo>
                <a:cubicBezTo>
                  <a:pt x="1383" y="473"/>
                  <a:pt x="1385" y="470"/>
                  <a:pt x="1387" y="468"/>
                </a:cubicBezTo>
                <a:cubicBezTo>
                  <a:pt x="1387" y="468"/>
                  <a:pt x="1387" y="469"/>
                  <a:pt x="1388" y="469"/>
                </a:cubicBezTo>
                <a:cubicBezTo>
                  <a:pt x="1384" y="471"/>
                  <a:pt x="1384" y="475"/>
                  <a:pt x="1383" y="479"/>
                </a:cubicBezTo>
                <a:cubicBezTo>
                  <a:pt x="1382" y="481"/>
                  <a:pt x="1384" y="481"/>
                  <a:pt x="1382" y="485"/>
                </a:cubicBezTo>
                <a:cubicBezTo>
                  <a:pt x="1382" y="486"/>
                  <a:pt x="1380" y="487"/>
                  <a:pt x="1382" y="488"/>
                </a:cubicBezTo>
                <a:cubicBezTo>
                  <a:pt x="1385" y="491"/>
                  <a:pt x="1384" y="485"/>
                  <a:pt x="1384" y="483"/>
                </a:cubicBezTo>
                <a:cubicBezTo>
                  <a:pt x="1385" y="480"/>
                  <a:pt x="1385" y="477"/>
                  <a:pt x="1388" y="475"/>
                </a:cubicBezTo>
                <a:cubicBezTo>
                  <a:pt x="1384" y="479"/>
                  <a:pt x="1387" y="482"/>
                  <a:pt x="1390" y="476"/>
                </a:cubicBezTo>
                <a:cubicBezTo>
                  <a:pt x="1391" y="477"/>
                  <a:pt x="1391" y="478"/>
                  <a:pt x="1391" y="479"/>
                </a:cubicBezTo>
                <a:cubicBezTo>
                  <a:pt x="1389" y="480"/>
                  <a:pt x="1389" y="480"/>
                  <a:pt x="1390" y="483"/>
                </a:cubicBezTo>
                <a:cubicBezTo>
                  <a:pt x="1391" y="486"/>
                  <a:pt x="1391" y="485"/>
                  <a:pt x="1390" y="489"/>
                </a:cubicBezTo>
                <a:cubicBezTo>
                  <a:pt x="1389" y="493"/>
                  <a:pt x="1385" y="493"/>
                  <a:pt x="1389" y="497"/>
                </a:cubicBezTo>
                <a:cubicBezTo>
                  <a:pt x="1389" y="496"/>
                  <a:pt x="1389" y="495"/>
                  <a:pt x="1389" y="494"/>
                </a:cubicBezTo>
                <a:cubicBezTo>
                  <a:pt x="1391" y="495"/>
                  <a:pt x="1394" y="497"/>
                  <a:pt x="1393" y="494"/>
                </a:cubicBezTo>
                <a:cubicBezTo>
                  <a:pt x="1397" y="496"/>
                  <a:pt x="1401" y="491"/>
                  <a:pt x="1405" y="492"/>
                </a:cubicBezTo>
                <a:cubicBezTo>
                  <a:pt x="1397" y="494"/>
                  <a:pt x="1401" y="506"/>
                  <a:pt x="1406" y="503"/>
                </a:cubicBezTo>
                <a:cubicBezTo>
                  <a:pt x="1404" y="506"/>
                  <a:pt x="1404" y="512"/>
                  <a:pt x="1407" y="514"/>
                </a:cubicBezTo>
                <a:cubicBezTo>
                  <a:pt x="1406" y="514"/>
                  <a:pt x="1406" y="514"/>
                  <a:pt x="1406" y="514"/>
                </a:cubicBezTo>
                <a:cubicBezTo>
                  <a:pt x="1405" y="512"/>
                  <a:pt x="1405" y="513"/>
                  <a:pt x="1404" y="512"/>
                </a:cubicBezTo>
                <a:cubicBezTo>
                  <a:pt x="1404" y="513"/>
                  <a:pt x="1404" y="514"/>
                  <a:pt x="1404" y="515"/>
                </a:cubicBezTo>
                <a:cubicBezTo>
                  <a:pt x="1401" y="514"/>
                  <a:pt x="1399" y="513"/>
                  <a:pt x="1396" y="515"/>
                </a:cubicBezTo>
                <a:cubicBezTo>
                  <a:pt x="1396" y="513"/>
                  <a:pt x="1394" y="512"/>
                  <a:pt x="1392" y="513"/>
                </a:cubicBezTo>
                <a:cubicBezTo>
                  <a:pt x="1395" y="515"/>
                  <a:pt x="1393" y="518"/>
                  <a:pt x="1390" y="520"/>
                </a:cubicBezTo>
                <a:cubicBezTo>
                  <a:pt x="1392" y="520"/>
                  <a:pt x="1394" y="519"/>
                  <a:pt x="1396" y="519"/>
                </a:cubicBezTo>
                <a:cubicBezTo>
                  <a:pt x="1395" y="523"/>
                  <a:pt x="1398" y="524"/>
                  <a:pt x="1395" y="527"/>
                </a:cubicBezTo>
                <a:cubicBezTo>
                  <a:pt x="1394" y="529"/>
                  <a:pt x="1388" y="530"/>
                  <a:pt x="1386" y="531"/>
                </a:cubicBezTo>
                <a:cubicBezTo>
                  <a:pt x="1386" y="532"/>
                  <a:pt x="1386" y="534"/>
                  <a:pt x="1386" y="534"/>
                </a:cubicBezTo>
                <a:cubicBezTo>
                  <a:pt x="1389" y="538"/>
                  <a:pt x="1392" y="532"/>
                  <a:pt x="1396" y="534"/>
                </a:cubicBezTo>
                <a:cubicBezTo>
                  <a:pt x="1395" y="535"/>
                  <a:pt x="1395" y="535"/>
                  <a:pt x="1394" y="535"/>
                </a:cubicBezTo>
                <a:cubicBezTo>
                  <a:pt x="1396" y="535"/>
                  <a:pt x="1400" y="538"/>
                  <a:pt x="1401" y="538"/>
                </a:cubicBezTo>
                <a:cubicBezTo>
                  <a:pt x="1403" y="537"/>
                  <a:pt x="1406" y="536"/>
                  <a:pt x="1409" y="535"/>
                </a:cubicBezTo>
                <a:cubicBezTo>
                  <a:pt x="1407" y="537"/>
                  <a:pt x="1405" y="538"/>
                  <a:pt x="1405" y="541"/>
                </a:cubicBezTo>
                <a:cubicBezTo>
                  <a:pt x="1400" y="540"/>
                  <a:pt x="1394" y="538"/>
                  <a:pt x="1392" y="545"/>
                </a:cubicBezTo>
                <a:cubicBezTo>
                  <a:pt x="1391" y="548"/>
                  <a:pt x="1385" y="551"/>
                  <a:pt x="1383" y="554"/>
                </a:cubicBezTo>
                <a:cubicBezTo>
                  <a:pt x="1388" y="558"/>
                  <a:pt x="1393" y="548"/>
                  <a:pt x="1399" y="553"/>
                </a:cubicBezTo>
                <a:cubicBezTo>
                  <a:pt x="1403" y="543"/>
                  <a:pt x="1404" y="551"/>
                  <a:pt x="1411" y="548"/>
                </a:cubicBezTo>
                <a:cubicBezTo>
                  <a:pt x="1413" y="547"/>
                  <a:pt x="1417" y="543"/>
                  <a:pt x="1419" y="544"/>
                </a:cubicBezTo>
                <a:cubicBezTo>
                  <a:pt x="1422" y="544"/>
                  <a:pt x="1423" y="547"/>
                  <a:pt x="1426" y="546"/>
                </a:cubicBezTo>
                <a:cubicBezTo>
                  <a:pt x="1432" y="545"/>
                  <a:pt x="1436" y="545"/>
                  <a:pt x="1441" y="542"/>
                </a:cubicBezTo>
                <a:cubicBezTo>
                  <a:pt x="1449" y="539"/>
                  <a:pt x="1437" y="537"/>
                  <a:pt x="1435" y="537"/>
                </a:cubicBezTo>
                <a:cubicBezTo>
                  <a:pt x="1441" y="533"/>
                  <a:pt x="1445" y="530"/>
                  <a:pt x="1445" y="523"/>
                </a:cubicBezTo>
                <a:cubicBezTo>
                  <a:pt x="1446" y="515"/>
                  <a:pt x="1433" y="520"/>
                  <a:pt x="1432" y="519"/>
                </a:cubicBezTo>
                <a:cubicBezTo>
                  <a:pt x="1437" y="515"/>
                  <a:pt x="1429" y="508"/>
                  <a:pt x="1425" y="508"/>
                </a:cubicBezTo>
                <a:cubicBezTo>
                  <a:pt x="1428" y="507"/>
                  <a:pt x="1430" y="508"/>
                  <a:pt x="1431" y="510"/>
                </a:cubicBezTo>
                <a:cubicBezTo>
                  <a:pt x="1430" y="500"/>
                  <a:pt x="1421" y="500"/>
                  <a:pt x="1419" y="491"/>
                </a:cubicBezTo>
                <a:cubicBezTo>
                  <a:pt x="1416" y="481"/>
                  <a:pt x="1411" y="480"/>
                  <a:pt x="1402" y="479"/>
                </a:cubicBezTo>
                <a:cubicBezTo>
                  <a:pt x="1403" y="477"/>
                  <a:pt x="1405" y="475"/>
                  <a:pt x="1408" y="476"/>
                </a:cubicBezTo>
                <a:cubicBezTo>
                  <a:pt x="1405" y="470"/>
                  <a:pt x="1418" y="463"/>
                  <a:pt x="1415" y="457"/>
                </a:cubicBezTo>
                <a:cubicBezTo>
                  <a:pt x="1413" y="454"/>
                  <a:pt x="1397" y="456"/>
                  <a:pt x="1395" y="459"/>
                </a:cubicBezTo>
                <a:cubicBezTo>
                  <a:pt x="1394" y="458"/>
                  <a:pt x="1394" y="458"/>
                  <a:pt x="1394" y="458"/>
                </a:cubicBezTo>
                <a:cubicBezTo>
                  <a:pt x="1396" y="457"/>
                  <a:pt x="1396" y="456"/>
                  <a:pt x="1398" y="455"/>
                </a:cubicBezTo>
                <a:cubicBezTo>
                  <a:pt x="1396" y="455"/>
                  <a:pt x="1395" y="454"/>
                  <a:pt x="1393" y="454"/>
                </a:cubicBezTo>
                <a:cubicBezTo>
                  <a:pt x="1394" y="454"/>
                  <a:pt x="1395" y="454"/>
                  <a:pt x="1396" y="454"/>
                </a:cubicBezTo>
                <a:cubicBezTo>
                  <a:pt x="1397" y="450"/>
                  <a:pt x="1404" y="449"/>
                  <a:pt x="1405" y="443"/>
                </a:cubicBezTo>
                <a:cubicBezTo>
                  <a:pt x="1402" y="443"/>
                  <a:pt x="1396" y="444"/>
                  <a:pt x="1393" y="446"/>
                </a:cubicBezTo>
                <a:cubicBezTo>
                  <a:pt x="1391" y="445"/>
                  <a:pt x="1393" y="444"/>
                  <a:pt x="1390" y="446"/>
                </a:cubicBezTo>
                <a:cubicBezTo>
                  <a:pt x="1390" y="442"/>
                  <a:pt x="1387" y="445"/>
                  <a:pt x="1388" y="448"/>
                </a:cubicBezTo>
                <a:cubicBezTo>
                  <a:pt x="1387" y="448"/>
                  <a:pt x="1386" y="448"/>
                  <a:pt x="1385" y="449"/>
                </a:cubicBezTo>
                <a:cubicBezTo>
                  <a:pt x="1385" y="450"/>
                  <a:pt x="1385" y="450"/>
                  <a:pt x="1385" y="451"/>
                </a:cubicBezTo>
                <a:cubicBezTo>
                  <a:pt x="1386" y="452"/>
                  <a:pt x="1387" y="453"/>
                  <a:pt x="1388" y="454"/>
                </a:cubicBezTo>
                <a:cubicBezTo>
                  <a:pt x="1386" y="453"/>
                  <a:pt x="1384" y="453"/>
                  <a:pt x="1382" y="454"/>
                </a:cubicBezTo>
                <a:cubicBezTo>
                  <a:pt x="1382" y="455"/>
                  <a:pt x="1383" y="457"/>
                  <a:pt x="1383" y="458"/>
                </a:cubicBezTo>
                <a:cubicBezTo>
                  <a:pt x="1383" y="458"/>
                  <a:pt x="1382" y="458"/>
                  <a:pt x="1381" y="458"/>
                </a:cubicBezTo>
                <a:cubicBezTo>
                  <a:pt x="1381" y="460"/>
                  <a:pt x="1382" y="460"/>
                  <a:pt x="1383" y="460"/>
                </a:cubicBezTo>
                <a:close/>
                <a:moveTo>
                  <a:pt x="1394" y="500"/>
                </a:moveTo>
                <a:cubicBezTo>
                  <a:pt x="1392" y="500"/>
                  <a:pt x="1391" y="502"/>
                  <a:pt x="1390" y="504"/>
                </a:cubicBezTo>
                <a:cubicBezTo>
                  <a:pt x="1391" y="504"/>
                  <a:pt x="1391" y="504"/>
                  <a:pt x="1392" y="504"/>
                </a:cubicBezTo>
                <a:cubicBezTo>
                  <a:pt x="1394" y="503"/>
                  <a:pt x="1394" y="501"/>
                  <a:pt x="1394" y="500"/>
                </a:cubicBezTo>
                <a:close/>
                <a:moveTo>
                  <a:pt x="1574" y="293"/>
                </a:moveTo>
                <a:cubicBezTo>
                  <a:pt x="1577" y="290"/>
                  <a:pt x="1580" y="286"/>
                  <a:pt x="1583" y="283"/>
                </a:cubicBezTo>
                <a:cubicBezTo>
                  <a:pt x="1581" y="285"/>
                  <a:pt x="1579" y="287"/>
                  <a:pt x="1577" y="289"/>
                </a:cubicBezTo>
                <a:cubicBezTo>
                  <a:pt x="1574" y="289"/>
                  <a:pt x="1573" y="290"/>
                  <a:pt x="1574" y="293"/>
                </a:cubicBezTo>
                <a:close/>
                <a:moveTo>
                  <a:pt x="1591" y="273"/>
                </a:moveTo>
                <a:cubicBezTo>
                  <a:pt x="1589" y="275"/>
                  <a:pt x="1587" y="276"/>
                  <a:pt x="1585" y="278"/>
                </a:cubicBezTo>
                <a:cubicBezTo>
                  <a:pt x="1587" y="278"/>
                  <a:pt x="1589" y="278"/>
                  <a:pt x="1591" y="278"/>
                </a:cubicBezTo>
                <a:cubicBezTo>
                  <a:pt x="1592" y="276"/>
                  <a:pt x="1595" y="274"/>
                  <a:pt x="1591" y="273"/>
                </a:cubicBezTo>
                <a:close/>
                <a:moveTo>
                  <a:pt x="1579" y="279"/>
                </a:moveTo>
                <a:cubicBezTo>
                  <a:pt x="1575" y="280"/>
                  <a:pt x="1575" y="280"/>
                  <a:pt x="1575" y="284"/>
                </a:cubicBezTo>
                <a:cubicBezTo>
                  <a:pt x="1574" y="291"/>
                  <a:pt x="1584" y="282"/>
                  <a:pt x="1586" y="280"/>
                </a:cubicBezTo>
                <a:cubicBezTo>
                  <a:pt x="1584" y="277"/>
                  <a:pt x="1582" y="278"/>
                  <a:pt x="1579" y="279"/>
                </a:cubicBezTo>
                <a:close/>
                <a:moveTo>
                  <a:pt x="1599" y="271"/>
                </a:moveTo>
                <a:cubicBezTo>
                  <a:pt x="1596" y="269"/>
                  <a:pt x="1593" y="269"/>
                  <a:pt x="1592" y="273"/>
                </a:cubicBezTo>
                <a:cubicBezTo>
                  <a:pt x="1593" y="273"/>
                  <a:pt x="1594" y="274"/>
                  <a:pt x="1595" y="274"/>
                </a:cubicBezTo>
                <a:cubicBezTo>
                  <a:pt x="1596" y="274"/>
                  <a:pt x="1598" y="273"/>
                  <a:pt x="1599" y="271"/>
                </a:cubicBezTo>
                <a:close/>
                <a:moveTo>
                  <a:pt x="1570" y="289"/>
                </a:moveTo>
                <a:cubicBezTo>
                  <a:pt x="1568" y="291"/>
                  <a:pt x="1569" y="293"/>
                  <a:pt x="1566" y="295"/>
                </a:cubicBezTo>
                <a:cubicBezTo>
                  <a:pt x="1566" y="293"/>
                  <a:pt x="1567" y="291"/>
                  <a:pt x="1567" y="289"/>
                </a:cubicBezTo>
                <a:cubicBezTo>
                  <a:pt x="1564" y="289"/>
                  <a:pt x="1563" y="291"/>
                  <a:pt x="1564" y="294"/>
                </a:cubicBezTo>
                <a:cubicBezTo>
                  <a:pt x="1563" y="294"/>
                  <a:pt x="1562" y="294"/>
                  <a:pt x="1561" y="294"/>
                </a:cubicBezTo>
                <a:cubicBezTo>
                  <a:pt x="1561" y="297"/>
                  <a:pt x="1562" y="296"/>
                  <a:pt x="1559" y="298"/>
                </a:cubicBezTo>
                <a:cubicBezTo>
                  <a:pt x="1563" y="299"/>
                  <a:pt x="1564" y="300"/>
                  <a:pt x="1566" y="297"/>
                </a:cubicBezTo>
                <a:cubicBezTo>
                  <a:pt x="1568" y="295"/>
                  <a:pt x="1569" y="294"/>
                  <a:pt x="1572" y="295"/>
                </a:cubicBezTo>
                <a:cubicBezTo>
                  <a:pt x="1573" y="292"/>
                  <a:pt x="1572" y="288"/>
                  <a:pt x="1570" y="289"/>
                </a:cubicBezTo>
                <a:close/>
                <a:moveTo>
                  <a:pt x="1562" y="302"/>
                </a:moveTo>
                <a:cubicBezTo>
                  <a:pt x="1562" y="306"/>
                  <a:pt x="1560" y="307"/>
                  <a:pt x="1556" y="307"/>
                </a:cubicBezTo>
                <a:cubicBezTo>
                  <a:pt x="1558" y="308"/>
                  <a:pt x="1557" y="308"/>
                  <a:pt x="1559" y="309"/>
                </a:cubicBezTo>
                <a:cubicBezTo>
                  <a:pt x="1558" y="310"/>
                  <a:pt x="1558" y="311"/>
                  <a:pt x="1557" y="312"/>
                </a:cubicBezTo>
                <a:cubicBezTo>
                  <a:pt x="1560" y="309"/>
                  <a:pt x="1563" y="307"/>
                  <a:pt x="1562" y="302"/>
                </a:cubicBezTo>
                <a:close/>
                <a:moveTo>
                  <a:pt x="1566" y="300"/>
                </a:moveTo>
                <a:cubicBezTo>
                  <a:pt x="1565" y="300"/>
                  <a:pt x="1564" y="300"/>
                  <a:pt x="1563" y="300"/>
                </a:cubicBezTo>
                <a:cubicBezTo>
                  <a:pt x="1563" y="301"/>
                  <a:pt x="1563" y="303"/>
                  <a:pt x="1563" y="304"/>
                </a:cubicBezTo>
                <a:cubicBezTo>
                  <a:pt x="1566" y="302"/>
                  <a:pt x="1568" y="299"/>
                  <a:pt x="1571" y="296"/>
                </a:cubicBezTo>
                <a:cubicBezTo>
                  <a:pt x="1568" y="296"/>
                  <a:pt x="1567" y="298"/>
                  <a:pt x="1566" y="300"/>
                </a:cubicBezTo>
                <a:close/>
                <a:moveTo>
                  <a:pt x="1605" y="272"/>
                </a:moveTo>
                <a:cubicBezTo>
                  <a:pt x="1601" y="270"/>
                  <a:pt x="1595" y="274"/>
                  <a:pt x="1592" y="278"/>
                </a:cubicBezTo>
                <a:cubicBezTo>
                  <a:pt x="1594" y="277"/>
                  <a:pt x="1596" y="276"/>
                  <a:pt x="1598" y="276"/>
                </a:cubicBezTo>
                <a:cubicBezTo>
                  <a:pt x="1600" y="275"/>
                  <a:pt x="1603" y="274"/>
                  <a:pt x="1605" y="272"/>
                </a:cubicBezTo>
                <a:close/>
                <a:moveTo>
                  <a:pt x="1608" y="268"/>
                </a:moveTo>
                <a:cubicBezTo>
                  <a:pt x="1607" y="267"/>
                  <a:pt x="1605" y="268"/>
                  <a:pt x="1604" y="268"/>
                </a:cubicBezTo>
                <a:cubicBezTo>
                  <a:pt x="1605" y="269"/>
                  <a:pt x="1605" y="270"/>
                  <a:pt x="1605" y="270"/>
                </a:cubicBezTo>
                <a:cubicBezTo>
                  <a:pt x="1608" y="272"/>
                  <a:pt x="1609" y="271"/>
                  <a:pt x="1608" y="268"/>
                </a:cubicBezTo>
                <a:close/>
                <a:moveTo>
                  <a:pt x="2031" y="210"/>
                </a:moveTo>
                <a:cubicBezTo>
                  <a:pt x="2026" y="211"/>
                  <a:pt x="2027" y="213"/>
                  <a:pt x="2026" y="219"/>
                </a:cubicBezTo>
                <a:cubicBezTo>
                  <a:pt x="2031" y="218"/>
                  <a:pt x="2036" y="217"/>
                  <a:pt x="2041" y="217"/>
                </a:cubicBezTo>
                <a:cubicBezTo>
                  <a:pt x="2039" y="211"/>
                  <a:pt x="2035" y="210"/>
                  <a:pt x="2031" y="210"/>
                </a:cubicBezTo>
                <a:close/>
                <a:moveTo>
                  <a:pt x="2535" y="744"/>
                </a:moveTo>
                <a:cubicBezTo>
                  <a:pt x="2535" y="746"/>
                  <a:pt x="2535" y="748"/>
                  <a:pt x="2536" y="751"/>
                </a:cubicBezTo>
                <a:cubicBezTo>
                  <a:pt x="2541" y="751"/>
                  <a:pt x="2537" y="745"/>
                  <a:pt x="2541" y="746"/>
                </a:cubicBezTo>
                <a:cubicBezTo>
                  <a:pt x="2545" y="746"/>
                  <a:pt x="2543" y="752"/>
                  <a:pt x="2542" y="754"/>
                </a:cubicBezTo>
                <a:cubicBezTo>
                  <a:pt x="2539" y="758"/>
                  <a:pt x="2539" y="771"/>
                  <a:pt x="2546" y="766"/>
                </a:cubicBezTo>
                <a:cubicBezTo>
                  <a:pt x="2551" y="762"/>
                  <a:pt x="2553" y="755"/>
                  <a:pt x="2556" y="748"/>
                </a:cubicBezTo>
                <a:cubicBezTo>
                  <a:pt x="2557" y="747"/>
                  <a:pt x="2554" y="743"/>
                  <a:pt x="2553" y="742"/>
                </a:cubicBezTo>
                <a:cubicBezTo>
                  <a:pt x="2551" y="738"/>
                  <a:pt x="2549" y="742"/>
                  <a:pt x="2547" y="738"/>
                </a:cubicBezTo>
                <a:cubicBezTo>
                  <a:pt x="2551" y="734"/>
                  <a:pt x="2556" y="740"/>
                  <a:pt x="2558" y="732"/>
                </a:cubicBezTo>
                <a:cubicBezTo>
                  <a:pt x="2560" y="736"/>
                  <a:pt x="2562" y="735"/>
                  <a:pt x="2565" y="733"/>
                </a:cubicBezTo>
                <a:cubicBezTo>
                  <a:pt x="2566" y="732"/>
                  <a:pt x="2571" y="731"/>
                  <a:pt x="2572" y="730"/>
                </a:cubicBezTo>
                <a:cubicBezTo>
                  <a:pt x="2574" y="727"/>
                  <a:pt x="2581" y="729"/>
                  <a:pt x="2585" y="729"/>
                </a:cubicBezTo>
                <a:cubicBezTo>
                  <a:pt x="2579" y="735"/>
                  <a:pt x="2582" y="739"/>
                  <a:pt x="2587" y="743"/>
                </a:cubicBezTo>
                <a:cubicBezTo>
                  <a:pt x="2590" y="739"/>
                  <a:pt x="2592" y="733"/>
                  <a:pt x="2597" y="734"/>
                </a:cubicBezTo>
                <a:cubicBezTo>
                  <a:pt x="2594" y="731"/>
                  <a:pt x="2593" y="728"/>
                  <a:pt x="2597" y="726"/>
                </a:cubicBezTo>
                <a:cubicBezTo>
                  <a:pt x="2601" y="732"/>
                  <a:pt x="2609" y="729"/>
                  <a:pt x="2613" y="724"/>
                </a:cubicBezTo>
                <a:cubicBezTo>
                  <a:pt x="2614" y="726"/>
                  <a:pt x="2615" y="728"/>
                  <a:pt x="2616" y="729"/>
                </a:cubicBezTo>
                <a:cubicBezTo>
                  <a:pt x="2618" y="726"/>
                  <a:pt x="2620" y="723"/>
                  <a:pt x="2623" y="720"/>
                </a:cubicBezTo>
                <a:cubicBezTo>
                  <a:pt x="2622" y="722"/>
                  <a:pt x="2622" y="724"/>
                  <a:pt x="2621" y="726"/>
                </a:cubicBezTo>
                <a:cubicBezTo>
                  <a:pt x="2625" y="725"/>
                  <a:pt x="2626" y="721"/>
                  <a:pt x="2630" y="719"/>
                </a:cubicBezTo>
                <a:cubicBezTo>
                  <a:pt x="2630" y="719"/>
                  <a:pt x="2629" y="711"/>
                  <a:pt x="2629" y="708"/>
                </a:cubicBezTo>
                <a:cubicBezTo>
                  <a:pt x="2631" y="703"/>
                  <a:pt x="2632" y="703"/>
                  <a:pt x="2632" y="698"/>
                </a:cubicBezTo>
                <a:cubicBezTo>
                  <a:pt x="2632" y="694"/>
                  <a:pt x="2631" y="688"/>
                  <a:pt x="2637" y="691"/>
                </a:cubicBezTo>
                <a:cubicBezTo>
                  <a:pt x="2637" y="687"/>
                  <a:pt x="2636" y="684"/>
                  <a:pt x="2638" y="683"/>
                </a:cubicBezTo>
                <a:cubicBezTo>
                  <a:pt x="2642" y="680"/>
                  <a:pt x="2641" y="677"/>
                  <a:pt x="2641" y="673"/>
                </a:cubicBezTo>
                <a:cubicBezTo>
                  <a:pt x="2641" y="670"/>
                  <a:pt x="2638" y="666"/>
                  <a:pt x="2637" y="663"/>
                </a:cubicBezTo>
                <a:cubicBezTo>
                  <a:pt x="2635" y="661"/>
                  <a:pt x="2637" y="658"/>
                  <a:pt x="2637" y="656"/>
                </a:cubicBezTo>
                <a:cubicBezTo>
                  <a:pt x="2633" y="653"/>
                  <a:pt x="2630" y="657"/>
                  <a:pt x="2631" y="661"/>
                </a:cubicBezTo>
                <a:cubicBezTo>
                  <a:pt x="2629" y="651"/>
                  <a:pt x="2622" y="665"/>
                  <a:pt x="2621" y="669"/>
                </a:cubicBezTo>
                <a:cubicBezTo>
                  <a:pt x="2621" y="672"/>
                  <a:pt x="2624" y="673"/>
                  <a:pt x="2624" y="675"/>
                </a:cubicBezTo>
                <a:cubicBezTo>
                  <a:pt x="2622" y="679"/>
                  <a:pt x="2621" y="683"/>
                  <a:pt x="2620" y="687"/>
                </a:cubicBezTo>
                <a:cubicBezTo>
                  <a:pt x="2618" y="693"/>
                  <a:pt x="2614" y="698"/>
                  <a:pt x="2609" y="701"/>
                </a:cubicBezTo>
                <a:cubicBezTo>
                  <a:pt x="2606" y="702"/>
                  <a:pt x="2604" y="704"/>
                  <a:pt x="2600" y="704"/>
                </a:cubicBezTo>
                <a:cubicBezTo>
                  <a:pt x="2597" y="704"/>
                  <a:pt x="2601" y="699"/>
                  <a:pt x="2602" y="698"/>
                </a:cubicBezTo>
                <a:cubicBezTo>
                  <a:pt x="2597" y="700"/>
                  <a:pt x="2596" y="699"/>
                  <a:pt x="2595" y="704"/>
                </a:cubicBezTo>
                <a:cubicBezTo>
                  <a:pt x="2595" y="707"/>
                  <a:pt x="2591" y="711"/>
                  <a:pt x="2590" y="713"/>
                </a:cubicBezTo>
                <a:cubicBezTo>
                  <a:pt x="2588" y="715"/>
                  <a:pt x="2591" y="717"/>
                  <a:pt x="2587" y="719"/>
                </a:cubicBezTo>
                <a:cubicBezTo>
                  <a:pt x="2582" y="721"/>
                  <a:pt x="2584" y="717"/>
                  <a:pt x="2581" y="717"/>
                </a:cubicBezTo>
                <a:cubicBezTo>
                  <a:pt x="2576" y="718"/>
                  <a:pt x="2565" y="717"/>
                  <a:pt x="2562" y="722"/>
                </a:cubicBezTo>
                <a:cubicBezTo>
                  <a:pt x="2558" y="728"/>
                  <a:pt x="2552" y="731"/>
                  <a:pt x="2546" y="731"/>
                </a:cubicBezTo>
                <a:cubicBezTo>
                  <a:pt x="2549" y="738"/>
                  <a:pt x="2539" y="741"/>
                  <a:pt x="2535" y="744"/>
                </a:cubicBezTo>
                <a:close/>
                <a:moveTo>
                  <a:pt x="2526" y="1043"/>
                </a:moveTo>
                <a:cubicBezTo>
                  <a:pt x="2524" y="1045"/>
                  <a:pt x="2520" y="1048"/>
                  <a:pt x="2518" y="1051"/>
                </a:cubicBezTo>
                <a:cubicBezTo>
                  <a:pt x="2515" y="1056"/>
                  <a:pt x="2517" y="1057"/>
                  <a:pt x="2518" y="1060"/>
                </a:cubicBezTo>
                <a:cubicBezTo>
                  <a:pt x="2518" y="1063"/>
                  <a:pt x="2519" y="1067"/>
                  <a:pt x="2518" y="1070"/>
                </a:cubicBezTo>
                <a:cubicBezTo>
                  <a:pt x="2518" y="1073"/>
                  <a:pt x="2523" y="1075"/>
                  <a:pt x="2525" y="1077"/>
                </a:cubicBezTo>
                <a:cubicBezTo>
                  <a:pt x="2524" y="1073"/>
                  <a:pt x="2522" y="1063"/>
                  <a:pt x="2529" y="1066"/>
                </a:cubicBezTo>
                <a:cubicBezTo>
                  <a:pt x="2528" y="1065"/>
                  <a:pt x="2521" y="1061"/>
                  <a:pt x="2525" y="1060"/>
                </a:cubicBezTo>
                <a:cubicBezTo>
                  <a:pt x="2529" y="1059"/>
                  <a:pt x="2529" y="1054"/>
                  <a:pt x="2525" y="1052"/>
                </a:cubicBezTo>
                <a:cubicBezTo>
                  <a:pt x="2526" y="1051"/>
                  <a:pt x="2526" y="1050"/>
                  <a:pt x="2527" y="1049"/>
                </a:cubicBezTo>
                <a:cubicBezTo>
                  <a:pt x="2527" y="1047"/>
                  <a:pt x="2526" y="1045"/>
                  <a:pt x="2526" y="1043"/>
                </a:cubicBezTo>
                <a:close/>
                <a:moveTo>
                  <a:pt x="2717" y="1295"/>
                </a:moveTo>
                <a:cubicBezTo>
                  <a:pt x="2712" y="1290"/>
                  <a:pt x="2719" y="1284"/>
                  <a:pt x="2711" y="1282"/>
                </a:cubicBezTo>
                <a:cubicBezTo>
                  <a:pt x="2710" y="1281"/>
                  <a:pt x="2706" y="1287"/>
                  <a:pt x="2705" y="1284"/>
                </a:cubicBezTo>
                <a:cubicBezTo>
                  <a:pt x="2704" y="1280"/>
                  <a:pt x="2703" y="1276"/>
                  <a:pt x="2701" y="1272"/>
                </a:cubicBezTo>
                <a:cubicBezTo>
                  <a:pt x="2699" y="1266"/>
                  <a:pt x="2700" y="1262"/>
                  <a:pt x="2694" y="1259"/>
                </a:cubicBezTo>
                <a:cubicBezTo>
                  <a:pt x="2692" y="1257"/>
                  <a:pt x="2676" y="1250"/>
                  <a:pt x="2676" y="1248"/>
                </a:cubicBezTo>
                <a:cubicBezTo>
                  <a:pt x="2676" y="1242"/>
                  <a:pt x="2678" y="1234"/>
                  <a:pt x="2674" y="1230"/>
                </a:cubicBezTo>
                <a:cubicBezTo>
                  <a:pt x="2668" y="1223"/>
                  <a:pt x="2668" y="1220"/>
                  <a:pt x="2668" y="1211"/>
                </a:cubicBezTo>
                <a:cubicBezTo>
                  <a:pt x="2668" y="1205"/>
                  <a:pt x="2660" y="1202"/>
                  <a:pt x="2656" y="1205"/>
                </a:cubicBezTo>
                <a:cubicBezTo>
                  <a:pt x="2654" y="1191"/>
                  <a:pt x="2650" y="1181"/>
                  <a:pt x="2645" y="1169"/>
                </a:cubicBezTo>
                <a:cubicBezTo>
                  <a:pt x="2639" y="1170"/>
                  <a:pt x="2638" y="1182"/>
                  <a:pt x="2637" y="1188"/>
                </a:cubicBezTo>
                <a:cubicBezTo>
                  <a:pt x="2635" y="1194"/>
                  <a:pt x="2637" y="1201"/>
                  <a:pt x="2637" y="1208"/>
                </a:cubicBezTo>
                <a:cubicBezTo>
                  <a:pt x="2637" y="1216"/>
                  <a:pt x="2633" y="1240"/>
                  <a:pt x="2622" y="1236"/>
                </a:cubicBezTo>
                <a:cubicBezTo>
                  <a:pt x="2618" y="1235"/>
                  <a:pt x="2615" y="1228"/>
                  <a:pt x="2611" y="1226"/>
                </a:cubicBezTo>
                <a:cubicBezTo>
                  <a:pt x="2604" y="1222"/>
                  <a:pt x="2597" y="1217"/>
                  <a:pt x="2590" y="1213"/>
                </a:cubicBezTo>
                <a:cubicBezTo>
                  <a:pt x="2583" y="1209"/>
                  <a:pt x="2586" y="1207"/>
                  <a:pt x="2588" y="1199"/>
                </a:cubicBezTo>
                <a:cubicBezTo>
                  <a:pt x="2589" y="1193"/>
                  <a:pt x="2593" y="1189"/>
                  <a:pt x="2597" y="1184"/>
                </a:cubicBezTo>
                <a:cubicBezTo>
                  <a:pt x="2590" y="1178"/>
                  <a:pt x="2589" y="1177"/>
                  <a:pt x="2580" y="1177"/>
                </a:cubicBezTo>
                <a:cubicBezTo>
                  <a:pt x="2573" y="1176"/>
                  <a:pt x="2566" y="1175"/>
                  <a:pt x="2559" y="1175"/>
                </a:cubicBezTo>
                <a:cubicBezTo>
                  <a:pt x="2559" y="1178"/>
                  <a:pt x="2560" y="1182"/>
                  <a:pt x="2560" y="1185"/>
                </a:cubicBezTo>
                <a:cubicBezTo>
                  <a:pt x="2552" y="1184"/>
                  <a:pt x="2545" y="1180"/>
                  <a:pt x="2541" y="1187"/>
                </a:cubicBezTo>
                <a:cubicBezTo>
                  <a:pt x="2536" y="1194"/>
                  <a:pt x="2535" y="1200"/>
                  <a:pt x="2532" y="1209"/>
                </a:cubicBezTo>
                <a:cubicBezTo>
                  <a:pt x="2526" y="1205"/>
                  <a:pt x="2519" y="1202"/>
                  <a:pt x="2513" y="1198"/>
                </a:cubicBezTo>
                <a:cubicBezTo>
                  <a:pt x="2510" y="1197"/>
                  <a:pt x="2502" y="1206"/>
                  <a:pt x="2500" y="1208"/>
                </a:cubicBezTo>
                <a:cubicBezTo>
                  <a:pt x="2489" y="1217"/>
                  <a:pt x="2475" y="1225"/>
                  <a:pt x="2470" y="1239"/>
                </a:cubicBezTo>
                <a:cubicBezTo>
                  <a:pt x="2467" y="1246"/>
                  <a:pt x="2467" y="1252"/>
                  <a:pt x="2460" y="1254"/>
                </a:cubicBezTo>
                <a:cubicBezTo>
                  <a:pt x="2451" y="1256"/>
                  <a:pt x="2442" y="1258"/>
                  <a:pt x="2432" y="1260"/>
                </a:cubicBezTo>
                <a:cubicBezTo>
                  <a:pt x="2426" y="1262"/>
                  <a:pt x="2423" y="1264"/>
                  <a:pt x="2417" y="1268"/>
                </a:cubicBezTo>
                <a:cubicBezTo>
                  <a:pt x="2410" y="1273"/>
                  <a:pt x="2409" y="1275"/>
                  <a:pt x="2406" y="1283"/>
                </a:cubicBezTo>
                <a:cubicBezTo>
                  <a:pt x="2405" y="1281"/>
                  <a:pt x="2404" y="1278"/>
                  <a:pt x="2402" y="1275"/>
                </a:cubicBezTo>
                <a:cubicBezTo>
                  <a:pt x="2398" y="1286"/>
                  <a:pt x="2395" y="1296"/>
                  <a:pt x="2400" y="1307"/>
                </a:cubicBezTo>
                <a:cubicBezTo>
                  <a:pt x="2402" y="1314"/>
                  <a:pt x="2402" y="1315"/>
                  <a:pt x="2399" y="1322"/>
                </a:cubicBezTo>
                <a:cubicBezTo>
                  <a:pt x="2398" y="1327"/>
                  <a:pt x="2401" y="1331"/>
                  <a:pt x="2403" y="1335"/>
                </a:cubicBezTo>
                <a:cubicBezTo>
                  <a:pt x="2408" y="1347"/>
                  <a:pt x="2412" y="1357"/>
                  <a:pt x="2414" y="1370"/>
                </a:cubicBezTo>
                <a:cubicBezTo>
                  <a:pt x="2414" y="1375"/>
                  <a:pt x="2418" y="1387"/>
                  <a:pt x="2417" y="1391"/>
                </a:cubicBezTo>
                <a:cubicBezTo>
                  <a:pt x="2416" y="1393"/>
                  <a:pt x="2406" y="1399"/>
                  <a:pt x="2411" y="1402"/>
                </a:cubicBezTo>
                <a:cubicBezTo>
                  <a:pt x="2415" y="1406"/>
                  <a:pt x="2420" y="1412"/>
                  <a:pt x="2425" y="1412"/>
                </a:cubicBezTo>
                <a:cubicBezTo>
                  <a:pt x="2430" y="1412"/>
                  <a:pt x="2436" y="1413"/>
                  <a:pt x="2440" y="1409"/>
                </a:cubicBezTo>
                <a:cubicBezTo>
                  <a:pt x="2446" y="1404"/>
                  <a:pt x="2448" y="1402"/>
                  <a:pt x="2455" y="1401"/>
                </a:cubicBezTo>
                <a:cubicBezTo>
                  <a:pt x="2460" y="1400"/>
                  <a:pt x="2466" y="1399"/>
                  <a:pt x="2471" y="1399"/>
                </a:cubicBezTo>
                <a:cubicBezTo>
                  <a:pt x="2475" y="1399"/>
                  <a:pt x="2479" y="1399"/>
                  <a:pt x="2483" y="1399"/>
                </a:cubicBezTo>
                <a:cubicBezTo>
                  <a:pt x="2485" y="1399"/>
                  <a:pt x="2487" y="1393"/>
                  <a:pt x="2487" y="1392"/>
                </a:cubicBezTo>
                <a:cubicBezTo>
                  <a:pt x="2489" y="1387"/>
                  <a:pt x="2498" y="1385"/>
                  <a:pt x="2502" y="1383"/>
                </a:cubicBezTo>
                <a:cubicBezTo>
                  <a:pt x="2506" y="1381"/>
                  <a:pt x="2513" y="1385"/>
                  <a:pt x="2517" y="1382"/>
                </a:cubicBezTo>
                <a:cubicBezTo>
                  <a:pt x="2520" y="1380"/>
                  <a:pt x="2526" y="1375"/>
                  <a:pt x="2530" y="1375"/>
                </a:cubicBezTo>
                <a:cubicBezTo>
                  <a:pt x="2543" y="1377"/>
                  <a:pt x="2554" y="1378"/>
                  <a:pt x="2566" y="1383"/>
                </a:cubicBezTo>
                <a:cubicBezTo>
                  <a:pt x="2574" y="1386"/>
                  <a:pt x="2574" y="1387"/>
                  <a:pt x="2579" y="1395"/>
                </a:cubicBezTo>
                <a:cubicBezTo>
                  <a:pt x="2581" y="1400"/>
                  <a:pt x="2584" y="1404"/>
                  <a:pt x="2588" y="1409"/>
                </a:cubicBezTo>
                <a:cubicBezTo>
                  <a:pt x="2594" y="1401"/>
                  <a:pt x="2600" y="1395"/>
                  <a:pt x="2605" y="1385"/>
                </a:cubicBezTo>
                <a:cubicBezTo>
                  <a:pt x="2608" y="1395"/>
                  <a:pt x="2602" y="1403"/>
                  <a:pt x="2597" y="1411"/>
                </a:cubicBezTo>
                <a:cubicBezTo>
                  <a:pt x="2605" y="1413"/>
                  <a:pt x="2605" y="1408"/>
                  <a:pt x="2609" y="1400"/>
                </a:cubicBezTo>
                <a:cubicBezTo>
                  <a:pt x="2609" y="1405"/>
                  <a:pt x="2608" y="1417"/>
                  <a:pt x="2613" y="1417"/>
                </a:cubicBezTo>
                <a:cubicBezTo>
                  <a:pt x="2617" y="1417"/>
                  <a:pt x="2620" y="1426"/>
                  <a:pt x="2621" y="1430"/>
                </a:cubicBezTo>
                <a:cubicBezTo>
                  <a:pt x="2624" y="1444"/>
                  <a:pt x="2634" y="1448"/>
                  <a:pt x="2646" y="1450"/>
                </a:cubicBezTo>
                <a:cubicBezTo>
                  <a:pt x="2653" y="1451"/>
                  <a:pt x="2654" y="1452"/>
                  <a:pt x="2660" y="1447"/>
                </a:cubicBezTo>
                <a:cubicBezTo>
                  <a:pt x="2667" y="1441"/>
                  <a:pt x="2666" y="1444"/>
                  <a:pt x="2672" y="1450"/>
                </a:cubicBezTo>
                <a:cubicBezTo>
                  <a:pt x="2675" y="1454"/>
                  <a:pt x="2682" y="1451"/>
                  <a:pt x="2684" y="1448"/>
                </a:cubicBezTo>
                <a:cubicBezTo>
                  <a:pt x="2690" y="1442"/>
                  <a:pt x="2691" y="1442"/>
                  <a:pt x="2699" y="1442"/>
                </a:cubicBezTo>
                <a:cubicBezTo>
                  <a:pt x="2713" y="1441"/>
                  <a:pt x="2711" y="1423"/>
                  <a:pt x="2714" y="1411"/>
                </a:cubicBezTo>
                <a:cubicBezTo>
                  <a:pt x="2715" y="1401"/>
                  <a:pt x="2726" y="1394"/>
                  <a:pt x="2729" y="1384"/>
                </a:cubicBezTo>
                <a:cubicBezTo>
                  <a:pt x="2732" y="1372"/>
                  <a:pt x="2738" y="1358"/>
                  <a:pt x="2738" y="1346"/>
                </a:cubicBezTo>
                <a:cubicBezTo>
                  <a:pt x="2739" y="1334"/>
                  <a:pt x="2735" y="1321"/>
                  <a:pt x="2733" y="1310"/>
                </a:cubicBezTo>
                <a:cubicBezTo>
                  <a:pt x="2727" y="1305"/>
                  <a:pt x="2722" y="1300"/>
                  <a:pt x="2717" y="1295"/>
                </a:cubicBezTo>
                <a:close/>
                <a:moveTo>
                  <a:pt x="2504" y="1099"/>
                </a:moveTo>
                <a:cubicBezTo>
                  <a:pt x="2501" y="1106"/>
                  <a:pt x="2514" y="1103"/>
                  <a:pt x="2515" y="1102"/>
                </a:cubicBezTo>
                <a:cubicBezTo>
                  <a:pt x="2516" y="1098"/>
                  <a:pt x="2506" y="1094"/>
                  <a:pt x="2504" y="1099"/>
                </a:cubicBezTo>
                <a:close/>
                <a:moveTo>
                  <a:pt x="2548" y="1174"/>
                </a:moveTo>
                <a:cubicBezTo>
                  <a:pt x="2544" y="1177"/>
                  <a:pt x="2539" y="1171"/>
                  <a:pt x="2538" y="1179"/>
                </a:cubicBezTo>
                <a:cubicBezTo>
                  <a:pt x="2542" y="1179"/>
                  <a:pt x="2546" y="1181"/>
                  <a:pt x="2549" y="1179"/>
                </a:cubicBezTo>
                <a:cubicBezTo>
                  <a:pt x="2551" y="1177"/>
                  <a:pt x="2552" y="1173"/>
                  <a:pt x="2548" y="1174"/>
                </a:cubicBezTo>
                <a:close/>
                <a:moveTo>
                  <a:pt x="2734" y="1114"/>
                </a:moveTo>
                <a:cubicBezTo>
                  <a:pt x="2736" y="1109"/>
                  <a:pt x="2736" y="1109"/>
                  <a:pt x="2734" y="1105"/>
                </a:cubicBezTo>
                <a:cubicBezTo>
                  <a:pt x="2733" y="1104"/>
                  <a:pt x="2732" y="1105"/>
                  <a:pt x="2731" y="1104"/>
                </a:cubicBezTo>
                <a:cubicBezTo>
                  <a:pt x="2730" y="1103"/>
                  <a:pt x="2730" y="1101"/>
                  <a:pt x="2729" y="1101"/>
                </a:cubicBezTo>
                <a:cubicBezTo>
                  <a:pt x="2725" y="1097"/>
                  <a:pt x="2720" y="1095"/>
                  <a:pt x="2715" y="1092"/>
                </a:cubicBezTo>
                <a:cubicBezTo>
                  <a:pt x="2714" y="1097"/>
                  <a:pt x="2734" y="1100"/>
                  <a:pt x="2732" y="1110"/>
                </a:cubicBezTo>
                <a:cubicBezTo>
                  <a:pt x="2732" y="1111"/>
                  <a:pt x="2733" y="1112"/>
                  <a:pt x="2734" y="1114"/>
                </a:cubicBezTo>
                <a:close/>
                <a:moveTo>
                  <a:pt x="2690" y="1473"/>
                </a:moveTo>
                <a:cubicBezTo>
                  <a:pt x="2688" y="1474"/>
                  <a:pt x="2680" y="1479"/>
                  <a:pt x="2677" y="1478"/>
                </a:cubicBezTo>
                <a:cubicBezTo>
                  <a:pt x="2673" y="1476"/>
                  <a:pt x="2668" y="1473"/>
                  <a:pt x="2664" y="1471"/>
                </a:cubicBezTo>
                <a:cubicBezTo>
                  <a:pt x="2663" y="1478"/>
                  <a:pt x="2664" y="1487"/>
                  <a:pt x="2666" y="1494"/>
                </a:cubicBezTo>
                <a:cubicBezTo>
                  <a:pt x="2670" y="1502"/>
                  <a:pt x="2674" y="1504"/>
                  <a:pt x="2682" y="1505"/>
                </a:cubicBezTo>
                <a:cubicBezTo>
                  <a:pt x="2691" y="1507"/>
                  <a:pt x="2700" y="1476"/>
                  <a:pt x="2690" y="1473"/>
                </a:cubicBezTo>
                <a:close/>
                <a:moveTo>
                  <a:pt x="2704" y="1120"/>
                </a:moveTo>
                <a:cubicBezTo>
                  <a:pt x="2701" y="1120"/>
                  <a:pt x="2697" y="1119"/>
                  <a:pt x="2694" y="1120"/>
                </a:cubicBezTo>
                <a:cubicBezTo>
                  <a:pt x="2696" y="1126"/>
                  <a:pt x="2707" y="1129"/>
                  <a:pt x="2712" y="1127"/>
                </a:cubicBezTo>
                <a:cubicBezTo>
                  <a:pt x="2715" y="1127"/>
                  <a:pt x="2720" y="1125"/>
                  <a:pt x="2722" y="1121"/>
                </a:cubicBezTo>
                <a:cubicBezTo>
                  <a:pt x="2723" y="1120"/>
                  <a:pt x="2730" y="1120"/>
                  <a:pt x="2725" y="1116"/>
                </a:cubicBezTo>
                <a:cubicBezTo>
                  <a:pt x="2732" y="1114"/>
                  <a:pt x="2729" y="1109"/>
                  <a:pt x="2725" y="1107"/>
                </a:cubicBezTo>
                <a:cubicBezTo>
                  <a:pt x="2721" y="1104"/>
                  <a:pt x="2722" y="1112"/>
                  <a:pt x="2722" y="1114"/>
                </a:cubicBezTo>
                <a:cubicBezTo>
                  <a:pt x="2721" y="1114"/>
                  <a:pt x="2706" y="1125"/>
                  <a:pt x="2710" y="1116"/>
                </a:cubicBezTo>
                <a:cubicBezTo>
                  <a:pt x="2709" y="1115"/>
                  <a:pt x="2707" y="1120"/>
                  <a:pt x="2704" y="1120"/>
                </a:cubicBezTo>
                <a:close/>
                <a:moveTo>
                  <a:pt x="2673" y="1119"/>
                </a:moveTo>
                <a:cubicBezTo>
                  <a:pt x="2670" y="1116"/>
                  <a:pt x="2672" y="1111"/>
                  <a:pt x="2668" y="1109"/>
                </a:cubicBezTo>
                <a:cubicBezTo>
                  <a:pt x="2664" y="1107"/>
                  <a:pt x="2660" y="1104"/>
                  <a:pt x="2656" y="1102"/>
                </a:cubicBezTo>
                <a:cubicBezTo>
                  <a:pt x="2651" y="1098"/>
                  <a:pt x="2643" y="1097"/>
                  <a:pt x="2637" y="1095"/>
                </a:cubicBezTo>
                <a:cubicBezTo>
                  <a:pt x="2628" y="1091"/>
                  <a:pt x="2618" y="1087"/>
                  <a:pt x="2608" y="1083"/>
                </a:cubicBezTo>
                <a:cubicBezTo>
                  <a:pt x="2603" y="1082"/>
                  <a:pt x="2596" y="1085"/>
                  <a:pt x="2592" y="1089"/>
                </a:cubicBezTo>
                <a:cubicBezTo>
                  <a:pt x="2591" y="1091"/>
                  <a:pt x="2586" y="1099"/>
                  <a:pt x="2585" y="1099"/>
                </a:cubicBezTo>
                <a:cubicBezTo>
                  <a:pt x="2581" y="1097"/>
                  <a:pt x="2579" y="1097"/>
                  <a:pt x="2577" y="1092"/>
                </a:cubicBezTo>
                <a:cubicBezTo>
                  <a:pt x="2575" y="1087"/>
                  <a:pt x="2574" y="1084"/>
                  <a:pt x="2573" y="1078"/>
                </a:cubicBezTo>
                <a:cubicBezTo>
                  <a:pt x="2572" y="1073"/>
                  <a:pt x="2571" y="1074"/>
                  <a:pt x="2566" y="1073"/>
                </a:cubicBezTo>
                <a:cubicBezTo>
                  <a:pt x="2558" y="1071"/>
                  <a:pt x="2550" y="1072"/>
                  <a:pt x="2546" y="1081"/>
                </a:cubicBezTo>
                <a:cubicBezTo>
                  <a:pt x="2549" y="1081"/>
                  <a:pt x="2551" y="1081"/>
                  <a:pt x="2554" y="1082"/>
                </a:cubicBezTo>
                <a:cubicBezTo>
                  <a:pt x="2556" y="1082"/>
                  <a:pt x="2554" y="1087"/>
                  <a:pt x="2556" y="1087"/>
                </a:cubicBezTo>
                <a:cubicBezTo>
                  <a:pt x="2561" y="1090"/>
                  <a:pt x="2566" y="1088"/>
                  <a:pt x="2571" y="1088"/>
                </a:cubicBezTo>
                <a:cubicBezTo>
                  <a:pt x="2572" y="1089"/>
                  <a:pt x="2571" y="1091"/>
                  <a:pt x="2571" y="1092"/>
                </a:cubicBezTo>
                <a:cubicBezTo>
                  <a:pt x="2565" y="1090"/>
                  <a:pt x="2561" y="1091"/>
                  <a:pt x="2555" y="1093"/>
                </a:cubicBezTo>
                <a:cubicBezTo>
                  <a:pt x="2558" y="1097"/>
                  <a:pt x="2560" y="1102"/>
                  <a:pt x="2563" y="1107"/>
                </a:cubicBezTo>
                <a:cubicBezTo>
                  <a:pt x="2565" y="1104"/>
                  <a:pt x="2568" y="1101"/>
                  <a:pt x="2570" y="1098"/>
                </a:cubicBezTo>
                <a:cubicBezTo>
                  <a:pt x="2571" y="1105"/>
                  <a:pt x="2571" y="1105"/>
                  <a:pt x="2577" y="1107"/>
                </a:cubicBezTo>
                <a:cubicBezTo>
                  <a:pt x="2584" y="1110"/>
                  <a:pt x="2590" y="1113"/>
                  <a:pt x="2597" y="1115"/>
                </a:cubicBezTo>
                <a:cubicBezTo>
                  <a:pt x="2600" y="1117"/>
                  <a:pt x="2607" y="1118"/>
                  <a:pt x="2608" y="1121"/>
                </a:cubicBezTo>
                <a:cubicBezTo>
                  <a:pt x="2610" y="1127"/>
                  <a:pt x="2613" y="1132"/>
                  <a:pt x="2615" y="1137"/>
                </a:cubicBezTo>
                <a:cubicBezTo>
                  <a:pt x="2607" y="1140"/>
                  <a:pt x="2606" y="1139"/>
                  <a:pt x="2605" y="1148"/>
                </a:cubicBezTo>
                <a:cubicBezTo>
                  <a:pt x="2611" y="1147"/>
                  <a:pt x="2617" y="1146"/>
                  <a:pt x="2623" y="1146"/>
                </a:cubicBezTo>
                <a:cubicBezTo>
                  <a:pt x="2626" y="1146"/>
                  <a:pt x="2629" y="1155"/>
                  <a:pt x="2632" y="1155"/>
                </a:cubicBezTo>
                <a:cubicBezTo>
                  <a:pt x="2639" y="1155"/>
                  <a:pt x="2645" y="1157"/>
                  <a:pt x="2650" y="1154"/>
                </a:cubicBezTo>
                <a:cubicBezTo>
                  <a:pt x="2653" y="1152"/>
                  <a:pt x="2655" y="1142"/>
                  <a:pt x="2657" y="1142"/>
                </a:cubicBezTo>
                <a:cubicBezTo>
                  <a:pt x="2661" y="1143"/>
                  <a:pt x="2671" y="1142"/>
                  <a:pt x="2674" y="1145"/>
                </a:cubicBezTo>
                <a:cubicBezTo>
                  <a:pt x="2678" y="1150"/>
                  <a:pt x="2683" y="1155"/>
                  <a:pt x="2688" y="1160"/>
                </a:cubicBezTo>
                <a:cubicBezTo>
                  <a:pt x="2692" y="1164"/>
                  <a:pt x="2697" y="1164"/>
                  <a:pt x="2702" y="1165"/>
                </a:cubicBezTo>
                <a:cubicBezTo>
                  <a:pt x="2706" y="1165"/>
                  <a:pt x="2711" y="1170"/>
                  <a:pt x="2714" y="1169"/>
                </a:cubicBezTo>
                <a:cubicBezTo>
                  <a:pt x="2712" y="1166"/>
                  <a:pt x="2705" y="1161"/>
                  <a:pt x="2708" y="1159"/>
                </a:cubicBezTo>
                <a:cubicBezTo>
                  <a:pt x="2705" y="1158"/>
                  <a:pt x="2700" y="1158"/>
                  <a:pt x="2703" y="1153"/>
                </a:cubicBezTo>
                <a:cubicBezTo>
                  <a:pt x="2695" y="1153"/>
                  <a:pt x="2695" y="1151"/>
                  <a:pt x="2691" y="1144"/>
                </a:cubicBezTo>
                <a:cubicBezTo>
                  <a:pt x="2691" y="1142"/>
                  <a:pt x="2687" y="1140"/>
                  <a:pt x="2685" y="1139"/>
                </a:cubicBezTo>
                <a:cubicBezTo>
                  <a:pt x="2684" y="1138"/>
                  <a:pt x="2683" y="1134"/>
                  <a:pt x="2682" y="1132"/>
                </a:cubicBezTo>
                <a:cubicBezTo>
                  <a:pt x="2685" y="1132"/>
                  <a:pt x="2687" y="1132"/>
                  <a:pt x="2690" y="1131"/>
                </a:cubicBezTo>
                <a:cubicBezTo>
                  <a:pt x="2691" y="1120"/>
                  <a:pt x="2677" y="1124"/>
                  <a:pt x="2673" y="1119"/>
                </a:cubicBezTo>
                <a:close/>
                <a:moveTo>
                  <a:pt x="2642" y="544"/>
                </a:moveTo>
                <a:cubicBezTo>
                  <a:pt x="2642" y="550"/>
                  <a:pt x="2642" y="556"/>
                  <a:pt x="2640" y="561"/>
                </a:cubicBezTo>
                <a:cubicBezTo>
                  <a:pt x="2637" y="568"/>
                  <a:pt x="2639" y="568"/>
                  <a:pt x="2641" y="575"/>
                </a:cubicBezTo>
                <a:cubicBezTo>
                  <a:pt x="2641" y="579"/>
                  <a:pt x="2641" y="579"/>
                  <a:pt x="2639" y="583"/>
                </a:cubicBezTo>
                <a:cubicBezTo>
                  <a:pt x="2638" y="585"/>
                  <a:pt x="2640" y="588"/>
                  <a:pt x="2640" y="590"/>
                </a:cubicBezTo>
                <a:cubicBezTo>
                  <a:pt x="2640" y="597"/>
                  <a:pt x="2638" y="598"/>
                  <a:pt x="2641" y="605"/>
                </a:cubicBezTo>
                <a:cubicBezTo>
                  <a:pt x="2642" y="601"/>
                  <a:pt x="2642" y="596"/>
                  <a:pt x="2646" y="595"/>
                </a:cubicBezTo>
                <a:cubicBezTo>
                  <a:pt x="2651" y="594"/>
                  <a:pt x="2653" y="600"/>
                  <a:pt x="2653" y="603"/>
                </a:cubicBezTo>
                <a:cubicBezTo>
                  <a:pt x="2657" y="599"/>
                  <a:pt x="2652" y="592"/>
                  <a:pt x="2649" y="588"/>
                </a:cubicBezTo>
                <a:cubicBezTo>
                  <a:pt x="2646" y="583"/>
                  <a:pt x="2644" y="582"/>
                  <a:pt x="2646" y="576"/>
                </a:cubicBezTo>
                <a:cubicBezTo>
                  <a:pt x="2649" y="568"/>
                  <a:pt x="2648" y="566"/>
                  <a:pt x="2656" y="564"/>
                </a:cubicBezTo>
                <a:cubicBezTo>
                  <a:pt x="2660" y="563"/>
                  <a:pt x="2660" y="572"/>
                  <a:pt x="2665" y="572"/>
                </a:cubicBezTo>
                <a:cubicBezTo>
                  <a:pt x="2661" y="565"/>
                  <a:pt x="2659" y="559"/>
                  <a:pt x="2657" y="550"/>
                </a:cubicBezTo>
                <a:cubicBezTo>
                  <a:pt x="2656" y="547"/>
                  <a:pt x="2655" y="543"/>
                  <a:pt x="2654" y="539"/>
                </a:cubicBezTo>
                <a:cubicBezTo>
                  <a:pt x="2654" y="536"/>
                  <a:pt x="2651" y="534"/>
                  <a:pt x="2650" y="532"/>
                </a:cubicBezTo>
                <a:cubicBezTo>
                  <a:pt x="2649" y="524"/>
                  <a:pt x="2655" y="519"/>
                  <a:pt x="2651" y="511"/>
                </a:cubicBezTo>
                <a:cubicBezTo>
                  <a:pt x="2649" y="507"/>
                  <a:pt x="2651" y="495"/>
                  <a:pt x="2644" y="501"/>
                </a:cubicBezTo>
                <a:cubicBezTo>
                  <a:pt x="2647" y="504"/>
                  <a:pt x="2648" y="509"/>
                  <a:pt x="2645" y="512"/>
                </a:cubicBezTo>
                <a:cubicBezTo>
                  <a:pt x="2644" y="513"/>
                  <a:pt x="2643" y="510"/>
                  <a:pt x="2641" y="512"/>
                </a:cubicBezTo>
                <a:cubicBezTo>
                  <a:pt x="2638" y="514"/>
                  <a:pt x="2639" y="515"/>
                  <a:pt x="2640" y="518"/>
                </a:cubicBezTo>
                <a:cubicBezTo>
                  <a:pt x="2641" y="522"/>
                  <a:pt x="2639" y="529"/>
                  <a:pt x="2638" y="533"/>
                </a:cubicBezTo>
                <a:cubicBezTo>
                  <a:pt x="2637" y="537"/>
                  <a:pt x="2646" y="539"/>
                  <a:pt x="2642" y="544"/>
                </a:cubicBezTo>
                <a:close/>
                <a:moveTo>
                  <a:pt x="2488" y="978"/>
                </a:moveTo>
                <a:cubicBezTo>
                  <a:pt x="2492" y="979"/>
                  <a:pt x="2494" y="973"/>
                  <a:pt x="2489" y="972"/>
                </a:cubicBezTo>
                <a:cubicBezTo>
                  <a:pt x="2488" y="974"/>
                  <a:pt x="2483" y="977"/>
                  <a:pt x="2488" y="978"/>
                </a:cubicBezTo>
                <a:close/>
                <a:moveTo>
                  <a:pt x="2482" y="980"/>
                </a:moveTo>
                <a:cubicBezTo>
                  <a:pt x="2482" y="976"/>
                  <a:pt x="2484" y="973"/>
                  <a:pt x="2487" y="970"/>
                </a:cubicBezTo>
                <a:cubicBezTo>
                  <a:pt x="2489" y="969"/>
                  <a:pt x="2488" y="964"/>
                  <a:pt x="2488" y="961"/>
                </a:cubicBezTo>
                <a:cubicBezTo>
                  <a:pt x="2488" y="962"/>
                  <a:pt x="2487" y="962"/>
                  <a:pt x="2487" y="962"/>
                </a:cubicBezTo>
                <a:cubicBezTo>
                  <a:pt x="2485" y="967"/>
                  <a:pt x="2481" y="974"/>
                  <a:pt x="2482" y="980"/>
                </a:cubicBezTo>
                <a:close/>
                <a:moveTo>
                  <a:pt x="2496" y="961"/>
                </a:moveTo>
                <a:cubicBezTo>
                  <a:pt x="2493" y="962"/>
                  <a:pt x="2491" y="961"/>
                  <a:pt x="2490" y="959"/>
                </a:cubicBezTo>
                <a:cubicBezTo>
                  <a:pt x="2490" y="962"/>
                  <a:pt x="2490" y="964"/>
                  <a:pt x="2491" y="966"/>
                </a:cubicBezTo>
                <a:cubicBezTo>
                  <a:pt x="2495" y="963"/>
                  <a:pt x="2492" y="972"/>
                  <a:pt x="2496" y="974"/>
                </a:cubicBezTo>
                <a:cubicBezTo>
                  <a:pt x="2496" y="973"/>
                  <a:pt x="2496" y="971"/>
                  <a:pt x="2496" y="970"/>
                </a:cubicBezTo>
                <a:cubicBezTo>
                  <a:pt x="2496" y="971"/>
                  <a:pt x="2497" y="972"/>
                  <a:pt x="2497" y="973"/>
                </a:cubicBezTo>
                <a:cubicBezTo>
                  <a:pt x="2499" y="970"/>
                  <a:pt x="2495" y="965"/>
                  <a:pt x="2496" y="961"/>
                </a:cubicBezTo>
                <a:close/>
                <a:moveTo>
                  <a:pt x="2483" y="953"/>
                </a:moveTo>
                <a:cubicBezTo>
                  <a:pt x="2484" y="955"/>
                  <a:pt x="2486" y="957"/>
                  <a:pt x="2488" y="958"/>
                </a:cubicBezTo>
                <a:cubicBezTo>
                  <a:pt x="2488" y="957"/>
                  <a:pt x="2488" y="954"/>
                  <a:pt x="2488" y="953"/>
                </a:cubicBezTo>
                <a:cubicBezTo>
                  <a:pt x="2484" y="953"/>
                  <a:pt x="2485" y="949"/>
                  <a:pt x="2481" y="949"/>
                </a:cubicBezTo>
                <a:cubicBezTo>
                  <a:pt x="2482" y="952"/>
                  <a:pt x="2481" y="954"/>
                  <a:pt x="2479" y="956"/>
                </a:cubicBezTo>
                <a:cubicBezTo>
                  <a:pt x="2480" y="955"/>
                  <a:pt x="2482" y="954"/>
                  <a:pt x="2483" y="953"/>
                </a:cubicBezTo>
                <a:close/>
                <a:moveTo>
                  <a:pt x="2489" y="950"/>
                </a:moveTo>
                <a:cubicBezTo>
                  <a:pt x="2489" y="953"/>
                  <a:pt x="2492" y="954"/>
                  <a:pt x="2494" y="956"/>
                </a:cubicBezTo>
                <a:cubicBezTo>
                  <a:pt x="2497" y="958"/>
                  <a:pt x="2494" y="959"/>
                  <a:pt x="2496" y="961"/>
                </a:cubicBezTo>
                <a:cubicBezTo>
                  <a:pt x="2501" y="969"/>
                  <a:pt x="2501" y="958"/>
                  <a:pt x="2500" y="953"/>
                </a:cubicBezTo>
                <a:cubicBezTo>
                  <a:pt x="2498" y="948"/>
                  <a:pt x="2493" y="950"/>
                  <a:pt x="2489" y="950"/>
                </a:cubicBezTo>
                <a:close/>
                <a:moveTo>
                  <a:pt x="2469" y="957"/>
                </a:moveTo>
                <a:cubicBezTo>
                  <a:pt x="2470" y="967"/>
                  <a:pt x="2468" y="974"/>
                  <a:pt x="2478" y="969"/>
                </a:cubicBezTo>
                <a:cubicBezTo>
                  <a:pt x="2476" y="972"/>
                  <a:pt x="2470" y="978"/>
                  <a:pt x="2476" y="980"/>
                </a:cubicBezTo>
                <a:cubicBezTo>
                  <a:pt x="2478" y="981"/>
                  <a:pt x="2477" y="984"/>
                  <a:pt x="2479" y="984"/>
                </a:cubicBezTo>
                <a:cubicBezTo>
                  <a:pt x="2482" y="983"/>
                  <a:pt x="2481" y="980"/>
                  <a:pt x="2481" y="977"/>
                </a:cubicBezTo>
                <a:cubicBezTo>
                  <a:pt x="2481" y="974"/>
                  <a:pt x="2485" y="967"/>
                  <a:pt x="2484" y="965"/>
                </a:cubicBezTo>
                <a:cubicBezTo>
                  <a:pt x="2480" y="959"/>
                  <a:pt x="2479" y="959"/>
                  <a:pt x="2473" y="957"/>
                </a:cubicBezTo>
                <a:cubicBezTo>
                  <a:pt x="2472" y="956"/>
                  <a:pt x="2470" y="957"/>
                  <a:pt x="2469" y="957"/>
                </a:cubicBezTo>
                <a:close/>
                <a:moveTo>
                  <a:pt x="2447" y="1080"/>
                </a:moveTo>
                <a:cubicBezTo>
                  <a:pt x="2446" y="1084"/>
                  <a:pt x="2447" y="1086"/>
                  <a:pt x="2445" y="1090"/>
                </a:cubicBezTo>
                <a:cubicBezTo>
                  <a:pt x="2442" y="1095"/>
                  <a:pt x="2441" y="1096"/>
                  <a:pt x="2444" y="1101"/>
                </a:cubicBezTo>
                <a:cubicBezTo>
                  <a:pt x="2446" y="1103"/>
                  <a:pt x="2451" y="1100"/>
                  <a:pt x="2450" y="1106"/>
                </a:cubicBezTo>
                <a:cubicBezTo>
                  <a:pt x="2449" y="1109"/>
                  <a:pt x="2446" y="1119"/>
                  <a:pt x="2448" y="1121"/>
                </a:cubicBezTo>
                <a:cubicBezTo>
                  <a:pt x="2449" y="1122"/>
                  <a:pt x="2456" y="1123"/>
                  <a:pt x="2457" y="1121"/>
                </a:cubicBezTo>
                <a:cubicBezTo>
                  <a:pt x="2457" y="1120"/>
                  <a:pt x="2455" y="1117"/>
                  <a:pt x="2455" y="1115"/>
                </a:cubicBezTo>
                <a:cubicBezTo>
                  <a:pt x="2456" y="1114"/>
                  <a:pt x="2457" y="1112"/>
                  <a:pt x="2457" y="1111"/>
                </a:cubicBezTo>
                <a:cubicBezTo>
                  <a:pt x="2458" y="1108"/>
                  <a:pt x="2457" y="1104"/>
                  <a:pt x="2457" y="1100"/>
                </a:cubicBezTo>
                <a:cubicBezTo>
                  <a:pt x="2458" y="1096"/>
                  <a:pt x="2453" y="1094"/>
                  <a:pt x="2460" y="1093"/>
                </a:cubicBezTo>
                <a:cubicBezTo>
                  <a:pt x="2464" y="1093"/>
                  <a:pt x="2461" y="1100"/>
                  <a:pt x="2461" y="1102"/>
                </a:cubicBezTo>
                <a:cubicBezTo>
                  <a:pt x="2463" y="1106"/>
                  <a:pt x="2467" y="1105"/>
                  <a:pt x="2466" y="1109"/>
                </a:cubicBezTo>
                <a:cubicBezTo>
                  <a:pt x="2465" y="1113"/>
                  <a:pt x="2468" y="1114"/>
                  <a:pt x="2471" y="1114"/>
                </a:cubicBezTo>
                <a:cubicBezTo>
                  <a:pt x="2470" y="1114"/>
                  <a:pt x="2478" y="1107"/>
                  <a:pt x="2477" y="1109"/>
                </a:cubicBezTo>
                <a:cubicBezTo>
                  <a:pt x="2480" y="1103"/>
                  <a:pt x="2474" y="1106"/>
                  <a:pt x="2472" y="1102"/>
                </a:cubicBezTo>
                <a:cubicBezTo>
                  <a:pt x="2471" y="1101"/>
                  <a:pt x="2474" y="1099"/>
                  <a:pt x="2474" y="1098"/>
                </a:cubicBezTo>
                <a:cubicBezTo>
                  <a:pt x="2473" y="1095"/>
                  <a:pt x="2472" y="1094"/>
                  <a:pt x="2471" y="1091"/>
                </a:cubicBezTo>
                <a:cubicBezTo>
                  <a:pt x="2469" y="1088"/>
                  <a:pt x="2467" y="1088"/>
                  <a:pt x="2465" y="1086"/>
                </a:cubicBezTo>
                <a:cubicBezTo>
                  <a:pt x="2473" y="1089"/>
                  <a:pt x="2475" y="1073"/>
                  <a:pt x="2482" y="1078"/>
                </a:cubicBezTo>
                <a:cubicBezTo>
                  <a:pt x="2484" y="1071"/>
                  <a:pt x="2478" y="1075"/>
                  <a:pt x="2476" y="1075"/>
                </a:cubicBezTo>
                <a:cubicBezTo>
                  <a:pt x="2472" y="1075"/>
                  <a:pt x="2472" y="1077"/>
                  <a:pt x="2470" y="1077"/>
                </a:cubicBezTo>
                <a:cubicBezTo>
                  <a:pt x="2467" y="1078"/>
                  <a:pt x="2468" y="1074"/>
                  <a:pt x="2465" y="1078"/>
                </a:cubicBezTo>
                <a:cubicBezTo>
                  <a:pt x="2458" y="1086"/>
                  <a:pt x="2450" y="1072"/>
                  <a:pt x="2456" y="1065"/>
                </a:cubicBezTo>
                <a:cubicBezTo>
                  <a:pt x="2459" y="1061"/>
                  <a:pt x="2462" y="1065"/>
                  <a:pt x="2466" y="1065"/>
                </a:cubicBezTo>
                <a:cubicBezTo>
                  <a:pt x="2470" y="1064"/>
                  <a:pt x="2476" y="1063"/>
                  <a:pt x="2480" y="1065"/>
                </a:cubicBezTo>
                <a:cubicBezTo>
                  <a:pt x="2489" y="1070"/>
                  <a:pt x="2495" y="1060"/>
                  <a:pt x="2497" y="1051"/>
                </a:cubicBezTo>
                <a:cubicBezTo>
                  <a:pt x="2493" y="1052"/>
                  <a:pt x="2490" y="1058"/>
                  <a:pt x="2487" y="1060"/>
                </a:cubicBezTo>
                <a:cubicBezTo>
                  <a:pt x="2485" y="1061"/>
                  <a:pt x="2482" y="1059"/>
                  <a:pt x="2479" y="1059"/>
                </a:cubicBezTo>
                <a:cubicBezTo>
                  <a:pt x="2477" y="1059"/>
                  <a:pt x="2477" y="1061"/>
                  <a:pt x="2474" y="1060"/>
                </a:cubicBezTo>
                <a:cubicBezTo>
                  <a:pt x="2470" y="1058"/>
                  <a:pt x="2463" y="1054"/>
                  <a:pt x="2459" y="1056"/>
                </a:cubicBezTo>
                <a:cubicBezTo>
                  <a:pt x="2454" y="1060"/>
                  <a:pt x="2453" y="1063"/>
                  <a:pt x="2450" y="1068"/>
                </a:cubicBezTo>
                <a:cubicBezTo>
                  <a:pt x="2454" y="1073"/>
                  <a:pt x="2448" y="1076"/>
                  <a:pt x="2447" y="1080"/>
                </a:cubicBezTo>
                <a:close/>
                <a:moveTo>
                  <a:pt x="2456" y="941"/>
                </a:moveTo>
                <a:cubicBezTo>
                  <a:pt x="2458" y="945"/>
                  <a:pt x="2461" y="950"/>
                  <a:pt x="2463" y="954"/>
                </a:cubicBezTo>
                <a:cubicBezTo>
                  <a:pt x="2468" y="948"/>
                  <a:pt x="2468" y="945"/>
                  <a:pt x="2462" y="941"/>
                </a:cubicBezTo>
                <a:cubicBezTo>
                  <a:pt x="2460" y="941"/>
                  <a:pt x="2458" y="941"/>
                  <a:pt x="2456" y="941"/>
                </a:cubicBezTo>
                <a:close/>
                <a:moveTo>
                  <a:pt x="2408" y="1145"/>
                </a:moveTo>
                <a:cubicBezTo>
                  <a:pt x="2408" y="1150"/>
                  <a:pt x="2412" y="1154"/>
                  <a:pt x="2415" y="1149"/>
                </a:cubicBezTo>
                <a:cubicBezTo>
                  <a:pt x="2419" y="1144"/>
                  <a:pt x="2411" y="1143"/>
                  <a:pt x="2408" y="1145"/>
                </a:cubicBezTo>
                <a:close/>
                <a:moveTo>
                  <a:pt x="2627" y="632"/>
                </a:moveTo>
                <a:cubicBezTo>
                  <a:pt x="2627" y="634"/>
                  <a:pt x="2627" y="638"/>
                  <a:pt x="2626" y="639"/>
                </a:cubicBezTo>
                <a:cubicBezTo>
                  <a:pt x="2623" y="641"/>
                  <a:pt x="2622" y="641"/>
                  <a:pt x="2621" y="644"/>
                </a:cubicBezTo>
                <a:cubicBezTo>
                  <a:pt x="2621" y="645"/>
                  <a:pt x="2624" y="655"/>
                  <a:pt x="2625" y="655"/>
                </a:cubicBezTo>
                <a:cubicBezTo>
                  <a:pt x="2626" y="656"/>
                  <a:pt x="2628" y="651"/>
                  <a:pt x="2630" y="652"/>
                </a:cubicBezTo>
                <a:cubicBezTo>
                  <a:pt x="2631" y="652"/>
                  <a:pt x="2634" y="652"/>
                  <a:pt x="2632" y="650"/>
                </a:cubicBezTo>
                <a:cubicBezTo>
                  <a:pt x="2631" y="647"/>
                  <a:pt x="2625" y="649"/>
                  <a:pt x="2626" y="644"/>
                </a:cubicBezTo>
                <a:cubicBezTo>
                  <a:pt x="2629" y="643"/>
                  <a:pt x="2632" y="645"/>
                  <a:pt x="2633" y="645"/>
                </a:cubicBezTo>
                <a:cubicBezTo>
                  <a:pt x="2635" y="644"/>
                  <a:pt x="2638" y="642"/>
                  <a:pt x="2640" y="643"/>
                </a:cubicBezTo>
                <a:cubicBezTo>
                  <a:pt x="2642" y="645"/>
                  <a:pt x="2649" y="651"/>
                  <a:pt x="2652" y="650"/>
                </a:cubicBezTo>
                <a:cubicBezTo>
                  <a:pt x="2651" y="650"/>
                  <a:pt x="2653" y="643"/>
                  <a:pt x="2654" y="642"/>
                </a:cubicBezTo>
                <a:cubicBezTo>
                  <a:pt x="2655" y="641"/>
                  <a:pt x="2659" y="639"/>
                  <a:pt x="2660" y="639"/>
                </a:cubicBezTo>
                <a:cubicBezTo>
                  <a:pt x="2665" y="639"/>
                  <a:pt x="2669" y="638"/>
                  <a:pt x="2673" y="634"/>
                </a:cubicBezTo>
                <a:cubicBezTo>
                  <a:pt x="2663" y="634"/>
                  <a:pt x="2670" y="626"/>
                  <a:pt x="2669" y="622"/>
                </a:cubicBezTo>
                <a:cubicBezTo>
                  <a:pt x="2663" y="629"/>
                  <a:pt x="2662" y="627"/>
                  <a:pt x="2654" y="623"/>
                </a:cubicBezTo>
                <a:cubicBezTo>
                  <a:pt x="2648" y="620"/>
                  <a:pt x="2646" y="615"/>
                  <a:pt x="2642" y="609"/>
                </a:cubicBezTo>
                <a:cubicBezTo>
                  <a:pt x="2637" y="603"/>
                  <a:pt x="2639" y="618"/>
                  <a:pt x="2639" y="620"/>
                </a:cubicBezTo>
                <a:cubicBezTo>
                  <a:pt x="2640" y="622"/>
                  <a:pt x="2636" y="625"/>
                  <a:pt x="2636" y="628"/>
                </a:cubicBezTo>
                <a:cubicBezTo>
                  <a:pt x="2636" y="630"/>
                  <a:pt x="2637" y="632"/>
                  <a:pt x="2635" y="635"/>
                </a:cubicBezTo>
                <a:cubicBezTo>
                  <a:pt x="2633" y="634"/>
                  <a:pt x="2630" y="633"/>
                  <a:pt x="2627" y="632"/>
                </a:cubicBezTo>
                <a:close/>
                <a:moveTo>
                  <a:pt x="1514" y="485"/>
                </a:moveTo>
                <a:cubicBezTo>
                  <a:pt x="1515" y="488"/>
                  <a:pt x="1518" y="493"/>
                  <a:pt x="1520" y="492"/>
                </a:cubicBezTo>
                <a:cubicBezTo>
                  <a:pt x="1524" y="491"/>
                  <a:pt x="1523" y="487"/>
                  <a:pt x="1520" y="486"/>
                </a:cubicBezTo>
                <a:cubicBezTo>
                  <a:pt x="1520" y="483"/>
                  <a:pt x="1517" y="484"/>
                  <a:pt x="1514" y="485"/>
                </a:cubicBezTo>
                <a:close/>
                <a:moveTo>
                  <a:pt x="1726" y="718"/>
                </a:moveTo>
                <a:cubicBezTo>
                  <a:pt x="1723" y="719"/>
                  <a:pt x="1719" y="723"/>
                  <a:pt x="1716" y="722"/>
                </a:cubicBezTo>
                <a:cubicBezTo>
                  <a:pt x="1714" y="722"/>
                  <a:pt x="1707" y="721"/>
                  <a:pt x="1706" y="723"/>
                </a:cubicBezTo>
                <a:cubicBezTo>
                  <a:pt x="1702" y="732"/>
                  <a:pt x="1719" y="727"/>
                  <a:pt x="1721" y="726"/>
                </a:cubicBezTo>
                <a:cubicBezTo>
                  <a:pt x="1719" y="722"/>
                  <a:pt x="1723" y="721"/>
                  <a:pt x="1726" y="718"/>
                </a:cubicBezTo>
                <a:close/>
                <a:moveTo>
                  <a:pt x="1655" y="725"/>
                </a:moveTo>
                <a:cubicBezTo>
                  <a:pt x="1655" y="722"/>
                  <a:pt x="1649" y="721"/>
                  <a:pt x="1646" y="721"/>
                </a:cubicBezTo>
                <a:cubicBezTo>
                  <a:pt x="1640" y="722"/>
                  <a:pt x="1639" y="721"/>
                  <a:pt x="1633" y="718"/>
                </a:cubicBezTo>
                <a:cubicBezTo>
                  <a:pt x="1633" y="719"/>
                  <a:pt x="1632" y="721"/>
                  <a:pt x="1631" y="722"/>
                </a:cubicBezTo>
                <a:cubicBezTo>
                  <a:pt x="1640" y="725"/>
                  <a:pt x="1646" y="725"/>
                  <a:pt x="1655" y="725"/>
                </a:cubicBezTo>
                <a:close/>
                <a:moveTo>
                  <a:pt x="1526" y="484"/>
                </a:moveTo>
                <a:cubicBezTo>
                  <a:pt x="1525" y="486"/>
                  <a:pt x="1526" y="490"/>
                  <a:pt x="1529" y="490"/>
                </a:cubicBezTo>
                <a:cubicBezTo>
                  <a:pt x="1532" y="490"/>
                  <a:pt x="1532" y="493"/>
                  <a:pt x="1532" y="497"/>
                </a:cubicBezTo>
                <a:cubicBezTo>
                  <a:pt x="1533" y="493"/>
                  <a:pt x="1533" y="488"/>
                  <a:pt x="1537" y="488"/>
                </a:cubicBezTo>
                <a:cubicBezTo>
                  <a:pt x="1536" y="487"/>
                  <a:pt x="1536" y="486"/>
                  <a:pt x="1535" y="485"/>
                </a:cubicBezTo>
                <a:cubicBezTo>
                  <a:pt x="1546" y="483"/>
                  <a:pt x="1527" y="472"/>
                  <a:pt x="1533" y="483"/>
                </a:cubicBezTo>
                <a:cubicBezTo>
                  <a:pt x="1530" y="483"/>
                  <a:pt x="1529" y="482"/>
                  <a:pt x="1531" y="479"/>
                </a:cubicBezTo>
                <a:cubicBezTo>
                  <a:pt x="1530" y="479"/>
                  <a:pt x="1529" y="479"/>
                  <a:pt x="1528" y="479"/>
                </a:cubicBezTo>
                <a:cubicBezTo>
                  <a:pt x="1528" y="481"/>
                  <a:pt x="1528" y="483"/>
                  <a:pt x="1526" y="484"/>
                </a:cubicBezTo>
                <a:close/>
                <a:moveTo>
                  <a:pt x="1630" y="445"/>
                </a:moveTo>
                <a:cubicBezTo>
                  <a:pt x="1624" y="443"/>
                  <a:pt x="1622" y="444"/>
                  <a:pt x="1616" y="446"/>
                </a:cubicBezTo>
                <a:cubicBezTo>
                  <a:pt x="1618" y="448"/>
                  <a:pt x="1620" y="450"/>
                  <a:pt x="1618" y="453"/>
                </a:cubicBezTo>
                <a:cubicBezTo>
                  <a:pt x="1621" y="449"/>
                  <a:pt x="1626" y="448"/>
                  <a:pt x="1630" y="445"/>
                </a:cubicBezTo>
                <a:close/>
                <a:moveTo>
                  <a:pt x="1504" y="668"/>
                </a:moveTo>
                <a:cubicBezTo>
                  <a:pt x="1504" y="669"/>
                  <a:pt x="1502" y="671"/>
                  <a:pt x="1502" y="673"/>
                </a:cubicBezTo>
                <a:cubicBezTo>
                  <a:pt x="1502" y="673"/>
                  <a:pt x="1504" y="675"/>
                  <a:pt x="1504" y="675"/>
                </a:cubicBezTo>
                <a:cubicBezTo>
                  <a:pt x="1503" y="679"/>
                  <a:pt x="1500" y="680"/>
                  <a:pt x="1503" y="683"/>
                </a:cubicBezTo>
                <a:cubicBezTo>
                  <a:pt x="1506" y="685"/>
                  <a:pt x="1508" y="685"/>
                  <a:pt x="1509" y="681"/>
                </a:cubicBezTo>
                <a:cubicBezTo>
                  <a:pt x="1509" y="679"/>
                  <a:pt x="1512" y="681"/>
                  <a:pt x="1513" y="677"/>
                </a:cubicBezTo>
                <a:cubicBezTo>
                  <a:pt x="1513" y="673"/>
                  <a:pt x="1514" y="668"/>
                  <a:pt x="1514" y="664"/>
                </a:cubicBezTo>
                <a:cubicBezTo>
                  <a:pt x="1515" y="655"/>
                  <a:pt x="1505" y="660"/>
                  <a:pt x="1503" y="662"/>
                </a:cubicBezTo>
                <a:cubicBezTo>
                  <a:pt x="1502" y="662"/>
                  <a:pt x="1501" y="661"/>
                  <a:pt x="1500" y="661"/>
                </a:cubicBezTo>
                <a:cubicBezTo>
                  <a:pt x="1499" y="666"/>
                  <a:pt x="1503" y="664"/>
                  <a:pt x="1504" y="668"/>
                </a:cubicBezTo>
                <a:close/>
                <a:moveTo>
                  <a:pt x="3044" y="371"/>
                </a:moveTo>
                <a:cubicBezTo>
                  <a:pt x="3042" y="370"/>
                  <a:pt x="3035" y="369"/>
                  <a:pt x="3033" y="370"/>
                </a:cubicBezTo>
                <a:cubicBezTo>
                  <a:pt x="3031" y="372"/>
                  <a:pt x="3033" y="376"/>
                  <a:pt x="3035" y="377"/>
                </a:cubicBezTo>
                <a:cubicBezTo>
                  <a:pt x="3039" y="381"/>
                  <a:pt x="3046" y="375"/>
                  <a:pt x="3049" y="379"/>
                </a:cubicBezTo>
                <a:cubicBezTo>
                  <a:pt x="3052" y="383"/>
                  <a:pt x="3058" y="385"/>
                  <a:pt x="3060" y="378"/>
                </a:cubicBezTo>
                <a:cubicBezTo>
                  <a:pt x="3056" y="375"/>
                  <a:pt x="3049" y="371"/>
                  <a:pt x="3044" y="371"/>
                </a:cubicBezTo>
                <a:close/>
                <a:moveTo>
                  <a:pt x="1585" y="466"/>
                </a:moveTo>
                <a:cubicBezTo>
                  <a:pt x="1587" y="464"/>
                  <a:pt x="1589" y="462"/>
                  <a:pt x="1592" y="461"/>
                </a:cubicBezTo>
                <a:cubicBezTo>
                  <a:pt x="1589" y="458"/>
                  <a:pt x="1592" y="456"/>
                  <a:pt x="1594" y="453"/>
                </a:cubicBezTo>
                <a:cubicBezTo>
                  <a:pt x="1585" y="451"/>
                  <a:pt x="1585" y="460"/>
                  <a:pt x="1585" y="466"/>
                </a:cubicBezTo>
                <a:close/>
                <a:moveTo>
                  <a:pt x="1603" y="424"/>
                </a:moveTo>
                <a:cubicBezTo>
                  <a:pt x="1603" y="423"/>
                  <a:pt x="1602" y="422"/>
                  <a:pt x="1602" y="422"/>
                </a:cubicBezTo>
                <a:cubicBezTo>
                  <a:pt x="1603" y="422"/>
                  <a:pt x="1603" y="422"/>
                  <a:pt x="1604" y="422"/>
                </a:cubicBezTo>
                <a:cubicBezTo>
                  <a:pt x="1603" y="416"/>
                  <a:pt x="1595" y="420"/>
                  <a:pt x="1603" y="424"/>
                </a:cubicBezTo>
                <a:close/>
                <a:moveTo>
                  <a:pt x="1504" y="647"/>
                </a:moveTo>
                <a:cubicBezTo>
                  <a:pt x="1501" y="649"/>
                  <a:pt x="1506" y="655"/>
                  <a:pt x="1509" y="655"/>
                </a:cubicBezTo>
                <a:cubicBezTo>
                  <a:pt x="1511" y="648"/>
                  <a:pt x="1512" y="645"/>
                  <a:pt x="1511" y="638"/>
                </a:cubicBezTo>
                <a:cubicBezTo>
                  <a:pt x="1508" y="638"/>
                  <a:pt x="1511" y="640"/>
                  <a:pt x="1509" y="642"/>
                </a:cubicBezTo>
                <a:cubicBezTo>
                  <a:pt x="1508" y="644"/>
                  <a:pt x="1505" y="645"/>
                  <a:pt x="1504" y="647"/>
                </a:cubicBezTo>
                <a:close/>
                <a:moveTo>
                  <a:pt x="2754" y="1124"/>
                </a:moveTo>
                <a:cubicBezTo>
                  <a:pt x="2751" y="1123"/>
                  <a:pt x="2752" y="1119"/>
                  <a:pt x="2748" y="1118"/>
                </a:cubicBezTo>
                <a:cubicBezTo>
                  <a:pt x="2748" y="1121"/>
                  <a:pt x="2748" y="1123"/>
                  <a:pt x="2750" y="1125"/>
                </a:cubicBezTo>
                <a:cubicBezTo>
                  <a:pt x="2751" y="1126"/>
                  <a:pt x="2751" y="1129"/>
                  <a:pt x="2752" y="1130"/>
                </a:cubicBezTo>
                <a:cubicBezTo>
                  <a:pt x="2753" y="1132"/>
                  <a:pt x="2761" y="1135"/>
                  <a:pt x="2759" y="1129"/>
                </a:cubicBezTo>
                <a:cubicBezTo>
                  <a:pt x="2757" y="1127"/>
                  <a:pt x="2755" y="1125"/>
                  <a:pt x="2754" y="1124"/>
                </a:cubicBezTo>
                <a:close/>
                <a:moveTo>
                  <a:pt x="2570" y="742"/>
                </a:moveTo>
                <a:cubicBezTo>
                  <a:pt x="2571" y="741"/>
                  <a:pt x="2573" y="745"/>
                  <a:pt x="2574" y="744"/>
                </a:cubicBezTo>
                <a:cubicBezTo>
                  <a:pt x="2575" y="743"/>
                  <a:pt x="2579" y="740"/>
                  <a:pt x="2579" y="738"/>
                </a:cubicBezTo>
                <a:cubicBezTo>
                  <a:pt x="2579" y="728"/>
                  <a:pt x="2565" y="737"/>
                  <a:pt x="2563" y="735"/>
                </a:cubicBezTo>
                <a:cubicBezTo>
                  <a:pt x="2560" y="742"/>
                  <a:pt x="2558" y="740"/>
                  <a:pt x="2560" y="749"/>
                </a:cubicBezTo>
                <a:cubicBezTo>
                  <a:pt x="2565" y="752"/>
                  <a:pt x="2566" y="744"/>
                  <a:pt x="2570" y="742"/>
                </a:cubicBezTo>
                <a:close/>
                <a:moveTo>
                  <a:pt x="2520" y="1098"/>
                </a:moveTo>
                <a:cubicBezTo>
                  <a:pt x="2516" y="1103"/>
                  <a:pt x="2524" y="1103"/>
                  <a:pt x="2526" y="1103"/>
                </a:cubicBezTo>
                <a:cubicBezTo>
                  <a:pt x="2528" y="1103"/>
                  <a:pt x="2527" y="1099"/>
                  <a:pt x="2529" y="1100"/>
                </a:cubicBezTo>
                <a:cubicBezTo>
                  <a:pt x="2530" y="1100"/>
                  <a:pt x="2533" y="1102"/>
                  <a:pt x="2534" y="1101"/>
                </a:cubicBezTo>
                <a:cubicBezTo>
                  <a:pt x="2540" y="1100"/>
                  <a:pt x="2541" y="1102"/>
                  <a:pt x="2546" y="1105"/>
                </a:cubicBezTo>
                <a:cubicBezTo>
                  <a:pt x="2547" y="1096"/>
                  <a:pt x="2538" y="1095"/>
                  <a:pt x="2532" y="1094"/>
                </a:cubicBezTo>
                <a:cubicBezTo>
                  <a:pt x="2528" y="1095"/>
                  <a:pt x="2523" y="1094"/>
                  <a:pt x="2520" y="1098"/>
                </a:cubicBezTo>
                <a:close/>
                <a:moveTo>
                  <a:pt x="2906" y="1480"/>
                </a:moveTo>
                <a:cubicBezTo>
                  <a:pt x="2906" y="1477"/>
                  <a:pt x="2905" y="1474"/>
                  <a:pt x="2903" y="1471"/>
                </a:cubicBezTo>
                <a:cubicBezTo>
                  <a:pt x="2899" y="1473"/>
                  <a:pt x="2898" y="1473"/>
                  <a:pt x="2897" y="1478"/>
                </a:cubicBezTo>
                <a:cubicBezTo>
                  <a:pt x="2896" y="1483"/>
                  <a:pt x="2894" y="1480"/>
                  <a:pt x="2892" y="1484"/>
                </a:cubicBezTo>
                <a:cubicBezTo>
                  <a:pt x="2890" y="1486"/>
                  <a:pt x="2890" y="1491"/>
                  <a:pt x="2889" y="1494"/>
                </a:cubicBezTo>
                <a:cubicBezTo>
                  <a:pt x="2887" y="1496"/>
                  <a:pt x="2883" y="1498"/>
                  <a:pt x="2881" y="1500"/>
                </a:cubicBezTo>
                <a:cubicBezTo>
                  <a:pt x="2878" y="1503"/>
                  <a:pt x="2876" y="1505"/>
                  <a:pt x="2873" y="1506"/>
                </a:cubicBezTo>
                <a:cubicBezTo>
                  <a:pt x="2871" y="1507"/>
                  <a:pt x="2866" y="1509"/>
                  <a:pt x="2864" y="1511"/>
                </a:cubicBezTo>
                <a:cubicBezTo>
                  <a:pt x="2859" y="1517"/>
                  <a:pt x="2855" y="1523"/>
                  <a:pt x="2850" y="1530"/>
                </a:cubicBezTo>
                <a:cubicBezTo>
                  <a:pt x="2845" y="1537"/>
                  <a:pt x="2859" y="1535"/>
                  <a:pt x="2861" y="1537"/>
                </a:cubicBezTo>
                <a:cubicBezTo>
                  <a:pt x="2864" y="1540"/>
                  <a:pt x="2875" y="1544"/>
                  <a:pt x="2878" y="1539"/>
                </a:cubicBezTo>
                <a:cubicBezTo>
                  <a:pt x="2881" y="1534"/>
                  <a:pt x="2887" y="1527"/>
                  <a:pt x="2889" y="1521"/>
                </a:cubicBezTo>
                <a:cubicBezTo>
                  <a:pt x="2891" y="1512"/>
                  <a:pt x="2894" y="1511"/>
                  <a:pt x="2901" y="1506"/>
                </a:cubicBezTo>
                <a:cubicBezTo>
                  <a:pt x="2901" y="1508"/>
                  <a:pt x="2903" y="1509"/>
                  <a:pt x="2905" y="1509"/>
                </a:cubicBezTo>
                <a:cubicBezTo>
                  <a:pt x="2902" y="1504"/>
                  <a:pt x="2902" y="1503"/>
                  <a:pt x="2905" y="1499"/>
                </a:cubicBezTo>
                <a:cubicBezTo>
                  <a:pt x="2909" y="1494"/>
                  <a:pt x="2912" y="1490"/>
                  <a:pt x="2916" y="1485"/>
                </a:cubicBezTo>
                <a:cubicBezTo>
                  <a:pt x="2915" y="1482"/>
                  <a:pt x="2914" y="1478"/>
                  <a:pt x="2913" y="1475"/>
                </a:cubicBezTo>
                <a:cubicBezTo>
                  <a:pt x="2910" y="1477"/>
                  <a:pt x="2908" y="1479"/>
                  <a:pt x="2906" y="1480"/>
                </a:cubicBezTo>
                <a:close/>
                <a:moveTo>
                  <a:pt x="2861" y="1541"/>
                </a:moveTo>
                <a:cubicBezTo>
                  <a:pt x="2858" y="1542"/>
                  <a:pt x="2860" y="1545"/>
                  <a:pt x="2858" y="1548"/>
                </a:cubicBezTo>
                <a:cubicBezTo>
                  <a:pt x="2861" y="1545"/>
                  <a:pt x="2869" y="1547"/>
                  <a:pt x="2861" y="1541"/>
                </a:cubicBezTo>
                <a:close/>
                <a:moveTo>
                  <a:pt x="2948" y="1438"/>
                </a:moveTo>
                <a:cubicBezTo>
                  <a:pt x="2941" y="1443"/>
                  <a:pt x="2940" y="1442"/>
                  <a:pt x="2932" y="1440"/>
                </a:cubicBezTo>
                <a:cubicBezTo>
                  <a:pt x="2928" y="1439"/>
                  <a:pt x="2931" y="1430"/>
                  <a:pt x="2926" y="1428"/>
                </a:cubicBezTo>
                <a:cubicBezTo>
                  <a:pt x="2926" y="1433"/>
                  <a:pt x="2923" y="1437"/>
                  <a:pt x="2920" y="1430"/>
                </a:cubicBezTo>
                <a:cubicBezTo>
                  <a:pt x="2919" y="1429"/>
                  <a:pt x="2921" y="1426"/>
                  <a:pt x="2920" y="1424"/>
                </a:cubicBezTo>
                <a:cubicBezTo>
                  <a:pt x="2919" y="1423"/>
                  <a:pt x="2917" y="1421"/>
                  <a:pt x="2916" y="1419"/>
                </a:cubicBezTo>
                <a:cubicBezTo>
                  <a:pt x="2914" y="1413"/>
                  <a:pt x="2918" y="1413"/>
                  <a:pt x="2911" y="1411"/>
                </a:cubicBezTo>
                <a:cubicBezTo>
                  <a:pt x="2907" y="1409"/>
                  <a:pt x="2905" y="1406"/>
                  <a:pt x="2902" y="1405"/>
                </a:cubicBezTo>
                <a:cubicBezTo>
                  <a:pt x="2904" y="1409"/>
                  <a:pt x="2905" y="1412"/>
                  <a:pt x="2907" y="1416"/>
                </a:cubicBezTo>
                <a:cubicBezTo>
                  <a:pt x="2908" y="1416"/>
                  <a:pt x="2909" y="1415"/>
                  <a:pt x="2909" y="1415"/>
                </a:cubicBezTo>
                <a:cubicBezTo>
                  <a:pt x="2911" y="1419"/>
                  <a:pt x="2915" y="1433"/>
                  <a:pt x="2920" y="1432"/>
                </a:cubicBezTo>
                <a:cubicBezTo>
                  <a:pt x="2918" y="1437"/>
                  <a:pt x="2921" y="1441"/>
                  <a:pt x="2920" y="1446"/>
                </a:cubicBezTo>
                <a:cubicBezTo>
                  <a:pt x="2917" y="1452"/>
                  <a:pt x="2916" y="1454"/>
                  <a:pt x="2911" y="1458"/>
                </a:cubicBezTo>
                <a:cubicBezTo>
                  <a:pt x="2913" y="1459"/>
                  <a:pt x="2915" y="1462"/>
                  <a:pt x="2917" y="1463"/>
                </a:cubicBezTo>
                <a:cubicBezTo>
                  <a:pt x="2919" y="1464"/>
                  <a:pt x="2923" y="1464"/>
                  <a:pt x="2924" y="1465"/>
                </a:cubicBezTo>
                <a:cubicBezTo>
                  <a:pt x="2926" y="1470"/>
                  <a:pt x="2921" y="1476"/>
                  <a:pt x="2918" y="1479"/>
                </a:cubicBezTo>
                <a:cubicBezTo>
                  <a:pt x="2923" y="1482"/>
                  <a:pt x="2928" y="1484"/>
                  <a:pt x="2931" y="1477"/>
                </a:cubicBezTo>
                <a:cubicBezTo>
                  <a:pt x="2934" y="1472"/>
                  <a:pt x="2939" y="1465"/>
                  <a:pt x="2939" y="1459"/>
                </a:cubicBezTo>
                <a:cubicBezTo>
                  <a:pt x="2938" y="1455"/>
                  <a:pt x="2943" y="1454"/>
                  <a:pt x="2945" y="1455"/>
                </a:cubicBezTo>
                <a:cubicBezTo>
                  <a:pt x="2948" y="1457"/>
                  <a:pt x="2946" y="1453"/>
                  <a:pt x="2947" y="1452"/>
                </a:cubicBezTo>
                <a:cubicBezTo>
                  <a:pt x="2950" y="1449"/>
                  <a:pt x="2955" y="1439"/>
                  <a:pt x="2948" y="1438"/>
                </a:cubicBezTo>
                <a:close/>
                <a:moveTo>
                  <a:pt x="1452" y="675"/>
                </a:moveTo>
                <a:cubicBezTo>
                  <a:pt x="1453" y="677"/>
                  <a:pt x="1455" y="678"/>
                  <a:pt x="1457" y="679"/>
                </a:cubicBezTo>
                <a:cubicBezTo>
                  <a:pt x="1458" y="678"/>
                  <a:pt x="1460" y="677"/>
                  <a:pt x="1461" y="676"/>
                </a:cubicBezTo>
                <a:cubicBezTo>
                  <a:pt x="1458" y="670"/>
                  <a:pt x="1456" y="673"/>
                  <a:pt x="1452" y="675"/>
                </a:cubicBezTo>
                <a:close/>
                <a:moveTo>
                  <a:pt x="3029" y="342"/>
                </a:moveTo>
                <a:cubicBezTo>
                  <a:pt x="3029" y="348"/>
                  <a:pt x="3030" y="349"/>
                  <a:pt x="3025" y="352"/>
                </a:cubicBezTo>
                <a:cubicBezTo>
                  <a:pt x="3022" y="353"/>
                  <a:pt x="3025" y="358"/>
                  <a:pt x="3026" y="362"/>
                </a:cubicBezTo>
                <a:cubicBezTo>
                  <a:pt x="3020" y="361"/>
                  <a:pt x="3017" y="360"/>
                  <a:pt x="3012" y="356"/>
                </a:cubicBezTo>
                <a:cubicBezTo>
                  <a:pt x="3009" y="354"/>
                  <a:pt x="3002" y="358"/>
                  <a:pt x="3001" y="354"/>
                </a:cubicBezTo>
                <a:cubicBezTo>
                  <a:pt x="3000" y="349"/>
                  <a:pt x="3000" y="343"/>
                  <a:pt x="2995" y="343"/>
                </a:cubicBezTo>
                <a:cubicBezTo>
                  <a:pt x="2989" y="343"/>
                  <a:pt x="2983" y="342"/>
                  <a:pt x="2977" y="342"/>
                </a:cubicBezTo>
                <a:cubicBezTo>
                  <a:pt x="2973" y="341"/>
                  <a:pt x="2979" y="331"/>
                  <a:pt x="2971" y="332"/>
                </a:cubicBezTo>
                <a:cubicBezTo>
                  <a:pt x="2967" y="333"/>
                  <a:pt x="2969" y="343"/>
                  <a:pt x="2969" y="347"/>
                </a:cubicBezTo>
                <a:cubicBezTo>
                  <a:pt x="2968" y="353"/>
                  <a:pt x="2948" y="355"/>
                  <a:pt x="2943" y="357"/>
                </a:cubicBezTo>
                <a:cubicBezTo>
                  <a:pt x="2947" y="360"/>
                  <a:pt x="2953" y="361"/>
                  <a:pt x="2953" y="368"/>
                </a:cubicBezTo>
                <a:cubicBezTo>
                  <a:pt x="2954" y="375"/>
                  <a:pt x="2957" y="378"/>
                  <a:pt x="2961" y="384"/>
                </a:cubicBezTo>
                <a:cubicBezTo>
                  <a:pt x="2961" y="385"/>
                  <a:pt x="2958" y="389"/>
                  <a:pt x="2957" y="390"/>
                </a:cubicBezTo>
                <a:cubicBezTo>
                  <a:pt x="2955" y="390"/>
                  <a:pt x="2951" y="389"/>
                  <a:pt x="2949" y="388"/>
                </a:cubicBezTo>
                <a:cubicBezTo>
                  <a:pt x="2947" y="388"/>
                  <a:pt x="2940" y="385"/>
                  <a:pt x="2937" y="386"/>
                </a:cubicBezTo>
                <a:cubicBezTo>
                  <a:pt x="2926" y="393"/>
                  <a:pt x="2915" y="400"/>
                  <a:pt x="2904" y="407"/>
                </a:cubicBezTo>
                <a:cubicBezTo>
                  <a:pt x="2895" y="412"/>
                  <a:pt x="2886" y="415"/>
                  <a:pt x="2882" y="425"/>
                </a:cubicBezTo>
                <a:cubicBezTo>
                  <a:pt x="2874" y="417"/>
                  <a:pt x="2873" y="416"/>
                  <a:pt x="2863" y="418"/>
                </a:cubicBezTo>
                <a:cubicBezTo>
                  <a:pt x="2854" y="419"/>
                  <a:pt x="2853" y="419"/>
                  <a:pt x="2847" y="428"/>
                </a:cubicBezTo>
                <a:cubicBezTo>
                  <a:pt x="2847" y="425"/>
                  <a:pt x="2847" y="422"/>
                  <a:pt x="2847" y="419"/>
                </a:cubicBezTo>
                <a:cubicBezTo>
                  <a:pt x="2844" y="420"/>
                  <a:pt x="2838" y="425"/>
                  <a:pt x="2835" y="424"/>
                </a:cubicBezTo>
                <a:cubicBezTo>
                  <a:pt x="2831" y="424"/>
                  <a:pt x="2827" y="421"/>
                  <a:pt x="2825" y="425"/>
                </a:cubicBezTo>
                <a:cubicBezTo>
                  <a:pt x="2819" y="434"/>
                  <a:pt x="2814" y="443"/>
                  <a:pt x="2808" y="452"/>
                </a:cubicBezTo>
                <a:cubicBezTo>
                  <a:pt x="2811" y="453"/>
                  <a:pt x="2822" y="454"/>
                  <a:pt x="2821" y="458"/>
                </a:cubicBezTo>
                <a:cubicBezTo>
                  <a:pt x="2818" y="467"/>
                  <a:pt x="2818" y="467"/>
                  <a:pt x="2823" y="474"/>
                </a:cubicBezTo>
                <a:cubicBezTo>
                  <a:pt x="2814" y="478"/>
                  <a:pt x="2807" y="481"/>
                  <a:pt x="2811" y="493"/>
                </a:cubicBezTo>
                <a:cubicBezTo>
                  <a:pt x="2812" y="495"/>
                  <a:pt x="2805" y="498"/>
                  <a:pt x="2803" y="498"/>
                </a:cubicBezTo>
                <a:cubicBezTo>
                  <a:pt x="2799" y="500"/>
                  <a:pt x="2795" y="499"/>
                  <a:pt x="2794" y="504"/>
                </a:cubicBezTo>
                <a:cubicBezTo>
                  <a:pt x="2794" y="510"/>
                  <a:pt x="2796" y="515"/>
                  <a:pt x="2790" y="516"/>
                </a:cubicBezTo>
                <a:cubicBezTo>
                  <a:pt x="2783" y="518"/>
                  <a:pt x="2783" y="517"/>
                  <a:pt x="2782" y="525"/>
                </a:cubicBezTo>
                <a:cubicBezTo>
                  <a:pt x="2780" y="533"/>
                  <a:pt x="2771" y="541"/>
                  <a:pt x="2766" y="546"/>
                </a:cubicBezTo>
                <a:cubicBezTo>
                  <a:pt x="2761" y="520"/>
                  <a:pt x="2741" y="469"/>
                  <a:pt x="2773" y="453"/>
                </a:cubicBezTo>
                <a:cubicBezTo>
                  <a:pt x="2782" y="449"/>
                  <a:pt x="2788" y="447"/>
                  <a:pt x="2793" y="438"/>
                </a:cubicBezTo>
                <a:cubicBezTo>
                  <a:pt x="2798" y="430"/>
                  <a:pt x="2804" y="426"/>
                  <a:pt x="2811" y="420"/>
                </a:cubicBezTo>
                <a:cubicBezTo>
                  <a:pt x="2817" y="416"/>
                  <a:pt x="2824" y="414"/>
                  <a:pt x="2826" y="407"/>
                </a:cubicBezTo>
                <a:cubicBezTo>
                  <a:pt x="2827" y="402"/>
                  <a:pt x="2828" y="396"/>
                  <a:pt x="2830" y="391"/>
                </a:cubicBezTo>
                <a:cubicBezTo>
                  <a:pt x="2830" y="390"/>
                  <a:pt x="2837" y="389"/>
                  <a:pt x="2839" y="389"/>
                </a:cubicBezTo>
                <a:cubicBezTo>
                  <a:pt x="2833" y="388"/>
                  <a:pt x="2830" y="387"/>
                  <a:pt x="2825" y="388"/>
                </a:cubicBezTo>
                <a:cubicBezTo>
                  <a:pt x="2821" y="388"/>
                  <a:pt x="2819" y="394"/>
                  <a:pt x="2817" y="398"/>
                </a:cubicBezTo>
                <a:cubicBezTo>
                  <a:pt x="2812" y="405"/>
                  <a:pt x="2803" y="410"/>
                  <a:pt x="2797" y="415"/>
                </a:cubicBezTo>
                <a:cubicBezTo>
                  <a:pt x="2794" y="407"/>
                  <a:pt x="2795" y="404"/>
                  <a:pt x="2796" y="395"/>
                </a:cubicBezTo>
                <a:cubicBezTo>
                  <a:pt x="2791" y="399"/>
                  <a:pt x="2788" y="400"/>
                  <a:pt x="2782" y="400"/>
                </a:cubicBezTo>
                <a:cubicBezTo>
                  <a:pt x="2775" y="400"/>
                  <a:pt x="2773" y="400"/>
                  <a:pt x="2768" y="404"/>
                </a:cubicBezTo>
                <a:cubicBezTo>
                  <a:pt x="2760" y="411"/>
                  <a:pt x="2753" y="418"/>
                  <a:pt x="2746" y="427"/>
                </a:cubicBezTo>
                <a:cubicBezTo>
                  <a:pt x="2748" y="429"/>
                  <a:pt x="2753" y="431"/>
                  <a:pt x="2752" y="434"/>
                </a:cubicBezTo>
                <a:cubicBezTo>
                  <a:pt x="2751" y="436"/>
                  <a:pt x="2743" y="436"/>
                  <a:pt x="2742" y="436"/>
                </a:cubicBezTo>
                <a:cubicBezTo>
                  <a:pt x="2734" y="437"/>
                  <a:pt x="2726" y="438"/>
                  <a:pt x="2719" y="439"/>
                </a:cubicBezTo>
                <a:cubicBezTo>
                  <a:pt x="2721" y="437"/>
                  <a:pt x="2724" y="435"/>
                  <a:pt x="2727" y="433"/>
                </a:cubicBezTo>
                <a:cubicBezTo>
                  <a:pt x="2720" y="432"/>
                  <a:pt x="2712" y="430"/>
                  <a:pt x="2705" y="429"/>
                </a:cubicBezTo>
                <a:cubicBezTo>
                  <a:pt x="2703" y="428"/>
                  <a:pt x="2698" y="433"/>
                  <a:pt x="2696" y="434"/>
                </a:cubicBezTo>
                <a:cubicBezTo>
                  <a:pt x="2693" y="435"/>
                  <a:pt x="2691" y="434"/>
                  <a:pt x="2688" y="434"/>
                </a:cubicBezTo>
                <a:cubicBezTo>
                  <a:pt x="2681" y="432"/>
                  <a:pt x="2675" y="432"/>
                  <a:pt x="2668" y="433"/>
                </a:cubicBezTo>
                <a:cubicBezTo>
                  <a:pt x="2664" y="433"/>
                  <a:pt x="2652" y="431"/>
                  <a:pt x="2648" y="434"/>
                </a:cubicBezTo>
                <a:cubicBezTo>
                  <a:pt x="2637" y="445"/>
                  <a:pt x="2626" y="455"/>
                  <a:pt x="2615" y="467"/>
                </a:cubicBezTo>
                <a:cubicBezTo>
                  <a:pt x="2605" y="477"/>
                  <a:pt x="2593" y="485"/>
                  <a:pt x="2581" y="493"/>
                </a:cubicBezTo>
                <a:cubicBezTo>
                  <a:pt x="2583" y="497"/>
                  <a:pt x="2586" y="497"/>
                  <a:pt x="2589" y="497"/>
                </a:cubicBezTo>
                <a:cubicBezTo>
                  <a:pt x="2593" y="498"/>
                  <a:pt x="2594" y="497"/>
                  <a:pt x="2596" y="501"/>
                </a:cubicBezTo>
                <a:cubicBezTo>
                  <a:pt x="2596" y="503"/>
                  <a:pt x="2597" y="509"/>
                  <a:pt x="2599" y="509"/>
                </a:cubicBezTo>
                <a:cubicBezTo>
                  <a:pt x="2608" y="510"/>
                  <a:pt x="2608" y="511"/>
                  <a:pt x="2613" y="503"/>
                </a:cubicBezTo>
                <a:cubicBezTo>
                  <a:pt x="2616" y="495"/>
                  <a:pt x="2637" y="512"/>
                  <a:pt x="2636" y="518"/>
                </a:cubicBezTo>
                <a:cubicBezTo>
                  <a:pt x="2634" y="532"/>
                  <a:pt x="2631" y="546"/>
                  <a:pt x="2628" y="559"/>
                </a:cubicBezTo>
                <a:cubicBezTo>
                  <a:pt x="2625" y="572"/>
                  <a:pt x="2620" y="579"/>
                  <a:pt x="2613" y="590"/>
                </a:cubicBezTo>
                <a:cubicBezTo>
                  <a:pt x="2607" y="601"/>
                  <a:pt x="2601" y="611"/>
                  <a:pt x="2593" y="619"/>
                </a:cubicBezTo>
                <a:cubicBezTo>
                  <a:pt x="2587" y="625"/>
                  <a:pt x="2581" y="631"/>
                  <a:pt x="2575" y="637"/>
                </a:cubicBezTo>
                <a:cubicBezTo>
                  <a:pt x="2572" y="640"/>
                  <a:pt x="2565" y="640"/>
                  <a:pt x="2561" y="641"/>
                </a:cubicBezTo>
                <a:cubicBezTo>
                  <a:pt x="2559" y="641"/>
                  <a:pt x="2557" y="635"/>
                  <a:pt x="2555" y="635"/>
                </a:cubicBezTo>
                <a:cubicBezTo>
                  <a:pt x="2554" y="634"/>
                  <a:pt x="2549" y="638"/>
                  <a:pt x="2548" y="639"/>
                </a:cubicBezTo>
                <a:cubicBezTo>
                  <a:pt x="2541" y="643"/>
                  <a:pt x="2541" y="645"/>
                  <a:pt x="2539" y="653"/>
                </a:cubicBezTo>
                <a:cubicBezTo>
                  <a:pt x="2534" y="665"/>
                  <a:pt x="2525" y="671"/>
                  <a:pt x="2516" y="680"/>
                </a:cubicBezTo>
                <a:cubicBezTo>
                  <a:pt x="2526" y="688"/>
                  <a:pt x="2534" y="698"/>
                  <a:pt x="2532" y="712"/>
                </a:cubicBezTo>
                <a:cubicBezTo>
                  <a:pt x="2531" y="722"/>
                  <a:pt x="2532" y="724"/>
                  <a:pt x="2524" y="728"/>
                </a:cubicBezTo>
                <a:cubicBezTo>
                  <a:pt x="2518" y="731"/>
                  <a:pt x="2514" y="731"/>
                  <a:pt x="2507" y="731"/>
                </a:cubicBezTo>
                <a:cubicBezTo>
                  <a:pt x="2508" y="725"/>
                  <a:pt x="2508" y="720"/>
                  <a:pt x="2509" y="715"/>
                </a:cubicBezTo>
                <a:cubicBezTo>
                  <a:pt x="2510" y="708"/>
                  <a:pt x="2504" y="709"/>
                  <a:pt x="2509" y="703"/>
                </a:cubicBezTo>
                <a:cubicBezTo>
                  <a:pt x="2512" y="699"/>
                  <a:pt x="2511" y="694"/>
                  <a:pt x="2506" y="695"/>
                </a:cubicBezTo>
                <a:cubicBezTo>
                  <a:pt x="2502" y="695"/>
                  <a:pt x="2496" y="698"/>
                  <a:pt x="2494" y="692"/>
                </a:cubicBezTo>
                <a:cubicBezTo>
                  <a:pt x="2494" y="688"/>
                  <a:pt x="2498" y="680"/>
                  <a:pt x="2499" y="677"/>
                </a:cubicBezTo>
                <a:cubicBezTo>
                  <a:pt x="2499" y="677"/>
                  <a:pt x="2490" y="671"/>
                  <a:pt x="2489" y="671"/>
                </a:cubicBezTo>
                <a:cubicBezTo>
                  <a:pt x="2485" y="671"/>
                  <a:pt x="2479" y="677"/>
                  <a:pt x="2476" y="678"/>
                </a:cubicBezTo>
                <a:cubicBezTo>
                  <a:pt x="2472" y="681"/>
                  <a:pt x="2468" y="683"/>
                  <a:pt x="2464" y="686"/>
                </a:cubicBezTo>
                <a:cubicBezTo>
                  <a:pt x="2461" y="677"/>
                  <a:pt x="2468" y="671"/>
                  <a:pt x="2473" y="666"/>
                </a:cubicBezTo>
                <a:cubicBezTo>
                  <a:pt x="2468" y="662"/>
                  <a:pt x="2468" y="661"/>
                  <a:pt x="2462" y="664"/>
                </a:cubicBezTo>
                <a:cubicBezTo>
                  <a:pt x="2458" y="666"/>
                  <a:pt x="2456" y="668"/>
                  <a:pt x="2452" y="671"/>
                </a:cubicBezTo>
                <a:cubicBezTo>
                  <a:pt x="2448" y="675"/>
                  <a:pt x="2445" y="677"/>
                  <a:pt x="2441" y="679"/>
                </a:cubicBezTo>
                <a:cubicBezTo>
                  <a:pt x="2440" y="679"/>
                  <a:pt x="2431" y="682"/>
                  <a:pt x="2433" y="685"/>
                </a:cubicBezTo>
                <a:cubicBezTo>
                  <a:pt x="2437" y="688"/>
                  <a:pt x="2440" y="692"/>
                  <a:pt x="2443" y="696"/>
                </a:cubicBezTo>
                <a:cubicBezTo>
                  <a:pt x="2446" y="702"/>
                  <a:pt x="2446" y="701"/>
                  <a:pt x="2452" y="698"/>
                </a:cubicBezTo>
                <a:cubicBezTo>
                  <a:pt x="2460" y="694"/>
                  <a:pt x="2467" y="698"/>
                  <a:pt x="2476" y="700"/>
                </a:cubicBezTo>
                <a:cubicBezTo>
                  <a:pt x="2466" y="708"/>
                  <a:pt x="2456" y="717"/>
                  <a:pt x="2446" y="725"/>
                </a:cubicBezTo>
                <a:cubicBezTo>
                  <a:pt x="2451" y="729"/>
                  <a:pt x="2456" y="732"/>
                  <a:pt x="2458" y="737"/>
                </a:cubicBezTo>
                <a:cubicBezTo>
                  <a:pt x="2462" y="744"/>
                  <a:pt x="2465" y="751"/>
                  <a:pt x="2468" y="758"/>
                </a:cubicBezTo>
                <a:cubicBezTo>
                  <a:pt x="2463" y="757"/>
                  <a:pt x="2458" y="756"/>
                  <a:pt x="2452" y="755"/>
                </a:cubicBezTo>
                <a:cubicBezTo>
                  <a:pt x="2458" y="759"/>
                  <a:pt x="2463" y="763"/>
                  <a:pt x="2469" y="767"/>
                </a:cubicBezTo>
                <a:cubicBezTo>
                  <a:pt x="2465" y="770"/>
                  <a:pt x="2461" y="773"/>
                  <a:pt x="2457" y="776"/>
                </a:cubicBezTo>
                <a:cubicBezTo>
                  <a:pt x="2462" y="777"/>
                  <a:pt x="2467" y="779"/>
                  <a:pt x="2472" y="780"/>
                </a:cubicBezTo>
                <a:cubicBezTo>
                  <a:pt x="2465" y="792"/>
                  <a:pt x="2460" y="806"/>
                  <a:pt x="2452" y="816"/>
                </a:cubicBezTo>
                <a:cubicBezTo>
                  <a:pt x="2444" y="827"/>
                  <a:pt x="2437" y="839"/>
                  <a:pt x="2425" y="844"/>
                </a:cubicBezTo>
                <a:cubicBezTo>
                  <a:pt x="2412" y="849"/>
                  <a:pt x="2399" y="855"/>
                  <a:pt x="2386" y="860"/>
                </a:cubicBezTo>
                <a:cubicBezTo>
                  <a:pt x="2382" y="861"/>
                  <a:pt x="2378" y="863"/>
                  <a:pt x="2374" y="864"/>
                </a:cubicBezTo>
                <a:cubicBezTo>
                  <a:pt x="2370" y="865"/>
                  <a:pt x="2371" y="865"/>
                  <a:pt x="2372" y="869"/>
                </a:cubicBezTo>
                <a:cubicBezTo>
                  <a:pt x="2372" y="872"/>
                  <a:pt x="2372" y="877"/>
                  <a:pt x="2368" y="875"/>
                </a:cubicBezTo>
                <a:cubicBezTo>
                  <a:pt x="2367" y="874"/>
                  <a:pt x="2365" y="868"/>
                  <a:pt x="2365" y="867"/>
                </a:cubicBezTo>
                <a:cubicBezTo>
                  <a:pt x="2366" y="866"/>
                  <a:pt x="2367" y="865"/>
                  <a:pt x="2369" y="865"/>
                </a:cubicBezTo>
                <a:cubicBezTo>
                  <a:pt x="2364" y="861"/>
                  <a:pt x="2356" y="858"/>
                  <a:pt x="2351" y="862"/>
                </a:cubicBezTo>
                <a:cubicBezTo>
                  <a:pt x="2347" y="866"/>
                  <a:pt x="2336" y="871"/>
                  <a:pt x="2334" y="877"/>
                </a:cubicBezTo>
                <a:cubicBezTo>
                  <a:pt x="2334" y="879"/>
                  <a:pt x="2330" y="886"/>
                  <a:pt x="2331" y="888"/>
                </a:cubicBezTo>
                <a:cubicBezTo>
                  <a:pt x="2334" y="892"/>
                  <a:pt x="2336" y="896"/>
                  <a:pt x="2339" y="900"/>
                </a:cubicBezTo>
                <a:cubicBezTo>
                  <a:pt x="2343" y="906"/>
                  <a:pt x="2347" y="911"/>
                  <a:pt x="2352" y="917"/>
                </a:cubicBezTo>
                <a:cubicBezTo>
                  <a:pt x="2357" y="924"/>
                  <a:pt x="2360" y="926"/>
                  <a:pt x="2360" y="935"/>
                </a:cubicBezTo>
                <a:cubicBezTo>
                  <a:pt x="2361" y="940"/>
                  <a:pt x="2364" y="953"/>
                  <a:pt x="2360" y="957"/>
                </a:cubicBezTo>
                <a:cubicBezTo>
                  <a:pt x="2348" y="967"/>
                  <a:pt x="2337" y="977"/>
                  <a:pt x="2325" y="986"/>
                </a:cubicBezTo>
                <a:cubicBezTo>
                  <a:pt x="2321" y="982"/>
                  <a:pt x="2326" y="976"/>
                  <a:pt x="2323" y="973"/>
                </a:cubicBezTo>
                <a:cubicBezTo>
                  <a:pt x="2320" y="969"/>
                  <a:pt x="2316" y="964"/>
                  <a:pt x="2312" y="960"/>
                </a:cubicBezTo>
                <a:cubicBezTo>
                  <a:pt x="2305" y="953"/>
                  <a:pt x="2299" y="948"/>
                  <a:pt x="2290" y="948"/>
                </a:cubicBezTo>
                <a:cubicBezTo>
                  <a:pt x="2290" y="946"/>
                  <a:pt x="2290" y="943"/>
                  <a:pt x="2291" y="941"/>
                </a:cubicBezTo>
                <a:cubicBezTo>
                  <a:pt x="2281" y="942"/>
                  <a:pt x="2283" y="943"/>
                  <a:pt x="2282" y="953"/>
                </a:cubicBezTo>
                <a:cubicBezTo>
                  <a:pt x="2282" y="959"/>
                  <a:pt x="2279" y="965"/>
                  <a:pt x="2277" y="970"/>
                </a:cubicBezTo>
                <a:cubicBezTo>
                  <a:pt x="2276" y="973"/>
                  <a:pt x="2277" y="975"/>
                  <a:pt x="2277" y="978"/>
                </a:cubicBezTo>
                <a:cubicBezTo>
                  <a:pt x="2277" y="983"/>
                  <a:pt x="2277" y="982"/>
                  <a:pt x="2282" y="982"/>
                </a:cubicBezTo>
                <a:cubicBezTo>
                  <a:pt x="2284" y="982"/>
                  <a:pt x="2287" y="996"/>
                  <a:pt x="2288" y="999"/>
                </a:cubicBezTo>
                <a:cubicBezTo>
                  <a:pt x="2289" y="1004"/>
                  <a:pt x="2298" y="1008"/>
                  <a:pt x="2301" y="1010"/>
                </a:cubicBezTo>
                <a:cubicBezTo>
                  <a:pt x="2304" y="1013"/>
                  <a:pt x="2310" y="1018"/>
                  <a:pt x="2311" y="1022"/>
                </a:cubicBezTo>
                <a:cubicBezTo>
                  <a:pt x="2313" y="1027"/>
                  <a:pt x="2311" y="1034"/>
                  <a:pt x="2312" y="1040"/>
                </a:cubicBezTo>
                <a:cubicBezTo>
                  <a:pt x="2314" y="1045"/>
                  <a:pt x="2317" y="1051"/>
                  <a:pt x="2319" y="1056"/>
                </a:cubicBezTo>
                <a:cubicBezTo>
                  <a:pt x="2311" y="1055"/>
                  <a:pt x="2306" y="1050"/>
                  <a:pt x="2300" y="1045"/>
                </a:cubicBezTo>
                <a:cubicBezTo>
                  <a:pt x="2294" y="1040"/>
                  <a:pt x="2293" y="1037"/>
                  <a:pt x="2291" y="1029"/>
                </a:cubicBezTo>
                <a:cubicBezTo>
                  <a:pt x="2289" y="1024"/>
                  <a:pt x="2287" y="1012"/>
                  <a:pt x="2284" y="1008"/>
                </a:cubicBezTo>
                <a:cubicBezTo>
                  <a:pt x="2278" y="1002"/>
                  <a:pt x="2272" y="996"/>
                  <a:pt x="2267" y="990"/>
                </a:cubicBezTo>
                <a:cubicBezTo>
                  <a:pt x="2264" y="987"/>
                  <a:pt x="2268" y="972"/>
                  <a:pt x="2268" y="968"/>
                </a:cubicBezTo>
                <a:cubicBezTo>
                  <a:pt x="2269" y="961"/>
                  <a:pt x="2267" y="952"/>
                  <a:pt x="2267" y="945"/>
                </a:cubicBezTo>
                <a:cubicBezTo>
                  <a:pt x="2266" y="930"/>
                  <a:pt x="2261" y="917"/>
                  <a:pt x="2256" y="903"/>
                </a:cubicBezTo>
                <a:cubicBezTo>
                  <a:pt x="2254" y="906"/>
                  <a:pt x="2251" y="910"/>
                  <a:pt x="2248" y="914"/>
                </a:cubicBezTo>
                <a:cubicBezTo>
                  <a:pt x="2244" y="918"/>
                  <a:pt x="2244" y="918"/>
                  <a:pt x="2238" y="917"/>
                </a:cubicBezTo>
                <a:cubicBezTo>
                  <a:pt x="2232" y="915"/>
                  <a:pt x="2233" y="916"/>
                  <a:pt x="2234" y="909"/>
                </a:cubicBezTo>
                <a:cubicBezTo>
                  <a:pt x="2234" y="907"/>
                  <a:pt x="2237" y="899"/>
                  <a:pt x="2235" y="897"/>
                </a:cubicBezTo>
                <a:cubicBezTo>
                  <a:pt x="2231" y="887"/>
                  <a:pt x="2229" y="879"/>
                  <a:pt x="2222" y="873"/>
                </a:cubicBezTo>
                <a:cubicBezTo>
                  <a:pt x="2215" y="868"/>
                  <a:pt x="2213" y="859"/>
                  <a:pt x="2209" y="851"/>
                </a:cubicBezTo>
                <a:cubicBezTo>
                  <a:pt x="2206" y="853"/>
                  <a:pt x="2201" y="858"/>
                  <a:pt x="2197" y="859"/>
                </a:cubicBezTo>
                <a:cubicBezTo>
                  <a:pt x="2191" y="860"/>
                  <a:pt x="2184" y="861"/>
                  <a:pt x="2177" y="862"/>
                </a:cubicBezTo>
                <a:cubicBezTo>
                  <a:pt x="2176" y="862"/>
                  <a:pt x="2171" y="862"/>
                  <a:pt x="2171" y="862"/>
                </a:cubicBezTo>
                <a:cubicBezTo>
                  <a:pt x="2170" y="864"/>
                  <a:pt x="2172" y="868"/>
                  <a:pt x="2170" y="870"/>
                </a:cubicBezTo>
                <a:cubicBezTo>
                  <a:pt x="2167" y="873"/>
                  <a:pt x="2164" y="877"/>
                  <a:pt x="2160" y="880"/>
                </a:cubicBezTo>
                <a:cubicBezTo>
                  <a:pt x="2151" y="890"/>
                  <a:pt x="2141" y="900"/>
                  <a:pt x="2131" y="910"/>
                </a:cubicBezTo>
                <a:cubicBezTo>
                  <a:pt x="2128" y="913"/>
                  <a:pt x="2121" y="915"/>
                  <a:pt x="2117" y="917"/>
                </a:cubicBezTo>
                <a:cubicBezTo>
                  <a:pt x="2112" y="920"/>
                  <a:pt x="2114" y="923"/>
                  <a:pt x="2114" y="930"/>
                </a:cubicBezTo>
                <a:cubicBezTo>
                  <a:pt x="2114" y="935"/>
                  <a:pt x="2116" y="942"/>
                  <a:pt x="2114" y="948"/>
                </a:cubicBezTo>
                <a:cubicBezTo>
                  <a:pt x="2113" y="952"/>
                  <a:pt x="2109" y="960"/>
                  <a:pt x="2111" y="964"/>
                </a:cubicBezTo>
                <a:cubicBezTo>
                  <a:pt x="2113" y="972"/>
                  <a:pt x="2113" y="975"/>
                  <a:pt x="2118" y="981"/>
                </a:cubicBezTo>
                <a:cubicBezTo>
                  <a:pt x="2123" y="986"/>
                  <a:pt x="2124" y="991"/>
                  <a:pt x="2127" y="998"/>
                </a:cubicBezTo>
                <a:cubicBezTo>
                  <a:pt x="2132" y="1009"/>
                  <a:pt x="2113" y="1018"/>
                  <a:pt x="2112" y="1003"/>
                </a:cubicBezTo>
                <a:cubicBezTo>
                  <a:pt x="2111" y="997"/>
                  <a:pt x="2111" y="991"/>
                  <a:pt x="2111" y="984"/>
                </a:cubicBezTo>
                <a:cubicBezTo>
                  <a:pt x="2111" y="978"/>
                  <a:pt x="2109" y="977"/>
                  <a:pt x="2105" y="972"/>
                </a:cubicBezTo>
                <a:cubicBezTo>
                  <a:pt x="2104" y="977"/>
                  <a:pt x="2105" y="981"/>
                  <a:pt x="2101" y="984"/>
                </a:cubicBezTo>
                <a:cubicBezTo>
                  <a:pt x="2097" y="986"/>
                  <a:pt x="2094" y="989"/>
                  <a:pt x="2090" y="991"/>
                </a:cubicBezTo>
                <a:cubicBezTo>
                  <a:pt x="2079" y="971"/>
                  <a:pt x="2069" y="949"/>
                  <a:pt x="2060" y="928"/>
                </a:cubicBezTo>
                <a:cubicBezTo>
                  <a:pt x="2057" y="922"/>
                  <a:pt x="2053" y="916"/>
                  <a:pt x="2052" y="910"/>
                </a:cubicBezTo>
                <a:cubicBezTo>
                  <a:pt x="2051" y="905"/>
                  <a:pt x="2052" y="900"/>
                  <a:pt x="2052" y="895"/>
                </a:cubicBezTo>
                <a:cubicBezTo>
                  <a:pt x="2051" y="882"/>
                  <a:pt x="2051" y="868"/>
                  <a:pt x="2050" y="854"/>
                </a:cubicBezTo>
                <a:cubicBezTo>
                  <a:pt x="2047" y="858"/>
                  <a:pt x="2044" y="862"/>
                  <a:pt x="2042" y="866"/>
                </a:cubicBezTo>
                <a:cubicBezTo>
                  <a:pt x="2039" y="870"/>
                  <a:pt x="2038" y="870"/>
                  <a:pt x="2034" y="869"/>
                </a:cubicBezTo>
                <a:cubicBezTo>
                  <a:pt x="2028" y="869"/>
                  <a:pt x="2022" y="859"/>
                  <a:pt x="2018" y="855"/>
                </a:cubicBezTo>
                <a:cubicBezTo>
                  <a:pt x="2022" y="854"/>
                  <a:pt x="2030" y="855"/>
                  <a:pt x="2031" y="849"/>
                </a:cubicBezTo>
                <a:cubicBezTo>
                  <a:pt x="2029" y="849"/>
                  <a:pt x="2026" y="850"/>
                  <a:pt x="2024" y="850"/>
                </a:cubicBezTo>
                <a:cubicBezTo>
                  <a:pt x="2018" y="848"/>
                  <a:pt x="2012" y="843"/>
                  <a:pt x="2007" y="840"/>
                </a:cubicBezTo>
                <a:cubicBezTo>
                  <a:pt x="2003" y="838"/>
                  <a:pt x="2001" y="829"/>
                  <a:pt x="1999" y="825"/>
                </a:cubicBezTo>
                <a:cubicBezTo>
                  <a:pt x="1998" y="821"/>
                  <a:pt x="1968" y="828"/>
                  <a:pt x="1964" y="828"/>
                </a:cubicBezTo>
                <a:cubicBezTo>
                  <a:pt x="1953" y="829"/>
                  <a:pt x="1942" y="825"/>
                  <a:pt x="1931" y="823"/>
                </a:cubicBezTo>
                <a:cubicBezTo>
                  <a:pt x="1927" y="822"/>
                  <a:pt x="1921" y="822"/>
                  <a:pt x="1919" y="818"/>
                </a:cubicBezTo>
                <a:cubicBezTo>
                  <a:pt x="1915" y="809"/>
                  <a:pt x="1916" y="807"/>
                  <a:pt x="1907" y="810"/>
                </a:cubicBezTo>
                <a:cubicBezTo>
                  <a:pt x="1900" y="812"/>
                  <a:pt x="1896" y="811"/>
                  <a:pt x="1888" y="810"/>
                </a:cubicBezTo>
                <a:cubicBezTo>
                  <a:pt x="1884" y="809"/>
                  <a:pt x="1881" y="804"/>
                  <a:pt x="1877" y="802"/>
                </a:cubicBezTo>
                <a:cubicBezTo>
                  <a:pt x="1869" y="798"/>
                  <a:pt x="1868" y="797"/>
                  <a:pt x="1865" y="789"/>
                </a:cubicBezTo>
                <a:cubicBezTo>
                  <a:pt x="1862" y="784"/>
                  <a:pt x="1861" y="777"/>
                  <a:pt x="1856" y="776"/>
                </a:cubicBezTo>
                <a:cubicBezTo>
                  <a:pt x="1846" y="775"/>
                  <a:pt x="1846" y="775"/>
                  <a:pt x="1839" y="783"/>
                </a:cubicBezTo>
                <a:cubicBezTo>
                  <a:pt x="1837" y="786"/>
                  <a:pt x="1845" y="796"/>
                  <a:pt x="1847" y="798"/>
                </a:cubicBezTo>
                <a:cubicBezTo>
                  <a:pt x="1853" y="809"/>
                  <a:pt x="1858" y="819"/>
                  <a:pt x="1864" y="830"/>
                </a:cubicBezTo>
                <a:cubicBezTo>
                  <a:pt x="1864" y="825"/>
                  <a:pt x="1865" y="820"/>
                  <a:pt x="1866" y="816"/>
                </a:cubicBezTo>
                <a:cubicBezTo>
                  <a:pt x="1870" y="823"/>
                  <a:pt x="1869" y="830"/>
                  <a:pt x="1869" y="838"/>
                </a:cubicBezTo>
                <a:cubicBezTo>
                  <a:pt x="1876" y="838"/>
                  <a:pt x="1888" y="839"/>
                  <a:pt x="1894" y="835"/>
                </a:cubicBezTo>
                <a:cubicBezTo>
                  <a:pt x="1901" y="831"/>
                  <a:pt x="1906" y="821"/>
                  <a:pt x="1911" y="815"/>
                </a:cubicBezTo>
                <a:cubicBezTo>
                  <a:pt x="1912" y="821"/>
                  <a:pt x="1910" y="831"/>
                  <a:pt x="1915" y="834"/>
                </a:cubicBezTo>
                <a:cubicBezTo>
                  <a:pt x="1918" y="836"/>
                  <a:pt x="1921" y="839"/>
                  <a:pt x="1924" y="841"/>
                </a:cubicBezTo>
                <a:cubicBezTo>
                  <a:pt x="1927" y="842"/>
                  <a:pt x="1930" y="841"/>
                  <a:pt x="1932" y="844"/>
                </a:cubicBezTo>
                <a:cubicBezTo>
                  <a:pt x="1933" y="846"/>
                  <a:pt x="1935" y="852"/>
                  <a:pt x="1938" y="852"/>
                </a:cubicBezTo>
                <a:cubicBezTo>
                  <a:pt x="1942" y="853"/>
                  <a:pt x="1940" y="856"/>
                  <a:pt x="1940" y="861"/>
                </a:cubicBezTo>
                <a:cubicBezTo>
                  <a:pt x="1940" y="865"/>
                  <a:pt x="1931" y="872"/>
                  <a:pt x="1928" y="876"/>
                </a:cubicBezTo>
                <a:cubicBezTo>
                  <a:pt x="1928" y="874"/>
                  <a:pt x="1927" y="873"/>
                  <a:pt x="1926" y="872"/>
                </a:cubicBezTo>
                <a:cubicBezTo>
                  <a:pt x="1924" y="877"/>
                  <a:pt x="1923" y="880"/>
                  <a:pt x="1923" y="886"/>
                </a:cubicBezTo>
                <a:cubicBezTo>
                  <a:pt x="1923" y="891"/>
                  <a:pt x="1921" y="890"/>
                  <a:pt x="1916" y="892"/>
                </a:cubicBezTo>
                <a:cubicBezTo>
                  <a:pt x="1912" y="894"/>
                  <a:pt x="1907" y="897"/>
                  <a:pt x="1903" y="899"/>
                </a:cubicBezTo>
                <a:cubicBezTo>
                  <a:pt x="1900" y="900"/>
                  <a:pt x="1900" y="907"/>
                  <a:pt x="1898" y="909"/>
                </a:cubicBezTo>
                <a:cubicBezTo>
                  <a:pt x="1896" y="910"/>
                  <a:pt x="1893" y="907"/>
                  <a:pt x="1890" y="908"/>
                </a:cubicBezTo>
                <a:cubicBezTo>
                  <a:pt x="1887" y="909"/>
                  <a:pt x="1884" y="911"/>
                  <a:pt x="1881" y="912"/>
                </a:cubicBezTo>
                <a:cubicBezTo>
                  <a:pt x="1876" y="914"/>
                  <a:pt x="1877" y="920"/>
                  <a:pt x="1873" y="922"/>
                </a:cubicBezTo>
                <a:cubicBezTo>
                  <a:pt x="1865" y="924"/>
                  <a:pt x="1858" y="927"/>
                  <a:pt x="1851" y="929"/>
                </a:cubicBezTo>
                <a:cubicBezTo>
                  <a:pt x="1848" y="930"/>
                  <a:pt x="1848" y="931"/>
                  <a:pt x="1847" y="934"/>
                </a:cubicBezTo>
                <a:cubicBezTo>
                  <a:pt x="1845" y="936"/>
                  <a:pt x="1843" y="936"/>
                  <a:pt x="1840" y="937"/>
                </a:cubicBezTo>
                <a:cubicBezTo>
                  <a:pt x="1833" y="938"/>
                  <a:pt x="1827" y="940"/>
                  <a:pt x="1821" y="942"/>
                </a:cubicBezTo>
                <a:cubicBezTo>
                  <a:pt x="1816" y="943"/>
                  <a:pt x="1815" y="948"/>
                  <a:pt x="1810" y="948"/>
                </a:cubicBezTo>
                <a:cubicBezTo>
                  <a:pt x="1802" y="948"/>
                  <a:pt x="1801" y="950"/>
                  <a:pt x="1800" y="942"/>
                </a:cubicBezTo>
                <a:cubicBezTo>
                  <a:pt x="1798" y="933"/>
                  <a:pt x="1797" y="925"/>
                  <a:pt x="1795" y="917"/>
                </a:cubicBezTo>
                <a:cubicBezTo>
                  <a:pt x="1793" y="904"/>
                  <a:pt x="1786" y="895"/>
                  <a:pt x="1780" y="884"/>
                </a:cubicBezTo>
                <a:cubicBezTo>
                  <a:pt x="1776" y="878"/>
                  <a:pt x="1775" y="876"/>
                  <a:pt x="1768" y="874"/>
                </a:cubicBezTo>
                <a:cubicBezTo>
                  <a:pt x="1765" y="872"/>
                  <a:pt x="1765" y="860"/>
                  <a:pt x="1764" y="856"/>
                </a:cubicBezTo>
                <a:cubicBezTo>
                  <a:pt x="1763" y="850"/>
                  <a:pt x="1759" y="844"/>
                  <a:pt x="1756" y="839"/>
                </a:cubicBezTo>
                <a:cubicBezTo>
                  <a:pt x="1754" y="835"/>
                  <a:pt x="1750" y="834"/>
                  <a:pt x="1748" y="830"/>
                </a:cubicBezTo>
                <a:cubicBezTo>
                  <a:pt x="1744" y="822"/>
                  <a:pt x="1740" y="814"/>
                  <a:pt x="1735" y="806"/>
                </a:cubicBezTo>
                <a:cubicBezTo>
                  <a:pt x="1733" y="802"/>
                  <a:pt x="1731" y="796"/>
                  <a:pt x="1726" y="797"/>
                </a:cubicBezTo>
                <a:cubicBezTo>
                  <a:pt x="1727" y="792"/>
                  <a:pt x="1727" y="787"/>
                  <a:pt x="1728" y="782"/>
                </a:cubicBezTo>
                <a:cubicBezTo>
                  <a:pt x="1726" y="788"/>
                  <a:pt x="1724" y="794"/>
                  <a:pt x="1722" y="800"/>
                </a:cubicBezTo>
                <a:cubicBezTo>
                  <a:pt x="1716" y="793"/>
                  <a:pt x="1712" y="787"/>
                  <a:pt x="1708" y="778"/>
                </a:cubicBezTo>
                <a:cubicBezTo>
                  <a:pt x="1703" y="784"/>
                  <a:pt x="1712" y="794"/>
                  <a:pt x="1714" y="799"/>
                </a:cubicBezTo>
                <a:cubicBezTo>
                  <a:pt x="1720" y="810"/>
                  <a:pt x="1725" y="821"/>
                  <a:pt x="1730" y="832"/>
                </a:cubicBezTo>
                <a:cubicBezTo>
                  <a:pt x="1734" y="839"/>
                  <a:pt x="1732" y="846"/>
                  <a:pt x="1737" y="851"/>
                </a:cubicBezTo>
                <a:cubicBezTo>
                  <a:pt x="1739" y="853"/>
                  <a:pt x="1744" y="857"/>
                  <a:pt x="1745" y="860"/>
                </a:cubicBezTo>
                <a:cubicBezTo>
                  <a:pt x="1746" y="866"/>
                  <a:pt x="1747" y="871"/>
                  <a:pt x="1748" y="877"/>
                </a:cubicBezTo>
                <a:cubicBezTo>
                  <a:pt x="1748" y="880"/>
                  <a:pt x="1748" y="886"/>
                  <a:pt x="1750" y="889"/>
                </a:cubicBezTo>
                <a:cubicBezTo>
                  <a:pt x="1753" y="892"/>
                  <a:pt x="1758" y="895"/>
                  <a:pt x="1760" y="898"/>
                </a:cubicBezTo>
                <a:cubicBezTo>
                  <a:pt x="1765" y="905"/>
                  <a:pt x="1767" y="916"/>
                  <a:pt x="1770" y="924"/>
                </a:cubicBezTo>
                <a:cubicBezTo>
                  <a:pt x="1771" y="927"/>
                  <a:pt x="1778" y="927"/>
                  <a:pt x="1780" y="929"/>
                </a:cubicBezTo>
                <a:cubicBezTo>
                  <a:pt x="1783" y="932"/>
                  <a:pt x="1786" y="936"/>
                  <a:pt x="1789" y="939"/>
                </a:cubicBezTo>
                <a:cubicBezTo>
                  <a:pt x="1794" y="945"/>
                  <a:pt x="1804" y="952"/>
                  <a:pt x="1797" y="959"/>
                </a:cubicBezTo>
                <a:cubicBezTo>
                  <a:pt x="1802" y="961"/>
                  <a:pt x="1808" y="972"/>
                  <a:pt x="1812" y="970"/>
                </a:cubicBezTo>
                <a:cubicBezTo>
                  <a:pt x="1826" y="967"/>
                  <a:pt x="1841" y="963"/>
                  <a:pt x="1855" y="959"/>
                </a:cubicBezTo>
                <a:cubicBezTo>
                  <a:pt x="1858" y="958"/>
                  <a:pt x="1865" y="955"/>
                  <a:pt x="1868" y="959"/>
                </a:cubicBezTo>
                <a:cubicBezTo>
                  <a:pt x="1869" y="961"/>
                  <a:pt x="1864" y="975"/>
                  <a:pt x="1863" y="978"/>
                </a:cubicBezTo>
                <a:cubicBezTo>
                  <a:pt x="1861" y="990"/>
                  <a:pt x="1852" y="1000"/>
                  <a:pt x="1847" y="1011"/>
                </a:cubicBezTo>
                <a:cubicBezTo>
                  <a:pt x="1842" y="1019"/>
                  <a:pt x="1838" y="1028"/>
                  <a:pt x="1832" y="1035"/>
                </a:cubicBezTo>
                <a:cubicBezTo>
                  <a:pt x="1814" y="1054"/>
                  <a:pt x="1794" y="1071"/>
                  <a:pt x="1781" y="1093"/>
                </a:cubicBezTo>
                <a:cubicBezTo>
                  <a:pt x="1778" y="1098"/>
                  <a:pt x="1759" y="1123"/>
                  <a:pt x="1762" y="1128"/>
                </a:cubicBezTo>
                <a:cubicBezTo>
                  <a:pt x="1768" y="1136"/>
                  <a:pt x="1768" y="1137"/>
                  <a:pt x="1767" y="1147"/>
                </a:cubicBezTo>
                <a:cubicBezTo>
                  <a:pt x="1767" y="1156"/>
                  <a:pt x="1767" y="1156"/>
                  <a:pt x="1772" y="1163"/>
                </a:cubicBezTo>
                <a:cubicBezTo>
                  <a:pt x="1780" y="1174"/>
                  <a:pt x="1777" y="1190"/>
                  <a:pt x="1778" y="1203"/>
                </a:cubicBezTo>
                <a:cubicBezTo>
                  <a:pt x="1778" y="1213"/>
                  <a:pt x="1770" y="1225"/>
                  <a:pt x="1762" y="1228"/>
                </a:cubicBezTo>
                <a:cubicBezTo>
                  <a:pt x="1758" y="1231"/>
                  <a:pt x="1749" y="1233"/>
                  <a:pt x="1746" y="1237"/>
                </a:cubicBezTo>
                <a:cubicBezTo>
                  <a:pt x="1741" y="1242"/>
                  <a:pt x="1737" y="1247"/>
                  <a:pt x="1733" y="1252"/>
                </a:cubicBezTo>
                <a:cubicBezTo>
                  <a:pt x="1729" y="1256"/>
                  <a:pt x="1724" y="1258"/>
                  <a:pt x="1727" y="1264"/>
                </a:cubicBezTo>
                <a:cubicBezTo>
                  <a:pt x="1728" y="1268"/>
                  <a:pt x="1734" y="1277"/>
                  <a:pt x="1734" y="1281"/>
                </a:cubicBezTo>
                <a:cubicBezTo>
                  <a:pt x="1733" y="1286"/>
                  <a:pt x="1734" y="1297"/>
                  <a:pt x="1732" y="1302"/>
                </a:cubicBezTo>
                <a:cubicBezTo>
                  <a:pt x="1729" y="1305"/>
                  <a:pt x="1718" y="1308"/>
                  <a:pt x="1715" y="1310"/>
                </a:cubicBezTo>
                <a:cubicBezTo>
                  <a:pt x="1709" y="1312"/>
                  <a:pt x="1710" y="1315"/>
                  <a:pt x="1709" y="1323"/>
                </a:cubicBezTo>
                <a:cubicBezTo>
                  <a:pt x="1709" y="1327"/>
                  <a:pt x="1710" y="1338"/>
                  <a:pt x="1707" y="1341"/>
                </a:cubicBezTo>
                <a:cubicBezTo>
                  <a:pt x="1700" y="1351"/>
                  <a:pt x="1693" y="1363"/>
                  <a:pt x="1685" y="1372"/>
                </a:cubicBezTo>
                <a:cubicBezTo>
                  <a:pt x="1681" y="1377"/>
                  <a:pt x="1675" y="1381"/>
                  <a:pt x="1670" y="1385"/>
                </a:cubicBezTo>
                <a:cubicBezTo>
                  <a:pt x="1667" y="1388"/>
                  <a:pt x="1662" y="1394"/>
                  <a:pt x="1659" y="1395"/>
                </a:cubicBezTo>
                <a:cubicBezTo>
                  <a:pt x="1646" y="1398"/>
                  <a:pt x="1633" y="1401"/>
                  <a:pt x="1620" y="1403"/>
                </a:cubicBezTo>
                <a:cubicBezTo>
                  <a:pt x="1614" y="1404"/>
                  <a:pt x="1608" y="1406"/>
                  <a:pt x="1602" y="1407"/>
                </a:cubicBezTo>
                <a:cubicBezTo>
                  <a:pt x="1599" y="1408"/>
                  <a:pt x="1594" y="1400"/>
                  <a:pt x="1591" y="1398"/>
                </a:cubicBezTo>
                <a:cubicBezTo>
                  <a:pt x="1584" y="1392"/>
                  <a:pt x="1585" y="1392"/>
                  <a:pt x="1586" y="1382"/>
                </a:cubicBezTo>
                <a:cubicBezTo>
                  <a:pt x="1586" y="1378"/>
                  <a:pt x="1582" y="1371"/>
                  <a:pt x="1580" y="1368"/>
                </a:cubicBezTo>
                <a:cubicBezTo>
                  <a:pt x="1577" y="1360"/>
                  <a:pt x="1574" y="1353"/>
                  <a:pt x="1571" y="1345"/>
                </a:cubicBezTo>
                <a:cubicBezTo>
                  <a:pt x="1570" y="1341"/>
                  <a:pt x="1564" y="1337"/>
                  <a:pt x="1561" y="1334"/>
                </a:cubicBezTo>
                <a:cubicBezTo>
                  <a:pt x="1559" y="1332"/>
                  <a:pt x="1559" y="1321"/>
                  <a:pt x="1558" y="1318"/>
                </a:cubicBezTo>
                <a:cubicBezTo>
                  <a:pt x="1557" y="1310"/>
                  <a:pt x="1556" y="1301"/>
                  <a:pt x="1554" y="1293"/>
                </a:cubicBezTo>
                <a:cubicBezTo>
                  <a:pt x="1553" y="1281"/>
                  <a:pt x="1547" y="1272"/>
                  <a:pt x="1542" y="1262"/>
                </a:cubicBezTo>
                <a:cubicBezTo>
                  <a:pt x="1538" y="1255"/>
                  <a:pt x="1535" y="1249"/>
                  <a:pt x="1532" y="1242"/>
                </a:cubicBezTo>
                <a:cubicBezTo>
                  <a:pt x="1530" y="1239"/>
                  <a:pt x="1532" y="1233"/>
                  <a:pt x="1533" y="1230"/>
                </a:cubicBezTo>
                <a:cubicBezTo>
                  <a:pt x="1535" y="1216"/>
                  <a:pt x="1535" y="1202"/>
                  <a:pt x="1542" y="1189"/>
                </a:cubicBezTo>
                <a:cubicBezTo>
                  <a:pt x="1549" y="1177"/>
                  <a:pt x="1545" y="1167"/>
                  <a:pt x="1542" y="1155"/>
                </a:cubicBezTo>
                <a:cubicBezTo>
                  <a:pt x="1539" y="1141"/>
                  <a:pt x="1536" y="1127"/>
                  <a:pt x="1533" y="1114"/>
                </a:cubicBezTo>
                <a:cubicBezTo>
                  <a:pt x="1532" y="1110"/>
                  <a:pt x="1526" y="1105"/>
                  <a:pt x="1524" y="1101"/>
                </a:cubicBezTo>
                <a:cubicBezTo>
                  <a:pt x="1519" y="1095"/>
                  <a:pt x="1514" y="1089"/>
                  <a:pt x="1510" y="1083"/>
                </a:cubicBezTo>
                <a:cubicBezTo>
                  <a:pt x="1507" y="1079"/>
                  <a:pt x="1509" y="1075"/>
                  <a:pt x="1510" y="1071"/>
                </a:cubicBezTo>
                <a:cubicBezTo>
                  <a:pt x="1511" y="1062"/>
                  <a:pt x="1512" y="1054"/>
                  <a:pt x="1513" y="1045"/>
                </a:cubicBezTo>
                <a:cubicBezTo>
                  <a:pt x="1513" y="1038"/>
                  <a:pt x="1514" y="1038"/>
                  <a:pt x="1510" y="1032"/>
                </a:cubicBezTo>
                <a:cubicBezTo>
                  <a:pt x="1505" y="1025"/>
                  <a:pt x="1505" y="1025"/>
                  <a:pt x="1497" y="1025"/>
                </a:cubicBezTo>
                <a:cubicBezTo>
                  <a:pt x="1493" y="1025"/>
                  <a:pt x="1484" y="1028"/>
                  <a:pt x="1481" y="1024"/>
                </a:cubicBezTo>
                <a:cubicBezTo>
                  <a:pt x="1477" y="1019"/>
                  <a:pt x="1472" y="1013"/>
                  <a:pt x="1468" y="1008"/>
                </a:cubicBezTo>
                <a:cubicBezTo>
                  <a:pt x="1466" y="1005"/>
                  <a:pt x="1439" y="1010"/>
                  <a:pt x="1435" y="1011"/>
                </a:cubicBezTo>
                <a:cubicBezTo>
                  <a:pt x="1429" y="1015"/>
                  <a:pt x="1422" y="1018"/>
                  <a:pt x="1416" y="1021"/>
                </a:cubicBezTo>
                <a:cubicBezTo>
                  <a:pt x="1411" y="1024"/>
                  <a:pt x="1409" y="1023"/>
                  <a:pt x="1403" y="1021"/>
                </a:cubicBezTo>
                <a:cubicBezTo>
                  <a:pt x="1397" y="1020"/>
                  <a:pt x="1394" y="1018"/>
                  <a:pt x="1388" y="1020"/>
                </a:cubicBezTo>
                <a:cubicBezTo>
                  <a:pt x="1381" y="1022"/>
                  <a:pt x="1374" y="1025"/>
                  <a:pt x="1367" y="1027"/>
                </a:cubicBezTo>
                <a:cubicBezTo>
                  <a:pt x="1364" y="1028"/>
                  <a:pt x="1360" y="1024"/>
                  <a:pt x="1357" y="1022"/>
                </a:cubicBezTo>
                <a:cubicBezTo>
                  <a:pt x="1351" y="1017"/>
                  <a:pt x="1344" y="1012"/>
                  <a:pt x="1337" y="1007"/>
                </a:cubicBezTo>
                <a:cubicBezTo>
                  <a:pt x="1329" y="1001"/>
                  <a:pt x="1324" y="998"/>
                  <a:pt x="1319" y="989"/>
                </a:cubicBezTo>
                <a:cubicBezTo>
                  <a:pt x="1310" y="974"/>
                  <a:pt x="1302" y="959"/>
                  <a:pt x="1293" y="944"/>
                </a:cubicBezTo>
                <a:cubicBezTo>
                  <a:pt x="1291" y="939"/>
                  <a:pt x="1288" y="935"/>
                  <a:pt x="1285" y="930"/>
                </a:cubicBezTo>
                <a:cubicBezTo>
                  <a:pt x="1284" y="928"/>
                  <a:pt x="1288" y="919"/>
                  <a:pt x="1289" y="917"/>
                </a:cubicBezTo>
                <a:cubicBezTo>
                  <a:pt x="1291" y="913"/>
                  <a:pt x="1295" y="906"/>
                  <a:pt x="1294" y="901"/>
                </a:cubicBezTo>
                <a:cubicBezTo>
                  <a:pt x="1293" y="894"/>
                  <a:pt x="1291" y="887"/>
                  <a:pt x="1289" y="880"/>
                </a:cubicBezTo>
                <a:cubicBezTo>
                  <a:pt x="1288" y="875"/>
                  <a:pt x="1285" y="866"/>
                  <a:pt x="1285" y="861"/>
                </a:cubicBezTo>
                <a:cubicBezTo>
                  <a:pt x="1286" y="858"/>
                  <a:pt x="1289" y="854"/>
                  <a:pt x="1291" y="852"/>
                </a:cubicBezTo>
                <a:cubicBezTo>
                  <a:pt x="1299" y="837"/>
                  <a:pt x="1307" y="822"/>
                  <a:pt x="1316" y="807"/>
                </a:cubicBezTo>
                <a:cubicBezTo>
                  <a:pt x="1321" y="796"/>
                  <a:pt x="1328" y="793"/>
                  <a:pt x="1338" y="787"/>
                </a:cubicBezTo>
                <a:cubicBezTo>
                  <a:pt x="1343" y="783"/>
                  <a:pt x="1346" y="783"/>
                  <a:pt x="1347" y="777"/>
                </a:cubicBezTo>
                <a:cubicBezTo>
                  <a:pt x="1348" y="769"/>
                  <a:pt x="1349" y="761"/>
                  <a:pt x="1350" y="753"/>
                </a:cubicBezTo>
                <a:cubicBezTo>
                  <a:pt x="1352" y="744"/>
                  <a:pt x="1370" y="742"/>
                  <a:pt x="1374" y="733"/>
                </a:cubicBezTo>
                <a:cubicBezTo>
                  <a:pt x="1377" y="727"/>
                  <a:pt x="1378" y="718"/>
                  <a:pt x="1384" y="716"/>
                </a:cubicBezTo>
                <a:cubicBezTo>
                  <a:pt x="1386" y="716"/>
                  <a:pt x="1390" y="724"/>
                  <a:pt x="1395" y="723"/>
                </a:cubicBezTo>
                <a:cubicBezTo>
                  <a:pt x="1398" y="723"/>
                  <a:pt x="1403" y="720"/>
                  <a:pt x="1405" y="722"/>
                </a:cubicBezTo>
                <a:cubicBezTo>
                  <a:pt x="1406" y="722"/>
                  <a:pt x="1411" y="726"/>
                  <a:pt x="1412" y="725"/>
                </a:cubicBezTo>
                <a:cubicBezTo>
                  <a:pt x="1417" y="722"/>
                  <a:pt x="1422" y="718"/>
                  <a:pt x="1428" y="716"/>
                </a:cubicBezTo>
                <a:cubicBezTo>
                  <a:pt x="1437" y="712"/>
                  <a:pt x="1449" y="707"/>
                  <a:pt x="1459" y="706"/>
                </a:cubicBezTo>
                <a:cubicBezTo>
                  <a:pt x="1462" y="706"/>
                  <a:pt x="1467" y="704"/>
                  <a:pt x="1469" y="705"/>
                </a:cubicBezTo>
                <a:cubicBezTo>
                  <a:pt x="1472" y="706"/>
                  <a:pt x="1475" y="708"/>
                  <a:pt x="1477" y="708"/>
                </a:cubicBezTo>
                <a:cubicBezTo>
                  <a:pt x="1480" y="708"/>
                  <a:pt x="1482" y="704"/>
                  <a:pt x="1485" y="704"/>
                </a:cubicBezTo>
                <a:cubicBezTo>
                  <a:pt x="1487" y="704"/>
                  <a:pt x="1490" y="704"/>
                  <a:pt x="1492" y="704"/>
                </a:cubicBezTo>
                <a:cubicBezTo>
                  <a:pt x="1499" y="705"/>
                  <a:pt x="1504" y="706"/>
                  <a:pt x="1510" y="702"/>
                </a:cubicBezTo>
                <a:cubicBezTo>
                  <a:pt x="1515" y="699"/>
                  <a:pt x="1520" y="703"/>
                  <a:pt x="1525" y="705"/>
                </a:cubicBezTo>
                <a:cubicBezTo>
                  <a:pt x="1521" y="714"/>
                  <a:pt x="1520" y="714"/>
                  <a:pt x="1524" y="722"/>
                </a:cubicBezTo>
                <a:cubicBezTo>
                  <a:pt x="1526" y="726"/>
                  <a:pt x="1519" y="731"/>
                  <a:pt x="1516" y="734"/>
                </a:cubicBezTo>
                <a:cubicBezTo>
                  <a:pt x="1520" y="738"/>
                  <a:pt x="1525" y="744"/>
                  <a:pt x="1530" y="746"/>
                </a:cubicBezTo>
                <a:cubicBezTo>
                  <a:pt x="1539" y="748"/>
                  <a:pt x="1548" y="750"/>
                  <a:pt x="1557" y="753"/>
                </a:cubicBezTo>
                <a:cubicBezTo>
                  <a:pt x="1564" y="754"/>
                  <a:pt x="1562" y="762"/>
                  <a:pt x="1568" y="765"/>
                </a:cubicBezTo>
                <a:cubicBezTo>
                  <a:pt x="1574" y="767"/>
                  <a:pt x="1580" y="766"/>
                  <a:pt x="1585" y="770"/>
                </a:cubicBezTo>
                <a:cubicBezTo>
                  <a:pt x="1593" y="776"/>
                  <a:pt x="1597" y="777"/>
                  <a:pt x="1602" y="767"/>
                </a:cubicBezTo>
                <a:cubicBezTo>
                  <a:pt x="1603" y="765"/>
                  <a:pt x="1599" y="761"/>
                  <a:pt x="1601" y="759"/>
                </a:cubicBezTo>
                <a:cubicBezTo>
                  <a:pt x="1602" y="758"/>
                  <a:pt x="1604" y="752"/>
                  <a:pt x="1605" y="752"/>
                </a:cubicBezTo>
                <a:cubicBezTo>
                  <a:pt x="1614" y="749"/>
                  <a:pt x="1618" y="748"/>
                  <a:pt x="1627" y="750"/>
                </a:cubicBezTo>
                <a:cubicBezTo>
                  <a:pt x="1629" y="751"/>
                  <a:pt x="1627" y="755"/>
                  <a:pt x="1629" y="755"/>
                </a:cubicBezTo>
                <a:cubicBezTo>
                  <a:pt x="1633" y="756"/>
                  <a:pt x="1637" y="757"/>
                  <a:pt x="1641" y="758"/>
                </a:cubicBezTo>
                <a:cubicBezTo>
                  <a:pt x="1644" y="758"/>
                  <a:pt x="1645" y="760"/>
                  <a:pt x="1646" y="763"/>
                </a:cubicBezTo>
                <a:cubicBezTo>
                  <a:pt x="1647" y="765"/>
                  <a:pt x="1650" y="761"/>
                  <a:pt x="1652" y="761"/>
                </a:cubicBezTo>
                <a:cubicBezTo>
                  <a:pt x="1658" y="763"/>
                  <a:pt x="1664" y="765"/>
                  <a:pt x="1671" y="767"/>
                </a:cubicBezTo>
                <a:cubicBezTo>
                  <a:pt x="1678" y="769"/>
                  <a:pt x="1679" y="769"/>
                  <a:pt x="1685" y="766"/>
                </a:cubicBezTo>
                <a:cubicBezTo>
                  <a:pt x="1693" y="762"/>
                  <a:pt x="1693" y="761"/>
                  <a:pt x="1701" y="765"/>
                </a:cubicBezTo>
                <a:cubicBezTo>
                  <a:pt x="1709" y="769"/>
                  <a:pt x="1723" y="768"/>
                  <a:pt x="1727" y="757"/>
                </a:cubicBezTo>
                <a:cubicBezTo>
                  <a:pt x="1729" y="750"/>
                  <a:pt x="1741" y="729"/>
                  <a:pt x="1736" y="722"/>
                </a:cubicBezTo>
                <a:cubicBezTo>
                  <a:pt x="1733" y="717"/>
                  <a:pt x="1740" y="708"/>
                  <a:pt x="1738" y="706"/>
                </a:cubicBezTo>
                <a:cubicBezTo>
                  <a:pt x="1737" y="704"/>
                  <a:pt x="1734" y="707"/>
                  <a:pt x="1733" y="708"/>
                </a:cubicBezTo>
                <a:cubicBezTo>
                  <a:pt x="1731" y="710"/>
                  <a:pt x="1729" y="706"/>
                  <a:pt x="1727" y="706"/>
                </a:cubicBezTo>
                <a:cubicBezTo>
                  <a:pt x="1724" y="707"/>
                  <a:pt x="1722" y="712"/>
                  <a:pt x="1720" y="713"/>
                </a:cubicBezTo>
                <a:cubicBezTo>
                  <a:pt x="1718" y="714"/>
                  <a:pt x="1713" y="713"/>
                  <a:pt x="1711" y="714"/>
                </a:cubicBezTo>
                <a:cubicBezTo>
                  <a:pt x="1706" y="714"/>
                  <a:pt x="1703" y="708"/>
                  <a:pt x="1698" y="707"/>
                </a:cubicBezTo>
                <a:cubicBezTo>
                  <a:pt x="1695" y="706"/>
                  <a:pt x="1692" y="704"/>
                  <a:pt x="1691" y="708"/>
                </a:cubicBezTo>
                <a:cubicBezTo>
                  <a:pt x="1689" y="713"/>
                  <a:pt x="1689" y="712"/>
                  <a:pt x="1685" y="713"/>
                </a:cubicBezTo>
                <a:cubicBezTo>
                  <a:pt x="1681" y="714"/>
                  <a:pt x="1674" y="708"/>
                  <a:pt x="1670" y="706"/>
                </a:cubicBezTo>
                <a:cubicBezTo>
                  <a:pt x="1664" y="702"/>
                  <a:pt x="1653" y="684"/>
                  <a:pt x="1660" y="677"/>
                </a:cubicBezTo>
                <a:cubicBezTo>
                  <a:pt x="1658" y="677"/>
                  <a:pt x="1655" y="677"/>
                  <a:pt x="1653" y="677"/>
                </a:cubicBezTo>
                <a:cubicBezTo>
                  <a:pt x="1652" y="670"/>
                  <a:pt x="1662" y="668"/>
                  <a:pt x="1666" y="668"/>
                </a:cubicBezTo>
                <a:cubicBezTo>
                  <a:pt x="1674" y="668"/>
                  <a:pt x="1678" y="667"/>
                  <a:pt x="1685" y="664"/>
                </a:cubicBezTo>
                <a:cubicBezTo>
                  <a:pt x="1683" y="662"/>
                  <a:pt x="1681" y="661"/>
                  <a:pt x="1678" y="660"/>
                </a:cubicBezTo>
                <a:cubicBezTo>
                  <a:pt x="1680" y="657"/>
                  <a:pt x="1688" y="658"/>
                  <a:pt x="1691" y="659"/>
                </a:cubicBezTo>
                <a:cubicBezTo>
                  <a:pt x="1698" y="660"/>
                  <a:pt x="1698" y="658"/>
                  <a:pt x="1703" y="654"/>
                </a:cubicBezTo>
                <a:cubicBezTo>
                  <a:pt x="1707" y="652"/>
                  <a:pt x="1711" y="649"/>
                  <a:pt x="1715" y="649"/>
                </a:cubicBezTo>
                <a:cubicBezTo>
                  <a:pt x="1721" y="649"/>
                  <a:pt x="1726" y="650"/>
                  <a:pt x="1731" y="648"/>
                </a:cubicBezTo>
                <a:cubicBezTo>
                  <a:pt x="1729" y="651"/>
                  <a:pt x="1732" y="653"/>
                  <a:pt x="1734" y="654"/>
                </a:cubicBezTo>
                <a:cubicBezTo>
                  <a:pt x="1737" y="655"/>
                  <a:pt x="1736" y="651"/>
                  <a:pt x="1740" y="656"/>
                </a:cubicBezTo>
                <a:cubicBezTo>
                  <a:pt x="1741" y="658"/>
                  <a:pt x="1751" y="659"/>
                  <a:pt x="1754" y="660"/>
                </a:cubicBezTo>
                <a:cubicBezTo>
                  <a:pt x="1760" y="663"/>
                  <a:pt x="1763" y="659"/>
                  <a:pt x="1768" y="660"/>
                </a:cubicBezTo>
                <a:cubicBezTo>
                  <a:pt x="1775" y="661"/>
                  <a:pt x="1779" y="659"/>
                  <a:pt x="1784" y="655"/>
                </a:cubicBezTo>
                <a:cubicBezTo>
                  <a:pt x="1789" y="652"/>
                  <a:pt x="1786" y="645"/>
                  <a:pt x="1783" y="642"/>
                </a:cubicBezTo>
                <a:cubicBezTo>
                  <a:pt x="1779" y="637"/>
                  <a:pt x="1775" y="636"/>
                  <a:pt x="1771" y="633"/>
                </a:cubicBezTo>
                <a:cubicBezTo>
                  <a:pt x="1766" y="628"/>
                  <a:pt x="1762" y="623"/>
                  <a:pt x="1756" y="622"/>
                </a:cubicBezTo>
                <a:cubicBezTo>
                  <a:pt x="1756" y="622"/>
                  <a:pt x="1751" y="619"/>
                  <a:pt x="1750" y="619"/>
                </a:cubicBezTo>
                <a:cubicBezTo>
                  <a:pt x="1748" y="617"/>
                  <a:pt x="1746" y="615"/>
                  <a:pt x="1743" y="613"/>
                </a:cubicBezTo>
                <a:cubicBezTo>
                  <a:pt x="1744" y="613"/>
                  <a:pt x="1745" y="611"/>
                  <a:pt x="1745" y="611"/>
                </a:cubicBezTo>
                <a:cubicBezTo>
                  <a:pt x="1748" y="611"/>
                  <a:pt x="1750" y="611"/>
                  <a:pt x="1752" y="612"/>
                </a:cubicBezTo>
                <a:cubicBezTo>
                  <a:pt x="1750" y="605"/>
                  <a:pt x="1755" y="603"/>
                  <a:pt x="1760" y="603"/>
                </a:cubicBezTo>
                <a:cubicBezTo>
                  <a:pt x="1757" y="601"/>
                  <a:pt x="1754" y="599"/>
                  <a:pt x="1753" y="596"/>
                </a:cubicBezTo>
                <a:cubicBezTo>
                  <a:pt x="1755" y="596"/>
                  <a:pt x="1757" y="596"/>
                  <a:pt x="1759" y="596"/>
                </a:cubicBezTo>
                <a:cubicBezTo>
                  <a:pt x="1758" y="590"/>
                  <a:pt x="1764" y="594"/>
                  <a:pt x="1765" y="591"/>
                </a:cubicBezTo>
                <a:cubicBezTo>
                  <a:pt x="1766" y="587"/>
                  <a:pt x="1761" y="589"/>
                  <a:pt x="1760" y="589"/>
                </a:cubicBezTo>
                <a:cubicBezTo>
                  <a:pt x="1754" y="590"/>
                  <a:pt x="1748" y="590"/>
                  <a:pt x="1744" y="596"/>
                </a:cubicBezTo>
                <a:cubicBezTo>
                  <a:pt x="1744" y="595"/>
                  <a:pt x="1744" y="594"/>
                  <a:pt x="1744" y="594"/>
                </a:cubicBezTo>
                <a:cubicBezTo>
                  <a:pt x="1738" y="595"/>
                  <a:pt x="1736" y="596"/>
                  <a:pt x="1731" y="601"/>
                </a:cubicBezTo>
                <a:cubicBezTo>
                  <a:pt x="1731" y="600"/>
                  <a:pt x="1731" y="599"/>
                  <a:pt x="1732" y="598"/>
                </a:cubicBezTo>
                <a:cubicBezTo>
                  <a:pt x="1726" y="598"/>
                  <a:pt x="1728" y="605"/>
                  <a:pt x="1731" y="608"/>
                </a:cubicBezTo>
                <a:cubicBezTo>
                  <a:pt x="1734" y="612"/>
                  <a:pt x="1739" y="610"/>
                  <a:pt x="1744" y="610"/>
                </a:cubicBezTo>
                <a:cubicBezTo>
                  <a:pt x="1741" y="617"/>
                  <a:pt x="1736" y="612"/>
                  <a:pt x="1732" y="614"/>
                </a:cubicBezTo>
                <a:cubicBezTo>
                  <a:pt x="1728" y="617"/>
                  <a:pt x="1720" y="624"/>
                  <a:pt x="1715" y="620"/>
                </a:cubicBezTo>
                <a:cubicBezTo>
                  <a:pt x="1718" y="612"/>
                  <a:pt x="1714" y="613"/>
                  <a:pt x="1708" y="610"/>
                </a:cubicBezTo>
                <a:cubicBezTo>
                  <a:pt x="1711" y="609"/>
                  <a:pt x="1723" y="604"/>
                  <a:pt x="1715" y="601"/>
                </a:cubicBezTo>
                <a:cubicBezTo>
                  <a:pt x="1713" y="600"/>
                  <a:pt x="1709" y="601"/>
                  <a:pt x="1707" y="601"/>
                </a:cubicBezTo>
                <a:cubicBezTo>
                  <a:pt x="1705" y="601"/>
                  <a:pt x="1702" y="598"/>
                  <a:pt x="1700" y="597"/>
                </a:cubicBezTo>
                <a:cubicBezTo>
                  <a:pt x="1704" y="597"/>
                  <a:pt x="1708" y="599"/>
                  <a:pt x="1710" y="595"/>
                </a:cubicBezTo>
                <a:cubicBezTo>
                  <a:pt x="1706" y="597"/>
                  <a:pt x="1697" y="593"/>
                  <a:pt x="1695" y="595"/>
                </a:cubicBezTo>
                <a:cubicBezTo>
                  <a:pt x="1692" y="598"/>
                  <a:pt x="1685" y="604"/>
                  <a:pt x="1685" y="608"/>
                </a:cubicBezTo>
                <a:cubicBezTo>
                  <a:pt x="1684" y="610"/>
                  <a:pt x="1684" y="615"/>
                  <a:pt x="1683" y="617"/>
                </a:cubicBezTo>
                <a:cubicBezTo>
                  <a:pt x="1682" y="618"/>
                  <a:pt x="1677" y="618"/>
                  <a:pt x="1677" y="620"/>
                </a:cubicBezTo>
                <a:cubicBezTo>
                  <a:pt x="1675" y="627"/>
                  <a:pt x="1676" y="632"/>
                  <a:pt x="1670" y="636"/>
                </a:cubicBezTo>
                <a:cubicBezTo>
                  <a:pt x="1665" y="639"/>
                  <a:pt x="1666" y="645"/>
                  <a:pt x="1669" y="650"/>
                </a:cubicBezTo>
                <a:cubicBezTo>
                  <a:pt x="1670" y="653"/>
                  <a:pt x="1679" y="657"/>
                  <a:pt x="1678" y="659"/>
                </a:cubicBezTo>
                <a:cubicBezTo>
                  <a:pt x="1677" y="663"/>
                  <a:pt x="1669" y="658"/>
                  <a:pt x="1666" y="660"/>
                </a:cubicBezTo>
                <a:cubicBezTo>
                  <a:pt x="1662" y="664"/>
                  <a:pt x="1658" y="668"/>
                  <a:pt x="1654" y="672"/>
                </a:cubicBezTo>
                <a:cubicBezTo>
                  <a:pt x="1653" y="668"/>
                  <a:pt x="1656" y="667"/>
                  <a:pt x="1659" y="665"/>
                </a:cubicBezTo>
                <a:cubicBezTo>
                  <a:pt x="1656" y="664"/>
                  <a:pt x="1654" y="664"/>
                  <a:pt x="1651" y="663"/>
                </a:cubicBezTo>
                <a:cubicBezTo>
                  <a:pt x="1646" y="661"/>
                  <a:pt x="1644" y="662"/>
                  <a:pt x="1640" y="661"/>
                </a:cubicBezTo>
                <a:cubicBezTo>
                  <a:pt x="1638" y="661"/>
                  <a:pt x="1635" y="662"/>
                  <a:pt x="1634" y="663"/>
                </a:cubicBezTo>
                <a:cubicBezTo>
                  <a:pt x="1632" y="663"/>
                  <a:pt x="1634" y="667"/>
                  <a:pt x="1633" y="667"/>
                </a:cubicBezTo>
                <a:cubicBezTo>
                  <a:pt x="1630" y="670"/>
                  <a:pt x="1627" y="668"/>
                  <a:pt x="1624" y="666"/>
                </a:cubicBezTo>
                <a:cubicBezTo>
                  <a:pt x="1621" y="669"/>
                  <a:pt x="1625" y="673"/>
                  <a:pt x="1627" y="676"/>
                </a:cubicBezTo>
                <a:cubicBezTo>
                  <a:pt x="1630" y="681"/>
                  <a:pt x="1630" y="681"/>
                  <a:pt x="1626" y="685"/>
                </a:cubicBezTo>
                <a:cubicBezTo>
                  <a:pt x="1631" y="689"/>
                  <a:pt x="1637" y="690"/>
                  <a:pt x="1636" y="698"/>
                </a:cubicBezTo>
                <a:cubicBezTo>
                  <a:pt x="1632" y="695"/>
                  <a:pt x="1630" y="692"/>
                  <a:pt x="1627" y="696"/>
                </a:cubicBezTo>
                <a:cubicBezTo>
                  <a:pt x="1631" y="697"/>
                  <a:pt x="1631" y="700"/>
                  <a:pt x="1628" y="702"/>
                </a:cubicBezTo>
                <a:cubicBezTo>
                  <a:pt x="1625" y="704"/>
                  <a:pt x="1627" y="706"/>
                  <a:pt x="1628" y="710"/>
                </a:cubicBezTo>
                <a:cubicBezTo>
                  <a:pt x="1625" y="709"/>
                  <a:pt x="1622" y="710"/>
                  <a:pt x="1620" y="706"/>
                </a:cubicBezTo>
                <a:cubicBezTo>
                  <a:pt x="1619" y="703"/>
                  <a:pt x="1617" y="704"/>
                  <a:pt x="1615" y="706"/>
                </a:cubicBezTo>
                <a:cubicBezTo>
                  <a:pt x="1612" y="697"/>
                  <a:pt x="1610" y="696"/>
                  <a:pt x="1617" y="690"/>
                </a:cubicBezTo>
                <a:cubicBezTo>
                  <a:pt x="1611" y="690"/>
                  <a:pt x="1611" y="689"/>
                  <a:pt x="1606" y="683"/>
                </a:cubicBezTo>
                <a:cubicBezTo>
                  <a:pt x="1604" y="679"/>
                  <a:pt x="1602" y="674"/>
                  <a:pt x="1599" y="671"/>
                </a:cubicBezTo>
                <a:cubicBezTo>
                  <a:pt x="1594" y="667"/>
                  <a:pt x="1596" y="663"/>
                  <a:pt x="1597" y="656"/>
                </a:cubicBezTo>
                <a:cubicBezTo>
                  <a:pt x="1597" y="650"/>
                  <a:pt x="1595" y="650"/>
                  <a:pt x="1590" y="646"/>
                </a:cubicBezTo>
                <a:cubicBezTo>
                  <a:pt x="1584" y="640"/>
                  <a:pt x="1576" y="633"/>
                  <a:pt x="1568" y="632"/>
                </a:cubicBezTo>
                <a:cubicBezTo>
                  <a:pt x="1566" y="632"/>
                  <a:pt x="1561" y="625"/>
                  <a:pt x="1560" y="623"/>
                </a:cubicBezTo>
                <a:cubicBezTo>
                  <a:pt x="1558" y="617"/>
                  <a:pt x="1558" y="615"/>
                  <a:pt x="1553" y="611"/>
                </a:cubicBezTo>
                <a:cubicBezTo>
                  <a:pt x="1550" y="618"/>
                  <a:pt x="1548" y="614"/>
                  <a:pt x="1547" y="609"/>
                </a:cubicBezTo>
                <a:cubicBezTo>
                  <a:pt x="1546" y="605"/>
                  <a:pt x="1547" y="606"/>
                  <a:pt x="1542" y="607"/>
                </a:cubicBezTo>
                <a:cubicBezTo>
                  <a:pt x="1536" y="609"/>
                  <a:pt x="1533" y="609"/>
                  <a:pt x="1537" y="615"/>
                </a:cubicBezTo>
                <a:cubicBezTo>
                  <a:pt x="1538" y="617"/>
                  <a:pt x="1534" y="622"/>
                  <a:pt x="1537" y="625"/>
                </a:cubicBezTo>
                <a:cubicBezTo>
                  <a:pt x="1540" y="627"/>
                  <a:pt x="1545" y="630"/>
                  <a:pt x="1548" y="633"/>
                </a:cubicBezTo>
                <a:cubicBezTo>
                  <a:pt x="1550" y="636"/>
                  <a:pt x="1550" y="641"/>
                  <a:pt x="1553" y="644"/>
                </a:cubicBezTo>
                <a:cubicBezTo>
                  <a:pt x="1556" y="647"/>
                  <a:pt x="1558" y="650"/>
                  <a:pt x="1563" y="650"/>
                </a:cubicBezTo>
                <a:cubicBezTo>
                  <a:pt x="1566" y="650"/>
                  <a:pt x="1571" y="650"/>
                  <a:pt x="1567" y="654"/>
                </a:cubicBezTo>
                <a:cubicBezTo>
                  <a:pt x="1571" y="657"/>
                  <a:pt x="1593" y="666"/>
                  <a:pt x="1587" y="674"/>
                </a:cubicBezTo>
                <a:cubicBezTo>
                  <a:pt x="1585" y="672"/>
                  <a:pt x="1579" y="664"/>
                  <a:pt x="1576" y="666"/>
                </a:cubicBezTo>
                <a:cubicBezTo>
                  <a:pt x="1573" y="669"/>
                  <a:pt x="1573" y="669"/>
                  <a:pt x="1572" y="673"/>
                </a:cubicBezTo>
                <a:cubicBezTo>
                  <a:pt x="1571" y="676"/>
                  <a:pt x="1573" y="676"/>
                  <a:pt x="1576" y="678"/>
                </a:cubicBezTo>
                <a:cubicBezTo>
                  <a:pt x="1582" y="682"/>
                  <a:pt x="1571" y="684"/>
                  <a:pt x="1572" y="687"/>
                </a:cubicBezTo>
                <a:cubicBezTo>
                  <a:pt x="1572" y="691"/>
                  <a:pt x="1564" y="698"/>
                  <a:pt x="1564" y="692"/>
                </a:cubicBezTo>
                <a:cubicBezTo>
                  <a:pt x="1560" y="694"/>
                  <a:pt x="1559" y="699"/>
                  <a:pt x="1561" y="703"/>
                </a:cubicBezTo>
                <a:cubicBezTo>
                  <a:pt x="1563" y="708"/>
                  <a:pt x="1555" y="709"/>
                  <a:pt x="1554" y="706"/>
                </a:cubicBezTo>
                <a:cubicBezTo>
                  <a:pt x="1552" y="700"/>
                  <a:pt x="1531" y="700"/>
                  <a:pt x="1539" y="691"/>
                </a:cubicBezTo>
                <a:cubicBezTo>
                  <a:pt x="1540" y="693"/>
                  <a:pt x="1551" y="694"/>
                  <a:pt x="1554" y="693"/>
                </a:cubicBezTo>
                <a:cubicBezTo>
                  <a:pt x="1557" y="692"/>
                  <a:pt x="1562" y="692"/>
                  <a:pt x="1565" y="691"/>
                </a:cubicBezTo>
                <a:cubicBezTo>
                  <a:pt x="1567" y="689"/>
                  <a:pt x="1565" y="687"/>
                  <a:pt x="1568" y="685"/>
                </a:cubicBezTo>
                <a:cubicBezTo>
                  <a:pt x="1570" y="684"/>
                  <a:pt x="1565" y="671"/>
                  <a:pt x="1564" y="671"/>
                </a:cubicBezTo>
                <a:cubicBezTo>
                  <a:pt x="1562" y="671"/>
                  <a:pt x="1558" y="671"/>
                  <a:pt x="1558" y="668"/>
                </a:cubicBezTo>
                <a:cubicBezTo>
                  <a:pt x="1559" y="665"/>
                  <a:pt x="1556" y="664"/>
                  <a:pt x="1553" y="665"/>
                </a:cubicBezTo>
                <a:cubicBezTo>
                  <a:pt x="1554" y="662"/>
                  <a:pt x="1547" y="657"/>
                  <a:pt x="1545" y="658"/>
                </a:cubicBezTo>
                <a:cubicBezTo>
                  <a:pt x="1541" y="658"/>
                  <a:pt x="1538" y="654"/>
                  <a:pt x="1535" y="651"/>
                </a:cubicBezTo>
                <a:cubicBezTo>
                  <a:pt x="1529" y="645"/>
                  <a:pt x="1521" y="642"/>
                  <a:pt x="1520" y="635"/>
                </a:cubicBezTo>
                <a:cubicBezTo>
                  <a:pt x="1518" y="628"/>
                  <a:pt x="1518" y="627"/>
                  <a:pt x="1512" y="624"/>
                </a:cubicBezTo>
                <a:cubicBezTo>
                  <a:pt x="1509" y="622"/>
                  <a:pt x="1505" y="621"/>
                  <a:pt x="1503" y="624"/>
                </a:cubicBezTo>
                <a:cubicBezTo>
                  <a:pt x="1501" y="626"/>
                  <a:pt x="1485" y="638"/>
                  <a:pt x="1483" y="637"/>
                </a:cubicBezTo>
                <a:cubicBezTo>
                  <a:pt x="1477" y="636"/>
                  <a:pt x="1472" y="634"/>
                  <a:pt x="1466" y="632"/>
                </a:cubicBezTo>
                <a:cubicBezTo>
                  <a:pt x="1464" y="631"/>
                  <a:pt x="1459" y="637"/>
                  <a:pt x="1457" y="639"/>
                </a:cubicBezTo>
                <a:cubicBezTo>
                  <a:pt x="1456" y="640"/>
                  <a:pt x="1459" y="648"/>
                  <a:pt x="1457" y="651"/>
                </a:cubicBezTo>
                <a:cubicBezTo>
                  <a:pt x="1455" y="654"/>
                  <a:pt x="1448" y="656"/>
                  <a:pt x="1445" y="657"/>
                </a:cubicBezTo>
                <a:cubicBezTo>
                  <a:pt x="1436" y="662"/>
                  <a:pt x="1433" y="669"/>
                  <a:pt x="1428" y="678"/>
                </a:cubicBezTo>
                <a:cubicBezTo>
                  <a:pt x="1427" y="681"/>
                  <a:pt x="1433" y="683"/>
                  <a:pt x="1430" y="688"/>
                </a:cubicBezTo>
                <a:cubicBezTo>
                  <a:pt x="1428" y="690"/>
                  <a:pt x="1423" y="695"/>
                  <a:pt x="1424" y="698"/>
                </a:cubicBezTo>
                <a:cubicBezTo>
                  <a:pt x="1423" y="699"/>
                  <a:pt x="1418" y="699"/>
                  <a:pt x="1417" y="700"/>
                </a:cubicBezTo>
                <a:cubicBezTo>
                  <a:pt x="1416" y="702"/>
                  <a:pt x="1414" y="707"/>
                  <a:pt x="1412" y="707"/>
                </a:cubicBezTo>
                <a:cubicBezTo>
                  <a:pt x="1406" y="708"/>
                  <a:pt x="1401" y="707"/>
                  <a:pt x="1395" y="707"/>
                </a:cubicBezTo>
                <a:cubicBezTo>
                  <a:pt x="1390" y="707"/>
                  <a:pt x="1387" y="713"/>
                  <a:pt x="1383" y="714"/>
                </a:cubicBezTo>
                <a:cubicBezTo>
                  <a:pt x="1380" y="716"/>
                  <a:pt x="1374" y="708"/>
                  <a:pt x="1378" y="705"/>
                </a:cubicBezTo>
                <a:cubicBezTo>
                  <a:pt x="1374" y="707"/>
                  <a:pt x="1371" y="699"/>
                  <a:pt x="1366" y="702"/>
                </a:cubicBezTo>
                <a:cubicBezTo>
                  <a:pt x="1362" y="705"/>
                  <a:pt x="1358" y="701"/>
                  <a:pt x="1354" y="704"/>
                </a:cubicBezTo>
                <a:cubicBezTo>
                  <a:pt x="1355" y="701"/>
                  <a:pt x="1356" y="698"/>
                  <a:pt x="1356" y="694"/>
                </a:cubicBezTo>
                <a:cubicBezTo>
                  <a:pt x="1356" y="693"/>
                  <a:pt x="1355" y="691"/>
                  <a:pt x="1355" y="689"/>
                </a:cubicBezTo>
                <a:cubicBezTo>
                  <a:pt x="1355" y="687"/>
                  <a:pt x="1353" y="689"/>
                  <a:pt x="1353" y="688"/>
                </a:cubicBezTo>
                <a:cubicBezTo>
                  <a:pt x="1349" y="683"/>
                  <a:pt x="1352" y="682"/>
                  <a:pt x="1353" y="676"/>
                </a:cubicBezTo>
                <a:cubicBezTo>
                  <a:pt x="1354" y="671"/>
                  <a:pt x="1358" y="662"/>
                  <a:pt x="1356" y="657"/>
                </a:cubicBezTo>
                <a:cubicBezTo>
                  <a:pt x="1354" y="652"/>
                  <a:pt x="1355" y="646"/>
                  <a:pt x="1356" y="641"/>
                </a:cubicBezTo>
                <a:cubicBezTo>
                  <a:pt x="1353" y="644"/>
                  <a:pt x="1351" y="639"/>
                  <a:pt x="1352" y="636"/>
                </a:cubicBezTo>
                <a:cubicBezTo>
                  <a:pt x="1353" y="633"/>
                  <a:pt x="1359" y="633"/>
                  <a:pt x="1361" y="633"/>
                </a:cubicBezTo>
                <a:cubicBezTo>
                  <a:pt x="1361" y="632"/>
                  <a:pt x="1360" y="632"/>
                  <a:pt x="1360" y="631"/>
                </a:cubicBezTo>
                <a:cubicBezTo>
                  <a:pt x="1365" y="626"/>
                  <a:pt x="1368" y="633"/>
                  <a:pt x="1372" y="632"/>
                </a:cubicBezTo>
                <a:cubicBezTo>
                  <a:pt x="1379" y="630"/>
                  <a:pt x="1381" y="630"/>
                  <a:pt x="1388" y="632"/>
                </a:cubicBezTo>
                <a:cubicBezTo>
                  <a:pt x="1393" y="633"/>
                  <a:pt x="1397" y="631"/>
                  <a:pt x="1401" y="633"/>
                </a:cubicBezTo>
                <a:cubicBezTo>
                  <a:pt x="1404" y="634"/>
                  <a:pt x="1410" y="635"/>
                  <a:pt x="1414" y="634"/>
                </a:cubicBezTo>
                <a:cubicBezTo>
                  <a:pt x="1422" y="632"/>
                  <a:pt x="1421" y="615"/>
                  <a:pt x="1421" y="608"/>
                </a:cubicBezTo>
                <a:cubicBezTo>
                  <a:pt x="1421" y="601"/>
                  <a:pt x="1422" y="599"/>
                  <a:pt x="1416" y="597"/>
                </a:cubicBezTo>
                <a:cubicBezTo>
                  <a:pt x="1412" y="596"/>
                  <a:pt x="1412" y="590"/>
                  <a:pt x="1413" y="588"/>
                </a:cubicBezTo>
                <a:cubicBezTo>
                  <a:pt x="1409" y="588"/>
                  <a:pt x="1411" y="586"/>
                  <a:pt x="1409" y="586"/>
                </a:cubicBezTo>
                <a:cubicBezTo>
                  <a:pt x="1408" y="585"/>
                  <a:pt x="1404" y="585"/>
                  <a:pt x="1403" y="584"/>
                </a:cubicBezTo>
                <a:cubicBezTo>
                  <a:pt x="1401" y="582"/>
                  <a:pt x="1400" y="581"/>
                  <a:pt x="1396" y="581"/>
                </a:cubicBezTo>
                <a:cubicBezTo>
                  <a:pt x="1394" y="581"/>
                  <a:pt x="1392" y="581"/>
                  <a:pt x="1391" y="579"/>
                </a:cubicBezTo>
                <a:cubicBezTo>
                  <a:pt x="1392" y="578"/>
                  <a:pt x="1393" y="578"/>
                  <a:pt x="1394" y="578"/>
                </a:cubicBezTo>
                <a:cubicBezTo>
                  <a:pt x="1392" y="577"/>
                  <a:pt x="1390" y="575"/>
                  <a:pt x="1390" y="572"/>
                </a:cubicBezTo>
                <a:cubicBezTo>
                  <a:pt x="1394" y="572"/>
                  <a:pt x="1398" y="573"/>
                  <a:pt x="1401" y="570"/>
                </a:cubicBezTo>
                <a:cubicBezTo>
                  <a:pt x="1408" y="566"/>
                  <a:pt x="1404" y="574"/>
                  <a:pt x="1408" y="573"/>
                </a:cubicBezTo>
                <a:cubicBezTo>
                  <a:pt x="1410" y="573"/>
                  <a:pt x="1418" y="571"/>
                  <a:pt x="1418" y="569"/>
                </a:cubicBezTo>
                <a:cubicBezTo>
                  <a:pt x="1417" y="565"/>
                  <a:pt x="1416" y="562"/>
                  <a:pt x="1414" y="559"/>
                </a:cubicBezTo>
                <a:cubicBezTo>
                  <a:pt x="1416" y="559"/>
                  <a:pt x="1419" y="558"/>
                  <a:pt x="1420" y="560"/>
                </a:cubicBezTo>
                <a:cubicBezTo>
                  <a:pt x="1421" y="563"/>
                  <a:pt x="1421" y="563"/>
                  <a:pt x="1423" y="563"/>
                </a:cubicBezTo>
                <a:cubicBezTo>
                  <a:pt x="1428" y="564"/>
                  <a:pt x="1430" y="564"/>
                  <a:pt x="1435" y="562"/>
                </a:cubicBezTo>
                <a:cubicBezTo>
                  <a:pt x="1434" y="562"/>
                  <a:pt x="1433" y="561"/>
                  <a:pt x="1432" y="561"/>
                </a:cubicBezTo>
                <a:cubicBezTo>
                  <a:pt x="1434" y="557"/>
                  <a:pt x="1439" y="556"/>
                  <a:pt x="1442" y="554"/>
                </a:cubicBezTo>
                <a:cubicBezTo>
                  <a:pt x="1447" y="552"/>
                  <a:pt x="1442" y="549"/>
                  <a:pt x="1444" y="544"/>
                </a:cubicBezTo>
                <a:cubicBezTo>
                  <a:pt x="1446" y="543"/>
                  <a:pt x="1453" y="541"/>
                  <a:pt x="1456" y="540"/>
                </a:cubicBezTo>
                <a:cubicBezTo>
                  <a:pt x="1460" y="538"/>
                  <a:pt x="1462" y="538"/>
                  <a:pt x="1467" y="538"/>
                </a:cubicBezTo>
                <a:cubicBezTo>
                  <a:pt x="1465" y="538"/>
                  <a:pt x="1461" y="537"/>
                  <a:pt x="1461" y="536"/>
                </a:cubicBezTo>
                <a:cubicBezTo>
                  <a:pt x="1461" y="535"/>
                  <a:pt x="1465" y="535"/>
                  <a:pt x="1465" y="534"/>
                </a:cubicBezTo>
                <a:cubicBezTo>
                  <a:pt x="1466" y="534"/>
                  <a:pt x="1465" y="532"/>
                  <a:pt x="1466" y="531"/>
                </a:cubicBezTo>
                <a:cubicBezTo>
                  <a:pt x="1469" y="527"/>
                  <a:pt x="1469" y="525"/>
                  <a:pt x="1470" y="520"/>
                </a:cubicBezTo>
                <a:cubicBezTo>
                  <a:pt x="1471" y="518"/>
                  <a:pt x="1474" y="519"/>
                  <a:pt x="1476" y="517"/>
                </a:cubicBezTo>
                <a:cubicBezTo>
                  <a:pt x="1480" y="511"/>
                  <a:pt x="1485" y="515"/>
                  <a:pt x="1490" y="513"/>
                </a:cubicBezTo>
                <a:cubicBezTo>
                  <a:pt x="1491" y="513"/>
                  <a:pt x="1490" y="510"/>
                  <a:pt x="1492" y="510"/>
                </a:cubicBezTo>
                <a:cubicBezTo>
                  <a:pt x="1493" y="510"/>
                  <a:pt x="1495" y="509"/>
                  <a:pt x="1496" y="509"/>
                </a:cubicBezTo>
                <a:cubicBezTo>
                  <a:pt x="1498" y="509"/>
                  <a:pt x="1501" y="510"/>
                  <a:pt x="1503" y="510"/>
                </a:cubicBezTo>
                <a:cubicBezTo>
                  <a:pt x="1503" y="506"/>
                  <a:pt x="1506" y="507"/>
                  <a:pt x="1509" y="506"/>
                </a:cubicBezTo>
                <a:cubicBezTo>
                  <a:pt x="1508" y="506"/>
                  <a:pt x="1503" y="502"/>
                  <a:pt x="1505" y="500"/>
                </a:cubicBezTo>
                <a:cubicBezTo>
                  <a:pt x="1509" y="497"/>
                  <a:pt x="1506" y="497"/>
                  <a:pt x="1505" y="494"/>
                </a:cubicBezTo>
                <a:cubicBezTo>
                  <a:pt x="1503" y="490"/>
                  <a:pt x="1506" y="487"/>
                  <a:pt x="1502" y="485"/>
                </a:cubicBezTo>
                <a:cubicBezTo>
                  <a:pt x="1500" y="482"/>
                  <a:pt x="1500" y="481"/>
                  <a:pt x="1500" y="477"/>
                </a:cubicBezTo>
                <a:cubicBezTo>
                  <a:pt x="1500" y="471"/>
                  <a:pt x="1501" y="464"/>
                  <a:pt x="1508" y="464"/>
                </a:cubicBezTo>
                <a:cubicBezTo>
                  <a:pt x="1513" y="463"/>
                  <a:pt x="1517" y="458"/>
                  <a:pt x="1521" y="456"/>
                </a:cubicBezTo>
                <a:cubicBezTo>
                  <a:pt x="1518" y="460"/>
                  <a:pt x="1516" y="471"/>
                  <a:pt x="1524" y="473"/>
                </a:cubicBezTo>
                <a:cubicBezTo>
                  <a:pt x="1519" y="479"/>
                  <a:pt x="1511" y="482"/>
                  <a:pt x="1513" y="491"/>
                </a:cubicBezTo>
                <a:cubicBezTo>
                  <a:pt x="1514" y="497"/>
                  <a:pt x="1520" y="503"/>
                  <a:pt x="1526" y="500"/>
                </a:cubicBezTo>
                <a:cubicBezTo>
                  <a:pt x="1525" y="502"/>
                  <a:pt x="1525" y="504"/>
                  <a:pt x="1524" y="505"/>
                </a:cubicBezTo>
                <a:cubicBezTo>
                  <a:pt x="1530" y="509"/>
                  <a:pt x="1535" y="500"/>
                  <a:pt x="1540" y="500"/>
                </a:cubicBezTo>
                <a:cubicBezTo>
                  <a:pt x="1542" y="500"/>
                  <a:pt x="1547" y="503"/>
                  <a:pt x="1548" y="505"/>
                </a:cubicBezTo>
                <a:cubicBezTo>
                  <a:pt x="1549" y="508"/>
                  <a:pt x="1552" y="509"/>
                  <a:pt x="1555" y="511"/>
                </a:cubicBezTo>
                <a:cubicBezTo>
                  <a:pt x="1555" y="510"/>
                  <a:pt x="1555" y="508"/>
                  <a:pt x="1555" y="507"/>
                </a:cubicBezTo>
                <a:cubicBezTo>
                  <a:pt x="1554" y="507"/>
                  <a:pt x="1552" y="507"/>
                  <a:pt x="1550" y="507"/>
                </a:cubicBezTo>
                <a:cubicBezTo>
                  <a:pt x="1554" y="505"/>
                  <a:pt x="1567" y="504"/>
                  <a:pt x="1570" y="501"/>
                </a:cubicBezTo>
                <a:cubicBezTo>
                  <a:pt x="1574" y="495"/>
                  <a:pt x="1586" y="492"/>
                  <a:pt x="1591" y="497"/>
                </a:cubicBezTo>
                <a:cubicBezTo>
                  <a:pt x="1591" y="496"/>
                  <a:pt x="1589" y="496"/>
                  <a:pt x="1588" y="495"/>
                </a:cubicBezTo>
                <a:cubicBezTo>
                  <a:pt x="1588" y="501"/>
                  <a:pt x="1596" y="502"/>
                  <a:pt x="1599" y="498"/>
                </a:cubicBezTo>
                <a:cubicBezTo>
                  <a:pt x="1600" y="497"/>
                  <a:pt x="1600" y="493"/>
                  <a:pt x="1601" y="493"/>
                </a:cubicBezTo>
                <a:cubicBezTo>
                  <a:pt x="1602" y="492"/>
                  <a:pt x="1603" y="493"/>
                  <a:pt x="1604" y="492"/>
                </a:cubicBezTo>
                <a:cubicBezTo>
                  <a:pt x="1606" y="490"/>
                  <a:pt x="1608" y="489"/>
                  <a:pt x="1610" y="487"/>
                </a:cubicBezTo>
                <a:cubicBezTo>
                  <a:pt x="1609" y="489"/>
                  <a:pt x="1608" y="491"/>
                  <a:pt x="1606" y="492"/>
                </a:cubicBezTo>
                <a:cubicBezTo>
                  <a:pt x="1616" y="497"/>
                  <a:pt x="1610" y="479"/>
                  <a:pt x="1610" y="475"/>
                </a:cubicBezTo>
                <a:cubicBezTo>
                  <a:pt x="1609" y="472"/>
                  <a:pt x="1610" y="469"/>
                  <a:pt x="1612" y="466"/>
                </a:cubicBezTo>
                <a:cubicBezTo>
                  <a:pt x="1614" y="464"/>
                  <a:pt x="1613" y="460"/>
                  <a:pt x="1616" y="457"/>
                </a:cubicBezTo>
                <a:cubicBezTo>
                  <a:pt x="1625" y="451"/>
                  <a:pt x="1627" y="465"/>
                  <a:pt x="1633" y="466"/>
                </a:cubicBezTo>
                <a:cubicBezTo>
                  <a:pt x="1637" y="466"/>
                  <a:pt x="1639" y="461"/>
                  <a:pt x="1639" y="458"/>
                </a:cubicBezTo>
                <a:cubicBezTo>
                  <a:pt x="1638" y="456"/>
                  <a:pt x="1640" y="448"/>
                  <a:pt x="1639" y="447"/>
                </a:cubicBezTo>
                <a:cubicBezTo>
                  <a:pt x="1638" y="447"/>
                  <a:pt x="1637" y="449"/>
                  <a:pt x="1636" y="448"/>
                </a:cubicBezTo>
                <a:cubicBezTo>
                  <a:pt x="1635" y="447"/>
                  <a:pt x="1633" y="446"/>
                  <a:pt x="1632" y="444"/>
                </a:cubicBezTo>
                <a:cubicBezTo>
                  <a:pt x="1631" y="443"/>
                  <a:pt x="1629" y="436"/>
                  <a:pt x="1630" y="436"/>
                </a:cubicBezTo>
                <a:cubicBezTo>
                  <a:pt x="1636" y="433"/>
                  <a:pt x="1644" y="429"/>
                  <a:pt x="1650" y="430"/>
                </a:cubicBezTo>
                <a:cubicBezTo>
                  <a:pt x="1655" y="431"/>
                  <a:pt x="1660" y="431"/>
                  <a:pt x="1665" y="432"/>
                </a:cubicBezTo>
                <a:cubicBezTo>
                  <a:pt x="1672" y="433"/>
                  <a:pt x="1666" y="430"/>
                  <a:pt x="1670" y="428"/>
                </a:cubicBezTo>
                <a:cubicBezTo>
                  <a:pt x="1672" y="426"/>
                  <a:pt x="1676" y="427"/>
                  <a:pt x="1679" y="425"/>
                </a:cubicBezTo>
                <a:cubicBezTo>
                  <a:pt x="1681" y="424"/>
                  <a:pt x="1686" y="426"/>
                  <a:pt x="1688" y="426"/>
                </a:cubicBezTo>
                <a:cubicBezTo>
                  <a:pt x="1687" y="422"/>
                  <a:pt x="1678" y="420"/>
                  <a:pt x="1674" y="418"/>
                </a:cubicBezTo>
                <a:cubicBezTo>
                  <a:pt x="1675" y="417"/>
                  <a:pt x="1675" y="416"/>
                  <a:pt x="1676" y="415"/>
                </a:cubicBezTo>
                <a:cubicBezTo>
                  <a:pt x="1662" y="417"/>
                  <a:pt x="1648" y="421"/>
                  <a:pt x="1634" y="423"/>
                </a:cubicBezTo>
                <a:cubicBezTo>
                  <a:pt x="1633" y="424"/>
                  <a:pt x="1627" y="426"/>
                  <a:pt x="1626" y="424"/>
                </a:cubicBezTo>
                <a:cubicBezTo>
                  <a:pt x="1623" y="420"/>
                  <a:pt x="1622" y="419"/>
                  <a:pt x="1618" y="417"/>
                </a:cubicBezTo>
                <a:cubicBezTo>
                  <a:pt x="1613" y="415"/>
                  <a:pt x="1613" y="416"/>
                  <a:pt x="1614" y="409"/>
                </a:cubicBezTo>
                <a:cubicBezTo>
                  <a:pt x="1615" y="405"/>
                  <a:pt x="1615" y="403"/>
                  <a:pt x="1614" y="399"/>
                </a:cubicBezTo>
                <a:cubicBezTo>
                  <a:pt x="1613" y="396"/>
                  <a:pt x="1610" y="389"/>
                  <a:pt x="1611" y="386"/>
                </a:cubicBezTo>
                <a:cubicBezTo>
                  <a:pt x="1611" y="384"/>
                  <a:pt x="1617" y="379"/>
                  <a:pt x="1619" y="377"/>
                </a:cubicBezTo>
                <a:cubicBezTo>
                  <a:pt x="1623" y="372"/>
                  <a:pt x="1629" y="369"/>
                  <a:pt x="1633" y="364"/>
                </a:cubicBezTo>
                <a:cubicBezTo>
                  <a:pt x="1635" y="361"/>
                  <a:pt x="1639" y="355"/>
                  <a:pt x="1642" y="353"/>
                </a:cubicBezTo>
                <a:cubicBezTo>
                  <a:pt x="1644" y="352"/>
                  <a:pt x="1649" y="355"/>
                  <a:pt x="1647" y="349"/>
                </a:cubicBezTo>
                <a:cubicBezTo>
                  <a:pt x="1645" y="342"/>
                  <a:pt x="1640" y="339"/>
                  <a:pt x="1633" y="339"/>
                </a:cubicBezTo>
                <a:cubicBezTo>
                  <a:pt x="1624" y="338"/>
                  <a:pt x="1623" y="338"/>
                  <a:pt x="1616" y="345"/>
                </a:cubicBezTo>
                <a:cubicBezTo>
                  <a:pt x="1612" y="350"/>
                  <a:pt x="1610" y="354"/>
                  <a:pt x="1613" y="360"/>
                </a:cubicBezTo>
                <a:cubicBezTo>
                  <a:pt x="1616" y="365"/>
                  <a:pt x="1591" y="379"/>
                  <a:pt x="1588" y="381"/>
                </a:cubicBezTo>
                <a:cubicBezTo>
                  <a:pt x="1582" y="389"/>
                  <a:pt x="1571" y="402"/>
                  <a:pt x="1578" y="414"/>
                </a:cubicBezTo>
                <a:cubicBezTo>
                  <a:pt x="1581" y="420"/>
                  <a:pt x="1590" y="419"/>
                  <a:pt x="1592" y="425"/>
                </a:cubicBezTo>
                <a:cubicBezTo>
                  <a:pt x="1594" y="430"/>
                  <a:pt x="1587" y="433"/>
                  <a:pt x="1584" y="436"/>
                </a:cubicBezTo>
                <a:cubicBezTo>
                  <a:pt x="1579" y="440"/>
                  <a:pt x="1575" y="442"/>
                  <a:pt x="1573" y="450"/>
                </a:cubicBezTo>
                <a:cubicBezTo>
                  <a:pt x="1573" y="455"/>
                  <a:pt x="1573" y="464"/>
                  <a:pt x="1570" y="469"/>
                </a:cubicBezTo>
                <a:cubicBezTo>
                  <a:pt x="1567" y="477"/>
                  <a:pt x="1562" y="477"/>
                  <a:pt x="1555" y="478"/>
                </a:cubicBezTo>
                <a:cubicBezTo>
                  <a:pt x="1553" y="479"/>
                  <a:pt x="1553" y="482"/>
                  <a:pt x="1552" y="484"/>
                </a:cubicBezTo>
                <a:cubicBezTo>
                  <a:pt x="1552" y="487"/>
                  <a:pt x="1550" y="486"/>
                  <a:pt x="1547" y="487"/>
                </a:cubicBezTo>
                <a:cubicBezTo>
                  <a:pt x="1542" y="487"/>
                  <a:pt x="1542" y="488"/>
                  <a:pt x="1541" y="483"/>
                </a:cubicBezTo>
                <a:cubicBezTo>
                  <a:pt x="1541" y="481"/>
                  <a:pt x="1539" y="476"/>
                  <a:pt x="1540" y="474"/>
                </a:cubicBezTo>
                <a:cubicBezTo>
                  <a:pt x="1542" y="469"/>
                  <a:pt x="1535" y="463"/>
                  <a:pt x="1532" y="459"/>
                </a:cubicBezTo>
                <a:cubicBezTo>
                  <a:pt x="1530" y="457"/>
                  <a:pt x="1531" y="454"/>
                  <a:pt x="1530" y="452"/>
                </a:cubicBezTo>
                <a:cubicBezTo>
                  <a:pt x="1529" y="449"/>
                  <a:pt x="1527" y="446"/>
                  <a:pt x="1526" y="443"/>
                </a:cubicBezTo>
                <a:cubicBezTo>
                  <a:pt x="1526" y="441"/>
                  <a:pt x="1528" y="436"/>
                  <a:pt x="1525" y="435"/>
                </a:cubicBezTo>
                <a:cubicBezTo>
                  <a:pt x="1523" y="435"/>
                  <a:pt x="1522" y="430"/>
                  <a:pt x="1521" y="428"/>
                </a:cubicBezTo>
                <a:cubicBezTo>
                  <a:pt x="1519" y="435"/>
                  <a:pt x="1518" y="436"/>
                  <a:pt x="1513" y="440"/>
                </a:cubicBezTo>
                <a:cubicBezTo>
                  <a:pt x="1509" y="442"/>
                  <a:pt x="1506" y="447"/>
                  <a:pt x="1502" y="449"/>
                </a:cubicBezTo>
                <a:cubicBezTo>
                  <a:pt x="1495" y="453"/>
                  <a:pt x="1480" y="451"/>
                  <a:pt x="1479" y="441"/>
                </a:cubicBezTo>
                <a:cubicBezTo>
                  <a:pt x="1479" y="429"/>
                  <a:pt x="1475" y="418"/>
                  <a:pt x="1475" y="406"/>
                </a:cubicBezTo>
                <a:cubicBezTo>
                  <a:pt x="1476" y="396"/>
                  <a:pt x="1476" y="396"/>
                  <a:pt x="1484" y="390"/>
                </a:cubicBezTo>
                <a:cubicBezTo>
                  <a:pt x="1488" y="387"/>
                  <a:pt x="1492" y="385"/>
                  <a:pt x="1497" y="382"/>
                </a:cubicBezTo>
                <a:cubicBezTo>
                  <a:pt x="1502" y="380"/>
                  <a:pt x="1507" y="378"/>
                  <a:pt x="1512" y="373"/>
                </a:cubicBezTo>
                <a:cubicBezTo>
                  <a:pt x="1515" y="369"/>
                  <a:pt x="1519" y="364"/>
                  <a:pt x="1524" y="360"/>
                </a:cubicBezTo>
                <a:cubicBezTo>
                  <a:pt x="1533" y="352"/>
                  <a:pt x="1537" y="341"/>
                  <a:pt x="1544" y="330"/>
                </a:cubicBezTo>
                <a:cubicBezTo>
                  <a:pt x="1550" y="320"/>
                  <a:pt x="1559" y="312"/>
                  <a:pt x="1567" y="303"/>
                </a:cubicBezTo>
                <a:cubicBezTo>
                  <a:pt x="1575" y="294"/>
                  <a:pt x="1582" y="284"/>
                  <a:pt x="1592" y="279"/>
                </a:cubicBezTo>
                <a:cubicBezTo>
                  <a:pt x="1604" y="274"/>
                  <a:pt x="1616" y="270"/>
                  <a:pt x="1628" y="266"/>
                </a:cubicBezTo>
                <a:cubicBezTo>
                  <a:pt x="1633" y="265"/>
                  <a:pt x="1635" y="257"/>
                  <a:pt x="1639" y="255"/>
                </a:cubicBezTo>
                <a:cubicBezTo>
                  <a:pt x="1643" y="252"/>
                  <a:pt x="1649" y="252"/>
                  <a:pt x="1654" y="252"/>
                </a:cubicBezTo>
                <a:cubicBezTo>
                  <a:pt x="1648" y="259"/>
                  <a:pt x="1646" y="262"/>
                  <a:pt x="1644" y="270"/>
                </a:cubicBezTo>
                <a:cubicBezTo>
                  <a:pt x="1649" y="269"/>
                  <a:pt x="1653" y="260"/>
                  <a:pt x="1657" y="256"/>
                </a:cubicBezTo>
                <a:cubicBezTo>
                  <a:pt x="1657" y="259"/>
                  <a:pt x="1658" y="261"/>
                  <a:pt x="1658" y="264"/>
                </a:cubicBezTo>
                <a:cubicBezTo>
                  <a:pt x="1661" y="261"/>
                  <a:pt x="1663" y="258"/>
                  <a:pt x="1666" y="254"/>
                </a:cubicBezTo>
                <a:cubicBezTo>
                  <a:pt x="1667" y="253"/>
                  <a:pt x="1673" y="254"/>
                  <a:pt x="1674" y="254"/>
                </a:cubicBezTo>
                <a:cubicBezTo>
                  <a:pt x="1673" y="257"/>
                  <a:pt x="1672" y="259"/>
                  <a:pt x="1670" y="262"/>
                </a:cubicBezTo>
                <a:cubicBezTo>
                  <a:pt x="1676" y="267"/>
                  <a:pt x="1673" y="255"/>
                  <a:pt x="1678" y="257"/>
                </a:cubicBezTo>
                <a:cubicBezTo>
                  <a:pt x="1683" y="259"/>
                  <a:pt x="1689" y="261"/>
                  <a:pt x="1694" y="263"/>
                </a:cubicBezTo>
                <a:cubicBezTo>
                  <a:pt x="1699" y="265"/>
                  <a:pt x="1690" y="270"/>
                  <a:pt x="1689" y="270"/>
                </a:cubicBezTo>
                <a:cubicBezTo>
                  <a:pt x="1685" y="271"/>
                  <a:pt x="1679" y="269"/>
                  <a:pt x="1675" y="269"/>
                </a:cubicBezTo>
                <a:cubicBezTo>
                  <a:pt x="1677" y="272"/>
                  <a:pt x="1681" y="271"/>
                  <a:pt x="1683" y="275"/>
                </a:cubicBezTo>
                <a:cubicBezTo>
                  <a:pt x="1684" y="276"/>
                  <a:pt x="1689" y="275"/>
                  <a:pt x="1691" y="275"/>
                </a:cubicBezTo>
                <a:cubicBezTo>
                  <a:pt x="1696" y="275"/>
                  <a:pt x="1700" y="277"/>
                  <a:pt x="1703" y="273"/>
                </a:cubicBezTo>
                <a:cubicBezTo>
                  <a:pt x="1705" y="271"/>
                  <a:pt x="1711" y="276"/>
                  <a:pt x="1713" y="277"/>
                </a:cubicBezTo>
                <a:cubicBezTo>
                  <a:pt x="1711" y="281"/>
                  <a:pt x="1707" y="278"/>
                  <a:pt x="1704" y="277"/>
                </a:cubicBezTo>
                <a:cubicBezTo>
                  <a:pt x="1703" y="286"/>
                  <a:pt x="1719" y="283"/>
                  <a:pt x="1723" y="283"/>
                </a:cubicBezTo>
                <a:cubicBezTo>
                  <a:pt x="1732" y="283"/>
                  <a:pt x="1735" y="286"/>
                  <a:pt x="1743" y="290"/>
                </a:cubicBezTo>
                <a:cubicBezTo>
                  <a:pt x="1751" y="294"/>
                  <a:pt x="1757" y="298"/>
                  <a:pt x="1765" y="300"/>
                </a:cubicBezTo>
                <a:cubicBezTo>
                  <a:pt x="1771" y="302"/>
                  <a:pt x="1779" y="306"/>
                  <a:pt x="1781" y="313"/>
                </a:cubicBezTo>
                <a:cubicBezTo>
                  <a:pt x="1783" y="320"/>
                  <a:pt x="1783" y="320"/>
                  <a:pt x="1779" y="325"/>
                </a:cubicBezTo>
                <a:cubicBezTo>
                  <a:pt x="1777" y="329"/>
                  <a:pt x="1776" y="331"/>
                  <a:pt x="1772" y="333"/>
                </a:cubicBezTo>
                <a:cubicBezTo>
                  <a:pt x="1764" y="335"/>
                  <a:pt x="1761" y="336"/>
                  <a:pt x="1752" y="334"/>
                </a:cubicBezTo>
                <a:cubicBezTo>
                  <a:pt x="1736" y="330"/>
                  <a:pt x="1723" y="326"/>
                  <a:pt x="1709" y="319"/>
                </a:cubicBezTo>
                <a:cubicBezTo>
                  <a:pt x="1713" y="323"/>
                  <a:pt x="1725" y="331"/>
                  <a:pt x="1725" y="338"/>
                </a:cubicBezTo>
                <a:cubicBezTo>
                  <a:pt x="1725" y="345"/>
                  <a:pt x="1724" y="358"/>
                  <a:pt x="1730" y="360"/>
                </a:cubicBezTo>
                <a:cubicBezTo>
                  <a:pt x="1737" y="363"/>
                  <a:pt x="1745" y="371"/>
                  <a:pt x="1752" y="368"/>
                </a:cubicBezTo>
                <a:cubicBezTo>
                  <a:pt x="1756" y="367"/>
                  <a:pt x="1754" y="360"/>
                  <a:pt x="1750" y="360"/>
                </a:cubicBezTo>
                <a:cubicBezTo>
                  <a:pt x="1746" y="360"/>
                  <a:pt x="1745" y="357"/>
                  <a:pt x="1742" y="353"/>
                </a:cubicBezTo>
                <a:cubicBezTo>
                  <a:pt x="1748" y="348"/>
                  <a:pt x="1748" y="349"/>
                  <a:pt x="1756" y="352"/>
                </a:cubicBezTo>
                <a:cubicBezTo>
                  <a:pt x="1762" y="354"/>
                  <a:pt x="1768" y="356"/>
                  <a:pt x="1774" y="358"/>
                </a:cubicBezTo>
                <a:cubicBezTo>
                  <a:pt x="1774" y="357"/>
                  <a:pt x="1769" y="345"/>
                  <a:pt x="1770" y="344"/>
                </a:cubicBezTo>
                <a:cubicBezTo>
                  <a:pt x="1774" y="341"/>
                  <a:pt x="1779" y="338"/>
                  <a:pt x="1783" y="335"/>
                </a:cubicBezTo>
                <a:cubicBezTo>
                  <a:pt x="1786" y="333"/>
                  <a:pt x="1790" y="329"/>
                  <a:pt x="1793" y="329"/>
                </a:cubicBezTo>
                <a:cubicBezTo>
                  <a:pt x="1798" y="331"/>
                  <a:pt x="1803" y="332"/>
                  <a:pt x="1808" y="334"/>
                </a:cubicBezTo>
                <a:cubicBezTo>
                  <a:pt x="1809" y="331"/>
                  <a:pt x="1811" y="326"/>
                  <a:pt x="1810" y="323"/>
                </a:cubicBezTo>
                <a:cubicBezTo>
                  <a:pt x="1810" y="322"/>
                  <a:pt x="1805" y="315"/>
                  <a:pt x="1805" y="316"/>
                </a:cubicBezTo>
                <a:cubicBezTo>
                  <a:pt x="1806" y="311"/>
                  <a:pt x="1807" y="307"/>
                  <a:pt x="1808" y="302"/>
                </a:cubicBezTo>
                <a:cubicBezTo>
                  <a:pt x="1808" y="301"/>
                  <a:pt x="1803" y="296"/>
                  <a:pt x="1802" y="295"/>
                </a:cubicBezTo>
                <a:cubicBezTo>
                  <a:pt x="1808" y="295"/>
                  <a:pt x="1814" y="296"/>
                  <a:pt x="1820" y="297"/>
                </a:cubicBezTo>
                <a:cubicBezTo>
                  <a:pt x="1824" y="297"/>
                  <a:pt x="1827" y="304"/>
                  <a:pt x="1830" y="308"/>
                </a:cubicBezTo>
                <a:cubicBezTo>
                  <a:pt x="1827" y="308"/>
                  <a:pt x="1818" y="307"/>
                  <a:pt x="1817" y="310"/>
                </a:cubicBezTo>
                <a:cubicBezTo>
                  <a:pt x="1814" y="314"/>
                  <a:pt x="1819" y="317"/>
                  <a:pt x="1822" y="321"/>
                </a:cubicBezTo>
                <a:cubicBezTo>
                  <a:pt x="1825" y="325"/>
                  <a:pt x="1829" y="323"/>
                  <a:pt x="1834" y="322"/>
                </a:cubicBezTo>
                <a:cubicBezTo>
                  <a:pt x="1839" y="321"/>
                  <a:pt x="1835" y="317"/>
                  <a:pt x="1838" y="313"/>
                </a:cubicBezTo>
                <a:cubicBezTo>
                  <a:pt x="1840" y="311"/>
                  <a:pt x="1845" y="310"/>
                  <a:pt x="1847" y="309"/>
                </a:cubicBezTo>
                <a:cubicBezTo>
                  <a:pt x="1852" y="307"/>
                  <a:pt x="1857" y="304"/>
                  <a:pt x="1863" y="302"/>
                </a:cubicBezTo>
                <a:cubicBezTo>
                  <a:pt x="1871" y="298"/>
                  <a:pt x="1879" y="294"/>
                  <a:pt x="1887" y="291"/>
                </a:cubicBezTo>
                <a:cubicBezTo>
                  <a:pt x="1889" y="298"/>
                  <a:pt x="1889" y="298"/>
                  <a:pt x="1896" y="300"/>
                </a:cubicBezTo>
                <a:cubicBezTo>
                  <a:pt x="1901" y="301"/>
                  <a:pt x="1904" y="293"/>
                  <a:pt x="1908" y="293"/>
                </a:cubicBezTo>
                <a:cubicBezTo>
                  <a:pt x="1914" y="294"/>
                  <a:pt x="1917" y="295"/>
                  <a:pt x="1923" y="292"/>
                </a:cubicBezTo>
                <a:cubicBezTo>
                  <a:pt x="1929" y="289"/>
                  <a:pt x="1931" y="289"/>
                  <a:pt x="1938" y="291"/>
                </a:cubicBezTo>
                <a:cubicBezTo>
                  <a:pt x="1936" y="293"/>
                  <a:pt x="1935" y="294"/>
                  <a:pt x="1934" y="296"/>
                </a:cubicBezTo>
                <a:cubicBezTo>
                  <a:pt x="1942" y="298"/>
                  <a:pt x="1942" y="299"/>
                  <a:pt x="1947" y="292"/>
                </a:cubicBezTo>
                <a:cubicBezTo>
                  <a:pt x="1951" y="286"/>
                  <a:pt x="1948" y="285"/>
                  <a:pt x="1944" y="279"/>
                </a:cubicBezTo>
                <a:cubicBezTo>
                  <a:pt x="1954" y="275"/>
                  <a:pt x="1969" y="276"/>
                  <a:pt x="1980" y="281"/>
                </a:cubicBezTo>
                <a:cubicBezTo>
                  <a:pt x="1987" y="284"/>
                  <a:pt x="1995" y="287"/>
                  <a:pt x="2002" y="289"/>
                </a:cubicBezTo>
                <a:cubicBezTo>
                  <a:pt x="2007" y="292"/>
                  <a:pt x="2012" y="297"/>
                  <a:pt x="2017" y="301"/>
                </a:cubicBezTo>
                <a:cubicBezTo>
                  <a:pt x="2017" y="298"/>
                  <a:pt x="2020" y="289"/>
                  <a:pt x="2018" y="287"/>
                </a:cubicBezTo>
                <a:cubicBezTo>
                  <a:pt x="2013" y="283"/>
                  <a:pt x="2007" y="279"/>
                  <a:pt x="2002" y="275"/>
                </a:cubicBezTo>
                <a:cubicBezTo>
                  <a:pt x="1998" y="273"/>
                  <a:pt x="2004" y="265"/>
                  <a:pt x="2005" y="262"/>
                </a:cubicBezTo>
                <a:cubicBezTo>
                  <a:pt x="2007" y="259"/>
                  <a:pt x="1998" y="255"/>
                  <a:pt x="1996" y="254"/>
                </a:cubicBezTo>
                <a:cubicBezTo>
                  <a:pt x="2001" y="250"/>
                  <a:pt x="2007" y="245"/>
                  <a:pt x="2012" y="241"/>
                </a:cubicBezTo>
                <a:cubicBezTo>
                  <a:pt x="2015" y="238"/>
                  <a:pt x="2017" y="228"/>
                  <a:pt x="2018" y="224"/>
                </a:cubicBezTo>
                <a:cubicBezTo>
                  <a:pt x="2020" y="218"/>
                  <a:pt x="2046" y="224"/>
                  <a:pt x="2051" y="224"/>
                </a:cubicBezTo>
                <a:cubicBezTo>
                  <a:pt x="2049" y="231"/>
                  <a:pt x="2047" y="237"/>
                  <a:pt x="2045" y="243"/>
                </a:cubicBezTo>
                <a:cubicBezTo>
                  <a:pt x="2043" y="246"/>
                  <a:pt x="2049" y="254"/>
                  <a:pt x="2050" y="257"/>
                </a:cubicBezTo>
                <a:cubicBezTo>
                  <a:pt x="2053" y="262"/>
                  <a:pt x="2044" y="286"/>
                  <a:pt x="2049" y="289"/>
                </a:cubicBezTo>
                <a:cubicBezTo>
                  <a:pt x="2054" y="293"/>
                  <a:pt x="2060" y="293"/>
                  <a:pt x="2057" y="300"/>
                </a:cubicBezTo>
                <a:cubicBezTo>
                  <a:pt x="2055" y="303"/>
                  <a:pt x="2054" y="312"/>
                  <a:pt x="2050" y="314"/>
                </a:cubicBezTo>
                <a:cubicBezTo>
                  <a:pt x="2045" y="318"/>
                  <a:pt x="2039" y="321"/>
                  <a:pt x="2033" y="325"/>
                </a:cubicBezTo>
                <a:cubicBezTo>
                  <a:pt x="2031" y="326"/>
                  <a:pt x="2023" y="323"/>
                  <a:pt x="2020" y="323"/>
                </a:cubicBezTo>
                <a:cubicBezTo>
                  <a:pt x="2027" y="329"/>
                  <a:pt x="2036" y="334"/>
                  <a:pt x="2045" y="331"/>
                </a:cubicBezTo>
                <a:cubicBezTo>
                  <a:pt x="2053" y="328"/>
                  <a:pt x="2062" y="318"/>
                  <a:pt x="2068" y="312"/>
                </a:cubicBezTo>
                <a:cubicBezTo>
                  <a:pt x="2074" y="305"/>
                  <a:pt x="2057" y="295"/>
                  <a:pt x="2071" y="291"/>
                </a:cubicBezTo>
                <a:cubicBezTo>
                  <a:pt x="2074" y="291"/>
                  <a:pt x="2081" y="287"/>
                  <a:pt x="2083" y="289"/>
                </a:cubicBezTo>
                <a:cubicBezTo>
                  <a:pt x="2086" y="293"/>
                  <a:pt x="2090" y="297"/>
                  <a:pt x="2093" y="301"/>
                </a:cubicBezTo>
                <a:cubicBezTo>
                  <a:pt x="2092" y="296"/>
                  <a:pt x="2093" y="291"/>
                  <a:pt x="2089" y="288"/>
                </a:cubicBezTo>
                <a:cubicBezTo>
                  <a:pt x="2083" y="284"/>
                  <a:pt x="2083" y="284"/>
                  <a:pt x="2076" y="285"/>
                </a:cubicBezTo>
                <a:cubicBezTo>
                  <a:pt x="2075" y="285"/>
                  <a:pt x="2061" y="288"/>
                  <a:pt x="2061" y="287"/>
                </a:cubicBezTo>
                <a:cubicBezTo>
                  <a:pt x="2060" y="283"/>
                  <a:pt x="2057" y="276"/>
                  <a:pt x="2058" y="273"/>
                </a:cubicBezTo>
                <a:cubicBezTo>
                  <a:pt x="2060" y="269"/>
                  <a:pt x="2065" y="263"/>
                  <a:pt x="2062" y="258"/>
                </a:cubicBezTo>
                <a:cubicBezTo>
                  <a:pt x="2060" y="255"/>
                  <a:pt x="2053" y="248"/>
                  <a:pt x="2055" y="244"/>
                </a:cubicBezTo>
                <a:cubicBezTo>
                  <a:pt x="2059" y="239"/>
                  <a:pt x="2064" y="238"/>
                  <a:pt x="2069" y="236"/>
                </a:cubicBezTo>
                <a:cubicBezTo>
                  <a:pt x="2073" y="235"/>
                  <a:pt x="2069" y="226"/>
                  <a:pt x="2068" y="223"/>
                </a:cubicBezTo>
                <a:cubicBezTo>
                  <a:pt x="2071" y="222"/>
                  <a:pt x="2077" y="230"/>
                  <a:pt x="2075" y="233"/>
                </a:cubicBezTo>
                <a:cubicBezTo>
                  <a:pt x="2071" y="241"/>
                  <a:pt x="2072" y="241"/>
                  <a:pt x="2076" y="248"/>
                </a:cubicBezTo>
                <a:cubicBezTo>
                  <a:pt x="2079" y="253"/>
                  <a:pt x="2099" y="253"/>
                  <a:pt x="2105" y="254"/>
                </a:cubicBezTo>
                <a:cubicBezTo>
                  <a:pt x="2097" y="251"/>
                  <a:pt x="2090" y="248"/>
                  <a:pt x="2083" y="245"/>
                </a:cubicBezTo>
                <a:cubicBezTo>
                  <a:pt x="2074" y="241"/>
                  <a:pt x="2089" y="234"/>
                  <a:pt x="2092" y="233"/>
                </a:cubicBezTo>
                <a:cubicBezTo>
                  <a:pt x="2102" y="230"/>
                  <a:pt x="2106" y="233"/>
                  <a:pt x="2117" y="236"/>
                </a:cubicBezTo>
                <a:cubicBezTo>
                  <a:pt x="2120" y="238"/>
                  <a:pt x="2123" y="240"/>
                  <a:pt x="2125" y="242"/>
                </a:cubicBezTo>
                <a:cubicBezTo>
                  <a:pt x="2128" y="244"/>
                  <a:pt x="2132" y="242"/>
                  <a:pt x="2135" y="241"/>
                </a:cubicBezTo>
                <a:cubicBezTo>
                  <a:pt x="2134" y="239"/>
                  <a:pt x="2133" y="232"/>
                  <a:pt x="2131" y="230"/>
                </a:cubicBezTo>
                <a:cubicBezTo>
                  <a:pt x="2129" y="229"/>
                  <a:pt x="2122" y="229"/>
                  <a:pt x="2119" y="228"/>
                </a:cubicBezTo>
                <a:cubicBezTo>
                  <a:pt x="2116" y="228"/>
                  <a:pt x="2115" y="213"/>
                  <a:pt x="2115" y="209"/>
                </a:cubicBezTo>
                <a:cubicBezTo>
                  <a:pt x="2126" y="208"/>
                  <a:pt x="2137" y="207"/>
                  <a:pt x="2149" y="205"/>
                </a:cubicBezTo>
                <a:cubicBezTo>
                  <a:pt x="2155" y="205"/>
                  <a:pt x="2162" y="204"/>
                  <a:pt x="2168" y="203"/>
                </a:cubicBezTo>
                <a:cubicBezTo>
                  <a:pt x="2172" y="203"/>
                  <a:pt x="2171" y="199"/>
                  <a:pt x="2171" y="194"/>
                </a:cubicBezTo>
                <a:cubicBezTo>
                  <a:pt x="2171" y="186"/>
                  <a:pt x="2170" y="186"/>
                  <a:pt x="2177" y="182"/>
                </a:cubicBezTo>
                <a:cubicBezTo>
                  <a:pt x="2181" y="179"/>
                  <a:pt x="2186" y="175"/>
                  <a:pt x="2191" y="173"/>
                </a:cubicBezTo>
                <a:cubicBezTo>
                  <a:pt x="2202" y="169"/>
                  <a:pt x="2215" y="169"/>
                  <a:pt x="2226" y="167"/>
                </a:cubicBezTo>
                <a:cubicBezTo>
                  <a:pt x="2247" y="163"/>
                  <a:pt x="2267" y="160"/>
                  <a:pt x="2287" y="153"/>
                </a:cubicBezTo>
                <a:cubicBezTo>
                  <a:pt x="2291" y="151"/>
                  <a:pt x="2289" y="143"/>
                  <a:pt x="2293" y="142"/>
                </a:cubicBezTo>
                <a:cubicBezTo>
                  <a:pt x="2299" y="138"/>
                  <a:pt x="2305" y="136"/>
                  <a:pt x="2311" y="132"/>
                </a:cubicBezTo>
                <a:cubicBezTo>
                  <a:pt x="2318" y="129"/>
                  <a:pt x="2330" y="129"/>
                  <a:pt x="2336" y="137"/>
                </a:cubicBezTo>
                <a:cubicBezTo>
                  <a:pt x="2330" y="138"/>
                  <a:pt x="2325" y="140"/>
                  <a:pt x="2319" y="142"/>
                </a:cubicBezTo>
                <a:cubicBezTo>
                  <a:pt x="2328" y="143"/>
                  <a:pt x="2337" y="144"/>
                  <a:pt x="2345" y="145"/>
                </a:cubicBezTo>
                <a:cubicBezTo>
                  <a:pt x="2342" y="149"/>
                  <a:pt x="2338" y="152"/>
                  <a:pt x="2335" y="155"/>
                </a:cubicBezTo>
                <a:cubicBezTo>
                  <a:pt x="2339" y="155"/>
                  <a:pt x="2344" y="155"/>
                  <a:pt x="2349" y="156"/>
                </a:cubicBezTo>
                <a:cubicBezTo>
                  <a:pt x="2349" y="154"/>
                  <a:pt x="2348" y="147"/>
                  <a:pt x="2350" y="147"/>
                </a:cubicBezTo>
                <a:cubicBezTo>
                  <a:pt x="2354" y="147"/>
                  <a:pt x="2358" y="147"/>
                  <a:pt x="2362" y="147"/>
                </a:cubicBezTo>
                <a:cubicBezTo>
                  <a:pt x="2367" y="147"/>
                  <a:pt x="2374" y="146"/>
                  <a:pt x="2379" y="149"/>
                </a:cubicBezTo>
                <a:cubicBezTo>
                  <a:pt x="2384" y="153"/>
                  <a:pt x="2392" y="156"/>
                  <a:pt x="2396" y="161"/>
                </a:cubicBezTo>
                <a:cubicBezTo>
                  <a:pt x="2397" y="163"/>
                  <a:pt x="2402" y="168"/>
                  <a:pt x="2401" y="169"/>
                </a:cubicBezTo>
                <a:cubicBezTo>
                  <a:pt x="2400" y="171"/>
                  <a:pt x="2399" y="176"/>
                  <a:pt x="2397" y="177"/>
                </a:cubicBezTo>
                <a:cubicBezTo>
                  <a:pt x="2373" y="192"/>
                  <a:pt x="2350" y="206"/>
                  <a:pt x="2326" y="221"/>
                </a:cubicBezTo>
                <a:cubicBezTo>
                  <a:pt x="2343" y="216"/>
                  <a:pt x="2359" y="212"/>
                  <a:pt x="2375" y="207"/>
                </a:cubicBezTo>
                <a:cubicBezTo>
                  <a:pt x="2371" y="206"/>
                  <a:pt x="2367" y="206"/>
                  <a:pt x="2363" y="205"/>
                </a:cubicBezTo>
                <a:cubicBezTo>
                  <a:pt x="2368" y="201"/>
                  <a:pt x="2375" y="197"/>
                  <a:pt x="2381" y="201"/>
                </a:cubicBezTo>
                <a:cubicBezTo>
                  <a:pt x="2390" y="208"/>
                  <a:pt x="2392" y="207"/>
                  <a:pt x="2403" y="206"/>
                </a:cubicBezTo>
                <a:cubicBezTo>
                  <a:pt x="2417" y="205"/>
                  <a:pt x="2432" y="208"/>
                  <a:pt x="2446" y="210"/>
                </a:cubicBezTo>
                <a:cubicBezTo>
                  <a:pt x="2443" y="211"/>
                  <a:pt x="2440" y="213"/>
                  <a:pt x="2438" y="214"/>
                </a:cubicBezTo>
                <a:cubicBezTo>
                  <a:pt x="2441" y="216"/>
                  <a:pt x="2447" y="221"/>
                  <a:pt x="2451" y="221"/>
                </a:cubicBezTo>
                <a:cubicBezTo>
                  <a:pt x="2456" y="220"/>
                  <a:pt x="2462" y="220"/>
                  <a:pt x="2468" y="220"/>
                </a:cubicBezTo>
                <a:cubicBezTo>
                  <a:pt x="2471" y="220"/>
                  <a:pt x="2480" y="221"/>
                  <a:pt x="2481" y="217"/>
                </a:cubicBezTo>
                <a:cubicBezTo>
                  <a:pt x="2482" y="208"/>
                  <a:pt x="2481" y="209"/>
                  <a:pt x="2489" y="209"/>
                </a:cubicBezTo>
                <a:cubicBezTo>
                  <a:pt x="2494" y="208"/>
                  <a:pt x="2500" y="209"/>
                  <a:pt x="2505" y="208"/>
                </a:cubicBezTo>
                <a:cubicBezTo>
                  <a:pt x="2509" y="207"/>
                  <a:pt x="2517" y="204"/>
                  <a:pt x="2521" y="205"/>
                </a:cubicBezTo>
                <a:cubicBezTo>
                  <a:pt x="2524" y="206"/>
                  <a:pt x="2529" y="215"/>
                  <a:pt x="2532" y="218"/>
                </a:cubicBezTo>
                <a:cubicBezTo>
                  <a:pt x="2534" y="220"/>
                  <a:pt x="2530" y="230"/>
                  <a:pt x="2530" y="233"/>
                </a:cubicBezTo>
                <a:cubicBezTo>
                  <a:pt x="2530" y="236"/>
                  <a:pt x="2531" y="248"/>
                  <a:pt x="2532" y="249"/>
                </a:cubicBezTo>
                <a:cubicBezTo>
                  <a:pt x="2537" y="252"/>
                  <a:pt x="2542" y="255"/>
                  <a:pt x="2548" y="258"/>
                </a:cubicBezTo>
                <a:cubicBezTo>
                  <a:pt x="2550" y="259"/>
                  <a:pt x="2557" y="248"/>
                  <a:pt x="2558" y="246"/>
                </a:cubicBezTo>
                <a:cubicBezTo>
                  <a:pt x="2563" y="240"/>
                  <a:pt x="2562" y="239"/>
                  <a:pt x="2568" y="243"/>
                </a:cubicBezTo>
                <a:cubicBezTo>
                  <a:pt x="2574" y="247"/>
                  <a:pt x="2575" y="249"/>
                  <a:pt x="2582" y="247"/>
                </a:cubicBezTo>
                <a:cubicBezTo>
                  <a:pt x="2586" y="245"/>
                  <a:pt x="2592" y="242"/>
                  <a:pt x="2596" y="244"/>
                </a:cubicBezTo>
                <a:cubicBezTo>
                  <a:pt x="2599" y="246"/>
                  <a:pt x="2606" y="251"/>
                  <a:pt x="2609" y="250"/>
                </a:cubicBezTo>
                <a:cubicBezTo>
                  <a:pt x="2614" y="248"/>
                  <a:pt x="2619" y="246"/>
                  <a:pt x="2625" y="243"/>
                </a:cubicBezTo>
                <a:cubicBezTo>
                  <a:pt x="2623" y="241"/>
                  <a:pt x="2618" y="235"/>
                  <a:pt x="2620" y="232"/>
                </a:cubicBezTo>
                <a:cubicBezTo>
                  <a:pt x="2622" y="230"/>
                  <a:pt x="2627" y="221"/>
                  <a:pt x="2629" y="222"/>
                </a:cubicBezTo>
                <a:cubicBezTo>
                  <a:pt x="2639" y="223"/>
                  <a:pt x="2649" y="224"/>
                  <a:pt x="2659" y="226"/>
                </a:cubicBezTo>
                <a:cubicBezTo>
                  <a:pt x="2667" y="227"/>
                  <a:pt x="2675" y="230"/>
                  <a:pt x="2682" y="231"/>
                </a:cubicBezTo>
                <a:cubicBezTo>
                  <a:pt x="2690" y="234"/>
                  <a:pt x="2702" y="234"/>
                  <a:pt x="2709" y="238"/>
                </a:cubicBezTo>
                <a:cubicBezTo>
                  <a:pt x="2713" y="241"/>
                  <a:pt x="2723" y="257"/>
                  <a:pt x="2728" y="257"/>
                </a:cubicBezTo>
                <a:cubicBezTo>
                  <a:pt x="2738" y="255"/>
                  <a:pt x="2748" y="253"/>
                  <a:pt x="2758" y="251"/>
                </a:cubicBezTo>
                <a:cubicBezTo>
                  <a:pt x="2767" y="250"/>
                  <a:pt x="2775" y="254"/>
                  <a:pt x="2783" y="256"/>
                </a:cubicBezTo>
                <a:cubicBezTo>
                  <a:pt x="2788" y="258"/>
                  <a:pt x="2790" y="257"/>
                  <a:pt x="2791" y="262"/>
                </a:cubicBezTo>
                <a:cubicBezTo>
                  <a:pt x="2793" y="268"/>
                  <a:pt x="2793" y="269"/>
                  <a:pt x="2791" y="275"/>
                </a:cubicBezTo>
                <a:cubicBezTo>
                  <a:pt x="2800" y="278"/>
                  <a:pt x="2806" y="281"/>
                  <a:pt x="2815" y="279"/>
                </a:cubicBezTo>
                <a:cubicBezTo>
                  <a:pt x="2825" y="277"/>
                  <a:pt x="2832" y="277"/>
                  <a:pt x="2842" y="279"/>
                </a:cubicBezTo>
                <a:cubicBezTo>
                  <a:pt x="2846" y="279"/>
                  <a:pt x="2851" y="282"/>
                  <a:pt x="2854" y="279"/>
                </a:cubicBezTo>
                <a:cubicBezTo>
                  <a:pt x="2859" y="275"/>
                  <a:pt x="2858" y="275"/>
                  <a:pt x="2863" y="280"/>
                </a:cubicBezTo>
                <a:cubicBezTo>
                  <a:pt x="2866" y="283"/>
                  <a:pt x="2870" y="290"/>
                  <a:pt x="2874" y="291"/>
                </a:cubicBezTo>
                <a:cubicBezTo>
                  <a:pt x="2877" y="292"/>
                  <a:pt x="2883" y="290"/>
                  <a:pt x="2886" y="290"/>
                </a:cubicBezTo>
                <a:cubicBezTo>
                  <a:pt x="2885" y="283"/>
                  <a:pt x="2885" y="276"/>
                  <a:pt x="2884" y="270"/>
                </a:cubicBezTo>
                <a:cubicBezTo>
                  <a:pt x="2898" y="271"/>
                  <a:pt x="2913" y="272"/>
                  <a:pt x="2927" y="273"/>
                </a:cubicBezTo>
                <a:cubicBezTo>
                  <a:pt x="2938" y="274"/>
                  <a:pt x="2949" y="282"/>
                  <a:pt x="2960" y="287"/>
                </a:cubicBezTo>
                <a:cubicBezTo>
                  <a:pt x="2971" y="293"/>
                  <a:pt x="2983" y="299"/>
                  <a:pt x="2994" y="305"/>
                </a:cubicBezTo>
                <a:cubicBezTo>
                  <a:pt x="3001" y="309"/>
                  <a:pt x="3003" y="310"/>
                  <a:pt x="3006" y="318"/>
                </a:cubicBezTo>
                <a:cubicBezTo>
                  <a:pt x="3009" y="327"/>
                  <a:pt x="3008" y="330"/>
                  <a:pt x="3017" y="330"/>
                </a:cubicBezTo>
                <a:cubicBezTo>
                  <a:pt x="3016" y="326"/>
                  <a:pt x="3015" y="323"/>
                  <a:pt x="3014" y="319"/>
                </a:cubicBezTo>
                <a:cubicBezTo>
                  <a:pt x="3022" y="319"/>
                  <a:pt x="3028" y="319"/>
                  <a:pt x="3036" y="322"/>
                </a:cubicBezTo>
                <a:cubicBezTo>
                  <a:pt x="3042" y="324"/>
                  <a:pt x="3047" y="331"/>
                  <a:pt x="3052" y="335"/>
                </a:cubicBezTo>
                <a:cubicBezTo>
                  <a:pt x="3049" y="338"/>
                  <a:pt x="3045" y="343"/>
                  <a:pt x="3041" y="344"/>
                </a:cubicBezTo>
                <a:cubicBezTo>
                  <a:pt x="3038" y="345"/>
                  <a:pt x="3033" y="343"/>
                  <a:pt x="3029" y="342"/>
                </a:cubicBezTo>
                <a:close/>
                <a:moveTo>
                  <a:pt x="1892" y="655"/>
                </a:moveTo>
                <a:cubicBezTo>
                  <a:pt x="1891" y="653"/>
                  <a:pt x="1891" y="649"/>
                  <a:pt x="1889" y="648"/>
                </a:cubicBezTo>
                <a:cubicBezTo>
                  <a:pt x="1882" y="644"/>
                  <a:pt x="1881" y="655"/>
                  <a:pt x="1881" y="659"/>
                </a:cubicBezTo>
                <a:cubicBezTo>
                  <a:pt x="1877" y="652"/>
                  <a:pt x="1876" y="649"/>
                  <a:pt x="1879" y="642"/>
                </a:cubicBezTo>
                <a:cubicBezTo>
                  <a:pt x="1876" y="640"/>
                  <a:pt x="1870" y="639"/>
                  <a:pt x="1868" y="636"/>
                </a:cubicBezTo>
                <a:cubicBezTo>
                  <a:pt x="1866" y="634"/>
                  <a:pt x="1866" y="627"/>
                  <a:pt x="1866" y="624"/>
                </a:cubicBezTo>
                <a:cubicBezTo>
                  <a:pt x="1866" y="624"/>
                  <a:pt x="1856" y="620"/>
                  <a:pt x="1860" y="619"/>
                </a:cubicBezTo>
                <a:cubicBezTo>
                  <a:pt x="1864" y="618"/>
                  <a:pt x="1866" y="623"/>
                  <a:pt x="1870" y="620"/>
                </a:cubicBezTo>
                <a:cubicBezTo>
                  <a:pt x="1867" y="617"/>
                  <a:pt x="1864" y="617"/>
                  <a:pt x="1867" y="613"/>
                </a:cubicBezTo>
                <a:cubicBezTo>
                  <a:pt x="1868" y="611"/>
                  <a:pt x="1871" y="610"/>
                  <a:pt x="1873" y="610"/>
                </a:cubicBezTo>
                <a:cubicBezTo>
                  <a:pt x="1878" y="611"/>
                  <a:pt x="1886" y="611"/>
                  <a:pt x="1890" y="613"/>
                </a:cubicBezTo>
                <a:cubicBezTo>
                  <a:pt x="1887" y="614"/>
                  <a:pt x="1884" y="618"/>
                  <a:pt x="1884" y="622"/>
                </a:cubicBezTo>
                <a:cubicBezTo>
                  <a:pt x="1887" y="618"/>
                  <a:pt x="1889" y="615"/>
                  <a:pt x="1894" y="614"/>
                </a:cubicBezTo>
                <a:cubicBezTo>
                  <a:pt x="1891" y="606"/>
                  <a:pt x="1889" y="611"/>
                  <a:pt x="1882" y="609"/>
                </a:cubicBezTo>
                <a:cubicBezTo>
                  <a:pt x="1884" y="606"/>
                  <a:pt x="1886" y="601"/>
                  <a:pt x="1884" y="598"/>
                </a:cubicBezTo>
                <a:cubicBezTo>
                  <a:pt x="1883" y="596"/>
                  <a:pt x="1880" y="589"/>
                  <a:pt x="1878" y="592"/>
                </a:cubicBezTo>
                <a:cubicBezTo>
                  <a:pt x="1875" y="595"/>
                  <a:pt x="1871" y="592"/>
                  <a:pt x="1867" y="591"/>
                </a:cubicBezTo>
                <a:cubicBezTo>
                  <a:pt x="1865" y="590"/>
                  <a:pt x="1860" y="594"/>
                  <a:pt x="1858" y="594"/>
                </a:cubicBezTo>
                <a:cubicBezTo>
                  <a:pt x="1851" y="596"/>
                  <a:pt x="1851" y="592"/>
                  <a:pt x="1849" y="601"/>
                </a:cubicBezTo>
                <a:cubicBezTo>
                  <a:pt x="1849" y="603"/>
                  <a:pt x="1841" y="605"/>
                  <a:pt x="1839" y="606"/>
                </a:cubicBezTo>
                <a:cubicBezTo>
                  <a:pt x="1834" y="608"/>
                  <a:pt x="1835" y="608"/>
                  <a:pt x="1833" y="614"/>
                </a:cubicBezTo>
                <a:cubicBezTo>
                  <a:pt x="1833" y="616"/>
                  <a:pt x="1829" y="619"/>
                  <a:pt x="1827" y="621"/>
                </a:cubicBezTo>
                <a:cubicBezTo>
                  <a:pt x="1831" y="621"/>
                  <a:pt x="1836" y="624"/>
                  <a:pt x="1836" y="629"/>
                </a:cubicBezTo>
                <a:cubicBezTo>
                  <a:pt x="1836" y="637"/>
                  <a:pt x="1837" y="640"/>
                  <a:pt x="1840" y="646"/>
                </a:cubicBezTo>
                <a:cubicBezTo>
                  <a:pt x="1842" y="651"/>
                  <a:pt x="1847" y="652"/>
                  <a:pt x="1849" y="656"/>
                </a:cubicBezTo>
                <a:cubicBezTo>
                  <a:pt x="1852" y="662"/>
                  <a:pt x="1854" y="664"/>
                  <a:pt x="1860" y="667"/>
                </a:cubicBezTo>
                <a:cubicBezTo>
                  <a:pt x="1855" y="669"/>
                  <a:pt x="1854" y="668"/>
                  <a:pt x="1852" y="674"/>
                </a:cubicBezTo>
                <a:cubicBezTo>
                  <a:pt x="1851" y="677"/>
                  <a:pt x="1850" y="680"/>
                  <a:pt x="1849" y="684"/>
                </a:cubicBezTo>
                <a:cubicBezTo>
                  <a:pt x="1847" y="688"/>
                  <a:pt x="1848" y="690"/>
                  <a:pt x="1848" y="695"/>
                </a:cubicBezTo>
                <a:cubicBezTo>
                  <a:pt x="1849" y="700"/>
                  <a:pt x="1850" y="699"/>
                  <a:pt x="1854" y="700"/>
                </a:cubicBezTo>
                <a:cubicBezTo>
                  <a:pt x="1858" y="701"/>
                  <a:pt x="1858" y="703"/>
                  <a:pt x="1861" y="704"/>
                </a:cubicBezTo>
                <a:cubicBezTo>
                  <a:pt x="1865" y="706"/>
                  <a:pt x="1869" y="707"/>
                  <a:pt x="1872" y="708"/>
                </a:cubicBezTo>
                <a:cubicBezTo>
                  <a:pt x="1877" y="709"/>
                  <a:pt x="1885" y="706"/>
                  <a:pt x="1890" y="706"/>
                </a:cubicBezTo>
                <a:cubicBezTo>
                  <a:pt x="1890" y="700"/>
                  <a:pt x="1888" y="694"/>
                  <a:pt x="1890" y="688"/>
                </a:cubicBezTo>
                <a:cubicBezTo>
                  <a:pt x="1891" y="679"/>
                  <a:pt x="1887" y="683"/>
                  <a:pt x="1884" y="677"/>
                </a:cubicBezTo>
                <a:cubicBezTo>
                  <a:pt x="1885" y="677"/>
                  <a:pt x="1886" y="677"/>
                  <a:pt x="1887" y="677"/>
                </a:cubicBezTo>
                <a:cubicBezTo>
                  <a:pt x="1887" y="675"/>
                  <a:pt x="1886" y="672"/>
                  <a:pt x="1885" y="671"/>
                </a:cubicBezTo>
                <a:cubicBezTo>
                  <a:pt x="1884" y="670"/>
                  <a:pt x="1881" y="672"/>
                  <a:pt x="1880" y="671"/>
                </a:cubicBezTo>
                <a:cubicBezTo>
                  <a:pt x="1878" y="667"/>
                  <a:pt x="1879" y="664"/>
                  <a:pt x="1881" y="662"/>
                </a:cubicBezTo>
                <a:cubicBezTo>
                  <a:pt x="1881" y="662"/>
                  <a:pt x="1895" y="664"/>
                  <a:pt x="1897" y="663"/>
                </a:cubicBezTo>
                <a:cubicBezTo>
                  <a:pt x="1898" y="659"/>
                  <a:pt x="1895" y="657"/>
                  <a:pt x="1892" y="655"/>
                </a:cubicBezTo>
                <a:close/>
                <a:moveTo>
                  <a:pt x="452" y="148"/>
                </a:moveTo>
                <a:cubicBezTo>
                  <a:pt x="456" y="149"/>
                  <a:pt x="461" y="151"/>
                  <a:pt x="464" y="149"/>
                </a:cubicBezTo>
                <a:cubicBezTo>
                  <a:pt x="463" y="148"/>
                  <a:pt x="462" y="147"/>
                  <a:pt x="461" y="146"/>
                </a:cubicBezTo>
                <a:cubicBezTo>
                  <a:pt x="458" y="146"/>
                  <a:pt x="455" y="146"/>
                  <a:pt x="452" y="148"/>
                </a:cubicBezTo>
                <a:close/>
                <a:moveTo>
                  <a:pt x="764" y="895"/>
                </a:moveTo>
                <a:cubicBezTo>
                  <a:pt x="767" y="897"/>
                  <a:pt x="770" y="899"/>
                  <a:pt x="774" y="900"/>
                </a:cubicBezTo>
                <a:cubicBezTo>
                  <a:pt x="775" y="901"/>
                  <a:pt x="778" y="897"/>
                  <a:pt x="782" y="898"/>
                </a:cubicBezTo>
                <a:cubicBezTo>
                  <a:pt x="781" y="897"/>
                  <a:pt x="780" y="896"/>
                  <a:pt x="779" y="895"/>
                </a:cubicBezTo>
                <a:cubicBezTo>
                  <a:pt x="775" y="894"/>
                  <a:pt x="767" y="890"/>
                  <a:pt x="764" y="895"/>
                </a:cubicBezTo>
                <a:close/>
                <a:moveTo>
                  <a:pt x="734" y="607"/>
                </a:moveTo>
                <a:cubicBezTo>
                  <a:pt x="734" y="608"/>
                  <a:pt x="733" y="608"/>
                  <a:pt x="733" y="608"/>
                </a:cubicBezTo>
                <a:cubicBezTo>
                  <a:pt x="734" y="609"/>
                  <a:pt x="734" y="609"/>
                  <a:pt x="734" y="609"/>
                </a:cubicBezTo>
                <a:cubicBezTo>
                  <a:pt x="735" y="607"/>
                  <a:pt x="736" y="606"/>
                  <a:pt x="735" y="605"/>
                </a:cubicBezTo>
                <a:cubicBezTo>
                  <a:pt x="735" y="605"/>
                  <a:pt x="734" y="605"/>
                  <a:pt x="734" y="606"/>
                </a:cubicBezTo>
                <a:cubicBezTo>
                  <a:pt x="733" y="603"/>
                  <a:pt x="731" y="603"/>
                  <a:pt x="729" y="604"/>
                </a:cubicBezTo>
                <a:cubicBezTo>
                  <a:pt x="726" y="605"/>
                  <a:pt x="725" y="602"/>
                  <a:pt x="722" y="604"/>
                </a:cubicBezTo>
                <a:cubicBezTo>
                  <a:pt x="722" y="605"/>
                  <a:pt x="723" y="605"/>
                  <a:pt x="724" y="605"/>
                </a:cubicBezTo>
                <a:cubicBezTo>
                  <a:pt x="727" y="606"/>
                  <a:pt x="731" y="609"/>
                  <a:pt x="734" y="607"/>
                </a:cubicBezTo>
                <a:close/>
                <a:moveTo>
                  <a:pt x="717" y="600"/>
                </a:moveTo>
                <a:cubicBezTo>
                  <a:pt x="715" y="599"/>
                  <a:pt x="715" y="600"/>
                  <a:pt x="714" y="600"/>
                </a:cubicBezTo>
                <a:cubicBezTo>
                  <a:pt x="715" y="601"/>
                  <a:pt x="716" y="602"/>
                  <a:pt x="716" y="602"/>
                </a:cubicBezTo>
                <a:cubicBezTo>
                  <a:pt x="716" y="602"/>
                  <a:pt x="717" y="601"/>
                  <a:pt x="717" y="600"/>
                </a:cubicBezTo>
                <a:close/>
                <a:moveTo>
                  <a:pt x="721" y="605"/>
                </a:moveTo>
                <a:cubicBezTo>
                  <a:pt x="721" y="604"/>
                  <a:pt x="721" y="604"/>
                  <a:pt x="721" y="603"/>
                </a:cubicBezTo>
                <a:cubicBezTo>
                  <a:pt x="720" y="603"/>
                  <a:pt x="719" y="603"/>
                  <a:pt x="718" y="602"/>
                </a:cubicBezTo>
                <a:cubicBezTo>
                  <a:pt x="718" y="603"/>
                  <a:pt x="717" y="603"/>
                  <a:pt x="717" y="604"/>
                </a:cubicBezTo>
                <a:cubicBezTo>
                  <a:pt x="718" y="604"/>
                  <a:pt x="720" y="605"/>
                  <a:pt x="721" y="605"/>
                </a:cubicBezTo>
                <a:close/>
                <a:moveTo>
                  <a:pt x="955" y="543"/>
                </a:moveTo>
                <a:cubicBezTo>
                  <a:pt x="957" y="540"/>
                  <a:pt x="958" y="538"/>
                  <a:pt x="959" y="536"/>
                </a:cubicBezTo>
                <a:cubicBezTo>
                  <a:pt x="952" y="533"/>
                  <a:pt x="944" y="542"/>
                  <a:pt x="942" y="549"/>
                </a:cubicBezTo>
                <a:cubicBezTo>
                  <a:pt x="937" y="559"/>
                  <a:pt x="933" y="564"/>
                  <a:pt x="926" y="572"/>
                </a:cubicBezTo>
                <a:cubicBezTo>
                  <a:pt x="924" y="573"/>
                  <a:pt x="924" y="581"/>
                  <a:pt x="925" y="583"/>
                </a:cubicBezTo>
                <a:cubicBezTo>
                  <a:pt x="926" y="586"/>
                  <a:pt x="933" y="585"/>
                  <a:pt x="935" y="584"/>
                </a:cubicBezTo>
                <a:cubicBezTo>
                  <a:pt x="943" y="583"/>
                  <a:pt x="951" y="584"/>
                  <a:pt x="959" y="588"/>
                </a:cubicBezTo>
                <a:cubicBezTo>
                  <a:pt x="956" y="589"/>
                  <a:pt x="954" y="590"/>
                  <a:pt x="955" y="593"/>
                </a:cubicBezTo>
                <a:cubicBezTo>
                  <a:pt x="962" y="592"/>
                  <a:pt x="963" y="587"/>
                  <a:pt x="971" y="587"/>
                </a:cubicBezTo>
                <a:cubicBezTo>
                  <a:pt x="970" y="592"/>
                  <a:pt x="969" y="592"/>
                  <a:pt x="974" y="594"/>
                </a:cubicBezTo>
                <a:cubicBezTo>
                  <a:pt x="978" y="596"/>
                  <a:pt x="978" y="596"/>
                  <a:pt x="981" y="592"/>
                </a:cubicBezTo>
                <a:cubicBezTo>
                  <a:pt x="983" y="588"/>
                  <a:pt x="980" y="579"/>
                  <a:pt x="979" y="574"/>
                </a:cubicBezTo>
                <a:cubicBezTo>
                  <a:pt x="979" y="572"/>
                  <a:pt x="974" y="570"/>
                  <a:pt x="974" y="569"/>
                </a:cubicBezTo>
                <a:cubicBezTo>
                  <a:pt x="975" y="564"/>
                  <a:pt x="974" y="564"/>
                  <a:pt x="971" y="560"/>
                </a:cubicBezTo>
                <a:cubicBezTo>
                  <a:pt x="969" y="557"/>
                  <a:pt x="959" y="561"/>
                  <a:pt x="956" y="562"/>
                </a:cubicBezTo>
                <a:cubicBezTo>
                  <a:pt x="955" y="560"/>
                  <a:pt x="956" y="556"/>
                  <a:pt x="954" y="555"/>
                </a:cubicBezTo>
                <a:cubicBezTo>
                  <a:pt x="953" y="555"/>
                  <a:pt x="950" y="554"/>
                  <a:pt x="950" y="553"/>
                </a:cubicBezTo>
                <a:cubicBezTo>
                  <a:pt x="950" y="547"/>
                  <a:pt x="952" y="546"/>
                  <a:pt x="955" y="543"/>
                </a:cubicBezTo>
                <a:close/>
                <a:moveTo>
                  <a:pt x="859" y="897"/>
                </a:moveTo>
                <a:cubicBezTo>
                  <a:pt x="861" y="902"/>
                  <a:pt x="870" y="898"/>
                  <a:pt x="872" y="895"/>
                </a:cubicBezTo>
                <a:cubicBezTo>
                  <a:pt x="871" y="894"/>
                  <a:pt x="871" y="894"/>
                  <a:pt x="870" y="893"/>
                </a:cubicBezTo>
                <a:cubicBezTo>
                  <a:pt x="866" y="893"/>
                  <a:pt x="856" y="890"/>
                  <a:pt x="859" y="897"/>
                </a:cubicBezTo>
                <a:close/>
                <a:moveTo>
                  <a:pt x="788" y="879"/>
                </a:moveTo>
                <a:cubicBezTo>
                  <a:pt x="792" y="878"/>
                  <a:pt x="795" y="877"/>
                  <a:pt x="799" y="876"/>
                </a:cubicBezTo>
                <a:cubicBezTo>
                  <a:pt x="796" y="874"/>
                  <a:pt x="794" y="872"/>
                  <a:pt x="791" y="871"/>
                </a:cubicBezTo>
                <a:cubicBezTo>
                  <a:pt x="788" y="871"/>
                  <a:pt x="787" y="867"/>
                  <a:pt x="786" y="867"/>
                </a:cubicBezTo>
                <a:cubicBezTo>
                  <a:pt x="781" y="868"/>
                  <a:pt x="775" y="865"/>
                  <a:pt x="772" y="860"/>
                </a:cubicBezTo>
                <a:cubicBezTo>
                  <a:pt x="771" y="861"/>
                  <a:pt x="771" y="861"/>
                  <a:pt x="771" y="862"/>
                </a:cubicBezTo>
                <a:cubicBezTo>
                  <a:pt x="761" y="855"/>
                  <a:pt x="750" y="849"/>
                  <a:pt x="738" y="848"/>
                </a:cubicBezTo>
                <a:cubicBezTo>
                  <a:pt x="731" y="847"/>
                  <a:pt x="726" y="848"/>
                  <a:pt x="719" y="850"/>
                </a:cubicBezTo>
                <a:cubicBezTo>
                  <a:pt x="713" y="851"/>
                  <a:pt x="712" y="857"/>
                  <a:pt x="707" y="860"/>
                </a:cubicBezTo>
                <a:cubicBezTo>
                  <a:pt x="716" y="864"/>
                  <a:pt x="726" y="844"/>
                  <a:pt x="735" y="853"/>
                </a:cubicBezTo>
                <a:cubicBezTo>
                  <a:pt x="734" y="854"/>
                  <a:pt x="733" y="855"/>
                  <a:pt x="731" y="854"/>
                </a:cubicBezTo>
                <a:cubicBezTo>
                  <a:pt x="732" y="856"/>
                  <a:pt x="735" y="857"/>
                  <a:pt x="737" y="856"/>
                </a:cubicBezTo>
                <a:cubicBezTo>
                  <a:pt x="740" y="856"/>
                  <a:pt x="740" y="858"/>
                  <a:pt x="743" y="858"/>
                </a:cubicBezTo>
                <a:cubicBezTo>
                  <a:pt x="748" y="858"/>
                  <a:pt x="752" y="861"/>
                  <a:pt x="757" y="862"/>
                </a:cubicBezTo>
                <a:cubicBezTo>
                  <a:pt x="762" y="863"/>
                  <a:pt x="762" y="868"/>
                  <a:pt x="767" y="871"/>
                </a:cubicBezTo>
                <a:cubicBezTo>
                  <a:pt x="769" y="871"/>
                  <a:pt x="774" y="870"/>
                  <a:pt x="774" y="874"/>
                </a:cubicBezTo>
                <a:cubicBezTo>
                  <a:pt x="774" y="875"/>
                  <a:pt x="770" y="878"/>
                  <a:pt x="769" y="879"/>
                </a:cubicBezTo>
                <a:cubicBezTo>
                  <a:pt x="775" y="880"/>
                  <a:pt x="782" y="879"/>
                  <a:pt x="788" y="879"/>
                </a:cubicBezTo>
                <a:close/>
                <a:moveTo>
                  <a:pt x="885" y="591"/>
                </a:moveTo>
                <a:cubicBezTo>
                  <a:pt x="881" y="598"/>
                  <a:pt x="888" y="600"/>
                  <a:pt x="893" y="602"/>
                </a:cubicBezTo>
                <a:cubicBezTo>
                  <a:pt x="898" y="605"/>
                  <a:pt x="900" y="602"/>
                  <a:pt x="903" y="598"/>
                </a:cubicBezTo>
                <a:cubicBezTo>
                  <a:pt x="898" y="597"/>
                  <a:pt x="893" y="597"/>
                  <a:pt x="887" y="596"/>
                </a:cubicBezTo>
                <a:cubicBezTo>
                  <a:pt x="886" y="595"/>
                  <a:pt x="886" y="593"/>
                  <a:pt x="885" y="591"/>
                </a:cubicBezTo>
                <a:close/>
                <a:moveTo>
                  <a:pt x="882" y="557"/>
                </a:moveTo>
                <a:cubicBezTo>
                  <a:pt x="887" y="561"/>
                  <a:pt x="899" y="571"/>
                  <a:pt x="906" y="566"/>
                </a:cubicBezTo>
                <a:cubicBezTo>
                  <a:pt x="900" y="559"/>
                  <a:pt x="890" y="557"/>
                  <a:pt x="882" y="557"/>
                </a:cubicBezTo>
                <a:close/>
                <a:moveTo>
                  <a:pt x="1131" y="1132"/>
                </a:moveTo>
                <a:cubicBezTo>
                  <a:pt x="1134" y="1143"/>
                  <a:pt x="1134" y="1143"/>
                  <a:pt x="1128" y="1152"/>
                </a:cubicBezTo>
                <a:cubicBezTo>
                  <a:pt x="1120" y="1163"/>
                  <a:pt x="1113" y="1174"/>
                  <a:pt x="1105" y="1185"/>
                </a:cubicBezTo>
                <a:cubicBezTo>
                  <a:pt x="1102" y="1190"/>
                  <a:pt x="1097" y="1194"/>
                  <a:pt x="1097" y="1201"/>
                </a:cubicBezTo>
                <a:cubicBezTo>
                  <a:pt x="1096" y="1217"/>
                  <a:pt x="1094" y="1233"/>
                  <a:pt x="1093" y="1249"/>
                </a:cubicBezTo>
                <a:cubicBezTo>
                  <a:pt x="1093" y="1260"/>
                  <a:pt x="1081" y="1271"/>
                  <a:pt x="1076" y="1279"/>
                </a:cubicBezTo>
                <a:cubicBezTo>
                  <a:pt x="1074" y="1283"/>
                  <a:pt x="1072" y="1289"/>
                  <a:pt x="1067" y="1289"/>
                </a:cubicBezTo>
                <a:cubicBezTo>
                  <a:pt x="1063" y="1289"/>
                  <a:pt x="1053" y="1288"/>
                  <a:pt x="1050" y="1290"/>
                </a:cubicBezTo>
                <a:cubicBezTo>
                  <a:pt x="1039" y="1298"/>
                  <a:pt x="1029" y="1305"/>
                  <a:pt x="1018" y="1312"/>
                </a:cubicBezTo>
                <a:cubicBezTo>
                  <a:pt x="1016" y="1314"/>
                  <a:pt x="1016" y="1330"/>
                  <a:pt x="1016" y="1332"/>
                </a:cubicBezTo>
                <a:cubicBezTo>
                  <a:pt x="1015" y="1336"/>
                  <a:pt x="1016" y="1342"/>
                  <a:pt x="1014" y="1344"/>
                </a:cubicBezTo>
                <a:cubicBezTo>
                  <a:pt x="1005" y="1356"/>
                  <a:pt x="996" y="1367"/>
                  <a:pt x="987" y="1378"/>
                </a:cubicBezTo>
                <a:cubicBezTo>
                  <a:pt x="979" y="1389"/>
                  <a:pt x="971" y="1399"/>
                  <a:pt x="963" y="1409"/>
                </a:cubicBezTo>
                <a:cubicBezTo>
                  <a:pt x="961" y="1412"/>
                  <a:pt x="936" y="1401"/>
                  <a:pt x="932" y="1400"/>
                </a:cubicBezTo>
                <a:cubicBezTo>
                  <a:pt x="930" y="1408"/>
                  <a:pt x="944" y="1409"/>
                  <a:pt x="946" y="1417"/>
                </a:cubicBezTo>
                <a:cubicBezTo>
                  <a:pt x="946" y="1420"/>
                  <a:pt x="949" y="1428"/>
                  <a:pt x="948" y="1431"/>
                </a:cubicBezTo>
                <a:cubicBezTo>
                  <a:pt x="948" y="1435"/>
                  <a:pt x="943" y="1439"/>
                  <a:pt x="941" y="1442"/>
                </a:cubicBezTo>
                <a:cubicBezTo>
                  <a:pt x="936" y="1450"/>
                  <a:pt x="929" y="1450"/>
                  <a:pt x="920" y="1452"/>
                </a:cubicBezTo>
                <a:cubicBezTo>
                  <a:pt x="912" y="1454"/>
                  <a:pt x="908" y="1454"/>
                  <a:pt x="899" y="1452"/>
                </a:cubicBezTo>
                <a:cubicBezTo>
                  <a:pt x="901" y="1458"/>
                  <a:pt x="902" y="1460"/>
                  <a:pt x="900" y="1465"/>
                </a:cubicBezTo>
                <a:cubicBezTo>
                  <a:pt x="899" y="1468"/>
                  <a:pt x="901" y="1473"/>
                  <a:pt x="899" y="1475"/>
                </a:cubicBezTo>
                <a:cubicBezTo>
                  <a:pt x="890" y="1480"/>
                  <a:pt x="886" y="1478"/>
                  <a:pt x="877" y="1473"/>
                </a:cubicBezTo>
                <a:cubicBezTo>
                  <a:pt x="877" y="1478"/>
                  <a:pt x="875" y="1484"/>
                  <a:pt x="876" y="1488"/>
                </a:cubicBezTo>
                <a:cubicBezTo>
                  <a:pt x="877" y="1491"/>
                  <a:pt x="882" y="1496"/>
                  <a:pt x="881" y="1499"/>
                </a:cubicBezTo>
                <a:cubicBezTo>
                  <a:pt x="878" y="1505"/>
                  <a:pt x="876" y="1511"/>
                  <a:pt x="873" y="1517"/>
                </a:cubicBezTo>
                <a:cubicBezTo>
                  <a:pt x="870" y="1522"/>
                  <a:pt x="869" y="1522"/>
                  <a:pt x="863" y="1523"/>
                </a:cubicBezTo>
                <a:cubicBezTo>
                  <a:pt x="858" y="1525"/>
                  <a:pt x="857" y="1529"/>
                  <a:pt x="855" y="1534"/>
                </a:cubicBezTo>
                <a:cubicBezTo>
                  <a:pt x="853" y="1537"/>
                  <a:pt x="859" y="1543"/>
                  <a:pt x="861" y="1545"/>
                </a:cubicBezTo>
                <a:cubicBezTo>
                  <a:pt x="864" y="1549"/>
                  <a:pt x="871" y="1546"/>
                  <a:pt x="870" y="1551"/>
                </a:cubicBezTo>
                <a:cubicBezTo>
                  <a:pt x="868" y="1556"/>
                  <a:pt x="867" y="1558"/>
                  <a:pt x="864" y="1562"/>
                </a:cubicBezTo>
                <a:cubicBezTo>
                  <a:pt x="861" y="1566"/>
                  <a:pt x="857" y="1570"/>
                  <a:pt x="855" y="1574"/>
                </a:cubicBezTo>
                <a:cubicBezTo>
                  <a:pt x="853" y="1581"/>
                  <a:pt x="851" y="1582"/>
                  <a:pt x="845" y="1585"/>
                </a:cubicBezTo>
                <a:cubicBezTo>
                  <a:pt x="839" y="1589"/>
                  <a:pt x="846" y="1607"/>
                  <a:pt x="847" y="1613"/>
                </a:cubicBezTo>
                <a:cubicBezTo>
                  <a:pt x="847" y="1616"/>
                  <a:pt x="847" y="1622"/>
                  <a:pt x="849" y="1623"/>
                </a:cubicBezTo>
                <a:cubicBezTo>
                  <a:pt x="854" y="1627"/>
                  <a:pt x="858" y="1631"/>
                  <a:pt x="863" y="1635"/>
                </a:cubicBezTo>
                <a:cubicBezTo>
                  <a:pt x="871" y="1641"/>
                  <a:pt x="876" y="1640"/>
                  <a:pt x="886" y="1640"/>
                </a:cubicBezTo>
                <a:cubicBezTo>
                  <a:pt x="877" y="1645"/>
                  <a:pt x="868" y="1649"/>
                  <a:pt x="859" y="1653"/>
                </a:cubicBezTo>
                <a:cubicBezTo>
                  <a:pt x="851" y="1656"/>
                  <a:pt x="850" y="1654"/>
                  <a:pt x="842" y="1651"/>
                </a:cubicBezTo>
                <a:cubicBezTo>
                  <a:pt x="832" y="1646"/>
                  <a:pt x="821" y="1640"/>
                  <a:pt x="810" y="1635"/>
                </a:cubicBezTo>
                <a:cubicBezTo>
                  <a:pt x="805" y="1632"/>
                  <a:pt x="804" y="1626"/>
                  <a:pt x="801" y="1620"/>
                </a:cubicBezTo>
                <a:cubicBezTo>
                  <a:pt x="795" y="1606"/>
                  <a:pt x="785" y="1592"/>
                  <a:pt x="787" y="1576"/>
                </a:cubicBezTo>
                <a:cubicBezTo>
                  <a:pt x="790" y="1553"/>
                  <a:pt x="792" y="1529"/>
                  <a:pt x="795" y="1505"/>
                </a:cubicBezTo>
                <a:cubicBezTo>
                  <a:pt x="798" y="1483"/>
                  <a:pt x="799" y="1459"/>
                  <a:pt x="803" y="1436"/>
                </a:cubicBezTo>
                <a:cubicBezTo>
                  <a:pt x="808" y="1408"/>
                  <a:pt x="814" y="1380"/>
                  <a:pt x="819" y="1351"/>
                </a:cubicBezTo>
                <a:cubicBezTo>
                  <a:pt x="822" y="1334"/>
                  <a:pt x="826" y="1317"/>
                  <a:pt x="829" y="1300"/>
                </a:cubicBezTo>
                <a:cubicBezTo>
                  <a:pt x="830" y="1293"/>
                  <a:pt x="833" y="1284"/>
                  <a:pt x="833" y="1277"/>
                </a:cubicBezTo>
                <a:cubicBezTo>
                  <a:pt x="833" y="1271"/>
                  <a:pt x="832" y="1263"/>
                  <a:pt x="831" y="1257"/>
                </a:cubicBezTo>
                <a:cubicBezTo>
                  <a:pt x="830" y="1253"/>
                  <a:pt x="831" y="1243"/>
                  <a:pt x="829" y="1240"/>
                </a:cubicBezTo>
                <a:cubicBezTo>
                  <a:pt x="826" y="1236"/>
                  <a:pt x="819" y="1233"/>
                  <a:pt x="815" y="1230"/>
                </a:cubicBezTo>
                <a:cubicBezTo>
                  <a:pt x="809" y="1226"/>
                  <a:pt x="802" y="1221"/>
                  <a:pt x="795" y="1216"/>
                </a:cubicBezTo>
                <a:cubicBezTo>
                  <a:pt x="789" y="1212"/>
                  <a:pt x="787" y="1207"/>
                  <a:pt x="783" y="1199"/>
                </a:cubicBezTo>
                <a:cubicBezTo>
                  <a:pt x="774" y="1184"/>
                  <a:pt x="766" y="1169"/>
                  <a:pt x="758" y="1153"/>
                </a:cubicBezTo>
                <a:cubicBezTo>
                  <a:pt x="751" y="1141"/>
                  <a:pt x="745" y="1128"/>
                  <a:pt x="738" y="1116"/>
                </a:cubicBezTo>
                <a:cubicBezTo>
                  <a:pt x="734" y="1108"/>
                  <a:pt x="741" y="1094"/>
                  <a:pt x="743" y="1085"/>
                </a:cubicBezTo>
                <a:cubicBezTo>
                  <a:pt x="744" y="1081"/>
                  <a:pt x="744" y="1073"/>
                  <a:pt x="747" y="1069"/>
                </a:cubicBezTo>
                <a:cubicBezTo>
                  <a:pt x="750" y="1064"/>
                  <a:pt x="754" y="1059"/>
                  <a:pt x="758" y="1055"/>
                </a:cubicBezTo>
                <a:cubicBezTo>
                  <a:pt x="767" y="1044"/>
                  <a:pt x="774" y="1037"/>
                  <a:pt x="772" y="1022"/>
                </a:cubicBezTo>
                <a:cubicBezTo>
                  <a:pt x="771" y="1018"/>
                  <a:pt x="769" y="1016"/>
                  <a:pt x="772" y="1014"/>
                </a:cubicBezTo>
                <a:cubicBezTo>
                  <a:pt x="772" y="1013"/>
                  <a:pt x="771" y="1008"/>
                  <a:pt x="771" y="1007"/>
                </a:cubicBezTo>
                <a:cubicBezTo>
                  <a:pt x="772" y="1002"/>
                  <a:pt x="762" y="998"/>
                  <a:pt x="763" y="993"/>
                </a:cubicBezTo>
                <a:cubicBezTo>
                  <a:pt x="764" y="987"/>
                  <a:pt x="764" y="988"/>
                  <a:pt x="760" y="985"/>
                </a:cubicBezTo>
                <a:cubicBezTo>
                  <a:pt x="756" y="983"/>
                  <a:pt x="756" y="984"/>
                  <a:pt x="753" y="986"/>
                </a:cubicBezTo>
                <a:cubicBezTo>
                  <a:pt x="750" y="987"/>
                  <a:pt x="748" y="989"/>
                  <a:pt x="746" y="991"/>
                </a:cubicBezTo>
                <a:cubicBezTo>
                  <a:pt x="745" y="992"/>
                  <a:pt x="748" y="996"/>
                  <a:pt x="749" y="998"/>
                </a:cubicBezTo>
                <a:cubicBezTo>
                  <a:pt x="742" y="1000"/>
                  <a:pt x="743" y="1001"/>
                  <a:pt x="740" y="994"/>
                </a:cubicBezTo>
                <a:cubicBezTo>
                  <a:pt x="738" y="998"/>
                  <a:pt x="732" y="991"/>
                  <a:pt x="728" y="990"/>
                </a:cubicBezTo>
                <a:cubicBezTo>
                  <a:pt x="726" y="990"/>
                  <a:pt x="725" y="992"/>
                  <a:pt x="724" y="991"/>
                </a:cubicBezTo>
                <a:cubicBezTo>
                  <a:pt x="722" y="990"/>
                  <a:pt x="720" y="988"/>
                  <a:pt x="718" y="987"/>
                </a:cubicBezTo>
                <a:cubicBezTo>
                  <a:pt x="713" y="984"/>
                  <a:pt x="705" y="980"/>
                  <a:pt x="702" y="975"/>
                </a:cubicBezTo>
                <a:cubicBezTo>
                  <a:pt x="700" y="971"/>
                  <a:pt x="701" y="966"/>
                  <a:pt x="698" y="962"/>
                </a:cubicBezTo>
                <a:cubicBezTo>
                  <a:pt x="690" y="953"/>
                  <a:pt x="685" y="945"/>
                  <a:pt x="674" y="942"/>
                </a:cubicBezTo>
                <a:cubicBezTo>
                  <a:pt x="666" y="940"/>
                  <a:pt x="652" y="939"/>
                  <a:pt x="645" y="932"/>
                </a:cubicBezTo>
                <a:cubicBezTo>
                  <a:pt x="639" y="927"/>
                  <a:pt x="633" y="921"/>
                  <a:pt x="628" y="915"/>
                </a:cubicBezTo>
                <a:cubicBezTo>
                  <a:pt x="624" y="911"/>
                  <a:pt x="618" y="915"/>
                  <a:pt x="614" y="917"/>
                </a:cubicBezTo>
                <a:cubicBezTo>
                  <a:pt x="603" y="920"/>
                  <a:pt x="593" y="912"/>
                  <a:pt x="583" y="908"/>
                </a:cubicBezTo>
                <a:cubicBezTo>
                  <a:pt x="575" y="905"/>
                  <a:pt x="567" y="902"/>
                  <a:pt x="558" y="898"/>
                </a:cubicBezTo>
                <a:cubicBezTo>
                  <a:pt x="556" y="897"/>
                  <a:pt x="551" y="897"/>
                  <a:pt x="549" y="895"/>
                </a:cubicBezTo>
                <a:cubicBezTo>
                  <a:pt x="544" y="889"/>
                  <a:pt x="539" y="884"/>
                  <a:pt x="534" y="879"/>
                </a:cubicBezTo>
                <a:cubicBezTo>
                  <a:pt x="529" y="874"/>
                  <a:pt x="532" y="871"/>
                  <a:pt x="534" y="864"/>
                </a:cubicBezTo>
                <a:cubicBezTo>
                  <a:pt x="535" y="860"/>
                  <a:pt x="527" y="851"/>
                  <a:pt x="524" y="847"/>
                </a:cubicBezTo>
                <a:cubicBezTo>
                  <a:pt x="522" y="843"/>
                  <a:pt x="519" y="840"/>
                  <a:pt x="516" y="837"/>
                </a:cubicBezTo>
                <a:cubicBezTo>
                  <a:pt x="510" y="832"/>
                  <a:pt x="505" y="827"/>
                  <a:pt x="499" y="822"/>
                </a:cubicBezTo>
                <a:cubicBezTo>
                  <a:pt x="498" y="820"/>
                  <a:pt x="499" y="817"/>
                  <a:pt x="500" y="815"/>
                </a:cubicBezTo>
                <a:cubicBezTo>
                  <a:pt x="500" y="813"/>
                  <a:pt x="497" y="811"/>
                  <a:pt x="496" y="809"/>
                </a:cubicBezTo>
                <a:cubicBezTo>
                  <a:pt x="492" y="804"/>
                  <a:pt x="489" y="800"/>
                  <a:pt x="484" y="796"/>
                </a:cubicBezTo>
                <a:cubicBezTo>
                  <a:pt x="479" y="792"/>
                  <a:pt x="475" y="790"/>
                  <a:pt x="473" y="785"/>
                </a:cubicBezTo>
                <a:cubicBezTo>
                  <a:pt x="472" y="782"/>
                  <a:pt x="470" y="767"/>
                  <a:pt x="467" y="766"/>
                </a:cubicBezTo>
                <a:cubicBezTo>
                  <a:pt x="462" y="764"/>
                  <a:pt x="457" y="761"/>
                  <a:pt x="452" y="759"/>
                </a:cubicBezTo>
                <a:cubicBezTo>
                  <a:pt x="454" y="765"/>
                  <a:pt x="455" y="776"/>
                  <a:pt x="458" y="781"/>
                </a:cubicBezTo>
                <a:cubicBezTo>
                  <a:pt x="464" y="788"/>
                  <a:pt x="469" y="793"/>
                  <a:pt x="472" y="801"/>
                </a:cubicBezTo>
                <a:cubicBezTo>
                  <a:pt x="474" y="806"/>
                  <a:pt x="476" y="807"/>
                  <a:pt x="479" y="811"/>
                </a:cubicBezTo>
                <a:cubicBezTo>
                  <a:pt x="482" y="813"/>
                  <a:pt x="483" y="817"/>
                  <a:pt x="484" y="821"/>
                </a:cubicBezTo>
                <a:cubicBezTo>
                  <a:pt x="486" y="825"/>
                  <a:pt x="487" y="828"/>
                  <a:pt x="488" y="832"/>
                </a:cubicBezTo>
                <a:cubicBezTo>
                  <a:pt x="488" y="839"/>
                  <a:pt x="491" y="834"/>
                  <a:pt x="493" y="835"/>
                </a:cubicBezTo>
                <a:cubicBezTo>
                  <a:pt x="495" y="837"/>
                  <a:pt x="499" y="841"/>
                  <a:pt x="499" y="844"/>
                </a:cubicBezTo>
                <a:cubicBezTo>
                  <a:pt x="498" y="849"/>
                  <a:pt x="494" y="850"/>
                  <a:pt x="492" y="846"/>
                </a:cubicBezTo>
                <a:cubicBezTo>
                  <a:pt x="489" y="839"/>
                  <a:pt x="482" y="835"/>
                  <a:pt x="476" y="831"/>
                </a:cubicBezTo>
                <a:cubicBezTo>
                  <a:pt x="474" y="830"/>
                  <a:pt x="475" y="822"/>
                  <a:pt x="475" y="819"/>
                </a:cubicBezTo>
                <a:cubicBezTo>
                  <a:pt x="474" y="816"/>
                  <a:pt x="469" y="814"/>
                  <a:pt x="467" y="812"/>
                </a:cubicBezTo>
                <a:cubicBezTo>
                  <a:pt x="465" y="810"/>
                  <a:pt x="462" y="811"/>
                  <a:pt x="460" y="808"/>
                </a:cubicBezTo>
                <a:cubicBezTo>
                  <a:pt x="457" y="806"/>
                  <a:pt x="454" y="803"/>
                  <a:pt x="451" y="801"/>
                </a:cubicBezTo>
                <a:cubicBezTo>
                  <a:pt x="455" y="800"/>
                  <a:pt x="463" y="800"/>
                  <a:pt x="458" y="793"/>
                </a:cubicBezTo>
                <a:cubicBezTo>
                  <a:pt x="454" y="787"/>
                  <a:pt x="452" y="784"/>
                  <a:pt x="446" y="781"/>
                </a:cubicBezTo>
                <a:cubicBezTo>
                  <a:pt x="443" y="779"/>
                  <a:pt x="442" y="773"/>
                  <a:pt x="440" y="768"/>
                </a:cubicBezTo>
                <a:cubicBezTo>
                  <a:pt x="437" y="761"/>
                  <a:pt x="434" y="754"/>
                  <a:pt x="432" y="747"/>
                </a:cubicBezTo>
                <a:cubicBezTo>
                  <a:pt x="429" y="739"/>
                  <a:pt x="418" y="732"/>
                  <a:pt x="411" y="730"/>
                </a:cubicBezTo>
                <a:cubicBezTo>
                  <a:pt x="405" y="729"/>
                  <a:pt x="403" y="729"/>
                  <a:pt x="400" y="723"/>
                </a:cubicBezTo>
                <a:cubicBezTo>
                  <a:pt x="397" y="717"/>
                  <a:pt x="394" y="710"/>
                  <a:pt x="391" y="704"/>
                </a:cubicBezTo>
                <a:cubicBezTo>
                  <a:pt x="387" y="694"/>
                  <a:pt x="378" y="689"/>
                  <a:pt x="375" y="678"/>
                </a:cubicBezTo>
                <a:cubicBezTo>
                  <a:pt x="371" y="664"/>
                  <a:pt x="371" y="656"/>
                  <a:pt x="372" y="641"/>
                </a:cubicBezTo>
                <a:cubicBezTo>
                  <a:pt x="373" y="629"/>
                  <a:pt x="373" y="617"/>
                  <a:pt x="374" y="606"/>
                </a:cubicBezTo>
                <a:cubicBezTo>
                  <a:pt x="374" y="594"/>
                  <a:pt x="372" y="587"/>
                  <a:pt x="368" y="576"/>
                </a:cubicBezTo>
                <a:cubicBezTo>
                  <a:pt x="375" y="577"/>
                  <a:pt x="381" y="579"/>
                  <a:pt x="388" y="582"/>
                </a:cubicBezTo>
                <a:cubicBezTo>
                  <a:pt x="388" y="572"/>
                  <a:pt x="388" y="571"/>
                  <a:pt x="382" y="564"/>
                </a:cubicBezTo>
                <a:cubicBezTo>
                  <a:pt x="377" y="559"/>
                  <a:pt x="373" y="555"/>
                  <a:pt x="367" y="551"/>
                </a:cubicBezTo>
                <a:cubicBezTo>
                  <a:pt x="362" y="548"/>
                  <a:pt x="357" y="548"/>
                  <a:pt x="352" y="546"/>
                </a:cubicBezTo>
                <a:cubicBezTo>
                  <a:pt x="343" y="542"/>
                  <a:pt x="342" y="542"/>
                  <a:pt x="338" y="532"/>
                </a:cubicBezTo>
                <a:cubicBezTo>
                  <a:pt x="334" y="522"/>
                  <a:pt x="318" y="516"/>
                  <a:pt x="319" y="504"/>
                </a:cubicBezTo>
                <a:cubicBezTo>
                  <a:pt x="320" y="494"/>
                  <a:pt x="319" y="494"/>
                  <a:pt x="310" y="489"/>
                </a:cubicBezTo>
                <a:cubicBezTo>
                  <a:pt x="309" y="488"/>
                  <a:pt x="304" y="500"/>
                  <a:pt x="300" y="494"/>
                </a:cubicBezTo>
                <a:cubicBezTo>
                  <a:pt x="298" y="490"/>
                  <a:pt x="293" y="479"/>
                  <a:pt x="289" y="477"/>
                </a:cubicBezTo>
                <a:cubicBezTo>
                  <a:pt x="283" y="474"/>
                  <a:pt x="282" y="473"/>
                  <a:pt x="278" y="467"/>
                </a:cubicBezTo>
                <a:cubicBezTo>
                  <a:pt x="274" y="461"/>
                  <a:pt x="270" y="453"/>
                  <a:pt x="266" y="449"/>
                </a:cubicBezTo>
                <a:cubicBezTo>
                  <a:pt x="262" y="445"/>
                  <a:pt x="256" y="442"/>
                  <a:pt x="252" y="439"/>
                </a:cubicBezTo>
                <a:cubicBezTo>
                  <a:pt x="241" y="432"/>
                  <a:pt x="231" y="428"/>
                  <a:pt x="219" y="423"/>
                </a:cubicBezTo>
                <a:cubicBezTo>
                  <a:pt x="214" y="421"/>
                  <a:pt x="208" y="426"/>
                  <a:pt x="204" y="424"/>
                </a:cubicBezTo>
                <a:cubicBezTo>
                  <a:pt x="199" y="423"/>
                  <a:pt x="193" y="418"/>
                  <a:pt x="188" y="415"/>
                </a:cubicBezTo>
                <a:cubicBezTo>
                  <a:pt x="182" y="411"/>
                  <a:pt x="180" y="410"/>
                  <a:pt x="173" y="410"/>
                </a:cubicBezTo>
                <a:cubicBezTo>
                  <a:pt x="167" y="411"/>
                  <a:pt x="164" y="413"/>
                  <a:pt x="166" y="420"/>
                </a:cubicBezTo>
                <a:cubicBezTo>
                  <a:pt x="168" y="427"/>
                  <a:pt x="143" y="434"/>
                  <a:pt x="137" y="436"/>
                </a:cubicBezTo>
                <a:cubicBezTo>
                  <a:pt x="136" y="433"/>
                  <a:pt x="137" y="431"/>
                  <a:pt x="140" y="430"/>
                </a:cubicBezTo>
                <a:cubicBezTo>
                  <a:pt x="136" y="429"/>
                  <a:pt x="139" y="416"/>
                  <a:pt x="142" y="415"/>
                </a:cubicBezTo>
                <a:cubicBezTo>
                  <a:pt x="148" y="412"/>
                  <a:pt x="151" y="411"/>
                  <a:pt x="158" y="411"/>
                </a:cubicBezTo>
                <a:cubicBezTo>
                  <a:pt x="157" y="410"/>
                  <a:pt x="155" y="408"/>
                  <a:pt x="154" y="407"/>
                </a:cubicBezTo>
                <a:cubicBezTo>
                  <a:pt x="155" y="406"/>
                  <a:pt x="157" y="404"/>
                  <a:pt x="159" y="403"/>
                </a:cubicBezTo>
                <a:cubicBezTo>
                  <a:pt x="148" y="405"/>
                  <a:pt x="143" y="407"/>
                  <a:pt x="134" y="415"/>
                </a:cubicBezTo>
                <a:cubicBezTo>
                  <a:pt x="126" y="421"/>
                  <a:pt x="122" y="428"/>
                  <a:pt x="117" y="437"/>
                </a:cubicBezTo>
                <a:cubicBezTo>
                  <a:pt x="120" y="438"/>
                  <a:pt x="122" y="438"/>
                  <a:pt x="125" y="439"/>
                </a:cubicBezTo>
                <a:cubicBezTo>
                  <a:pt x="117" y="449"/>
                  <a:pt x="109" y="455"/>
                  <a:pt x="99" y="463"/>
                </a:cubicBezTo>
                <a:cubicBezTo>
                  <a:pt x="94" y="466"/>
                  <a:pt x="78" y="470"/>
                  <a:pt x="77" y="478"/>
                </a:cubicBezTo>
                <a:cubicBezTo>
                  <a:pt x="77" y="485"/>
                  <a:pt x="56" y="489"/>
                  <a:pt x="50" y="491"/>
                </a:cubicBezTo>
                <a:cubicBezTo>
                  <a:pt x="47" y="491"/>
                  <a:pt x="45" y="491"/>
                  <a:pt x="42" y="492"/>
                </a:cubicBezTo>
                <a:cubicBezTo>
                  <a:pt x="39" y="492"/>
                  <a:pt x="41" y="494"/>
                  <a:pt x="39" y="495"/>
                </a:cubicBezTo>
                <a:cubicBezTo>
                  <a:pt x="33" y="499"/>
                  <a:pt x="30" y="500"/>
                  <a:pt x="25" y="498"/>
                </a:cubicBezTo>
                <a:cubicBezTo>
                  <a:pt x="30" y="493"/>
                  <a:pt x="35" y="492"/>
                  <a:pt x="40" y="489"/>
                </a:cubicBezTo>
                <a:cubicBezTo>
                  <a:pt x="45" y="486"/>
                  <a:pt x="57" y="474"/>
                  <a:pt x="61" y="480"/>
                </a:cubicBezTo>
                <a:cubicBezTo>
                  <a:pt x="64" y="476"/>
                  <a:pt x="74" y="465"/>
                  <a:pt x="79" y="468"/>
                </a:cubicBezTo>
                <a:cubicBezTo>
                  <a:pt x="77" y="463"/>
                  <a:pt x="87" y="460"/>
                  <a:pt x="88" y="454"/>
                </a:cubicBezTo>
                <a:cubicBezTo>
                  <a:pt x="89" y="449"/>
                  <a:pt x="89" y="448"/>
                  <a:pt x="92" y="445"/>
                </a:cubicBezTo>
                <a:cubicBezTo>
                  <a:pt x="94" y="443"/>
                  <a:pt x="96" y="442"/>
                  <a:pt x="94" y="439"/>
                </a:cubicBezTo>
                <a:cubicBezTo>
                  <a:pt x="87" y="442"/>
                  <a:pt x="80" y="448"/>
                  <a:pt x="73" y="443"/>
                </a:cubicBezTo>
                <a:cubicBezTo>
                  <a:pt x="70" y="442"/>
                  <a:pt x="66" y="436"/>
                  <a:pt x="63" y="438"/>
                </a:cubicBezTo>
                <a:cubicBezTo>
                  <a:pt x="59" y="439"/>
                  <a:pt x="56" y="441"/>
                  <a:pt x="52" y="442"/>
                </a:cubicBezTo>
                <a:cubicBezTo>
                  <a:pt x="51" y="435"/>
                  <a:pt x="50" y="428"/>
                  <a:pt x="49" y="421"/>
                </a:cubicBezTo>
                <a:cubicBezTo>
                  <a:pt x="47" y="422"/>
                  <a:pt x="38" y="428"/>
                  <a:pt x="36" y="427"/>
                </a:cubicBezTo>
                <a:cubicBezTo>
                  <a:pt x="33" y="424"/>
                  <a:pt x="26" y="421"/>
                  <a:pt x="24" y="417"/>
                </a:cubicBezTo>
                <a:cubicBezTo>
                  <a:pt x="21" y="413"/>
                  <a:pt x="21" y="404"/>
                  <a:pt x="20" y="399"/>
                </a:cubicBezTo>
                <a:cubicBezTo>
                  <a:pt x="19" y="395"/>
                  <a:pt x="22" y="392"/>
                  <a:pt x="24" y="389"/>
                </a:cubicBezTo>
                <a:cubicBezTo>
                  <a:pt x="28" y="382"/>
                  <a:pt x="28" y="380"/>
                  <a:pt x="35" y="381"/>
                </a:cubicBezTo>
                <a:cubicBezTo>
                  <a:pt x="41" y="381"/>
                  <a:pt x="42" y="376"/>
                  <a:pt x="48" y="374"/>
                </a:cubicBezTo>
                <a:cubicBezTo>
                  <a:pt x="53" y="372"/>
                  <a:pt x="57" y="376"/>
                  <a:pt x="60" y="369"/>
                </a:cubicBezTo>
                <a:cubicBezTo>
                  <a:pt x="62" y="364"/>
                  <a:pt x="59" y="363"/>
                  <a:pt x="55" y="359"/>
                </a:cubicBezTo>
                <a:cubicBezTo>
                  <a:pt x="57" y="358"/>
                  <a:pt x="59" y="357"/>
                  <a:pt x="60" y="356"/>
                </a:cubicBezTo>
                <a:cubicBezTo>
                  <a:pt x="58" y="349"/>
                  <a:pt x="52" y="356"/>
                  <a:pt x="49" y="358"/>
                </a:cubicBezTo>
                <a:cubicBezTo>
                  <a:pt x="43" y="361"/>
                  <a:pt x="43" y="357"/>
                  <a:pt x="38" y="358"/>
                </a:cubicBezTo>
                <a:cubicBezTo>
                  <a:pt x="28" y="359"/>
                  <a:pt x="16" y="361"/>
                  <a:pt x="11" y="350"/>
                </a:cubicBezTo>
                <a:cubicBezTo>
                  <a:pt x="12" y="350"/>
                  <a:pt x="13" y="349"/>
                  <a:pt x="14" y="348"/>
                </a:cubicBezTo>
                <a:cubicBezTo>
                  <a:pt x="9" y="347"/>
                  <a:pt x="3" y="346"/>
                  <a:pt x="0" y="341"/>
                </a:cubicBezTo>
                <a:cubicBezTo>
                  <a:pt x="7" y="337"/>
                  <a:pt x="12" y="334"/>
                  <a:pt x="20" y="334"/>
                </a:cubicBezTo>
                <a:cubicBezTo>
                  <a:pt x="19" y="333"/>
                  <a:pt x="19" y="332"/>
                  <a:pt x="18" y="332"/>
                </a:cubicBezTo>
                <a:cubicBezTo>
                  <a:pt x="24" y="328"/>
                  <a:pt x="28" y="327"/>
                  <a:pt x="35" y="327"/>
                </a:cubicBezTo>
                <a:cubicBezTo>
                  <a:pt x="35" y="335"/>
                  <a:pt x="41" y="334"/>
                  <a:pt x="47" y="335"/>
                </a:cubicBezTo>
                <a:cubicBezTo>
                  <a:pt x="52" y="337"/>
                  <a:pt x="54" y="334"/>
                  <a:pt x="59" y="331"/>
                </a:cubicBezTo>
                <a:cubicBezTo>
                  <a:pt x="56" y="330"/>
                  <a:pt x="54" y="329"/>
                  <a:pt x="52" y="328"/>
                </a:cubicBezTo>
                <a:cubicBezTo>
                  <a:pt x="53" y="328"/>
                  <a:pt x="54" y="327"/>
                  <a:pt x="55" y="327"/>
                </a:cubicBezTo>
                <a:cubicBezTo>
                  <a:pt x="52" y="325"/>
                  <a:pt x="51" y="323"/>
                  <a:pt x="54" y="321"/>
                </a:cubicBezTo>
                <a:cubicBezTo>
                  <a:pt x="48" y="321"/>
                  <a:pt x="43" y="320"/>
                  <a:pt x="38" y="318"/>
                </a:cubicBezTo>
                <a:cubicBezTo>
                  <a:pt x="33" y="316"/>
                  <a:pt x="33" y="309"/>
                  <a:pt x="29" y="307"/>
                </a:cubicBezTo>
                <a:cubicBezTo>
                  <a:pt x="26" y="306"/>
                  <a:pt x="13" y="302"/>
                  <a:pt x="12" y="299"/>
                </a:cubicBezTo>
                <a:cubicBezTo>
                  <a:pt x="12" y="298"/>
                  <a:pt x="14" y="292"/>
                  <a:pt x="15" y="290"/>
                </a:cubicBezTo>
                <a:cubicBezTo>
                  <a:pt x="15" y="289"/>
                  <a:pt x="18" y="290"/>
                  <a:pt x="19" y="290"/>
                </a:cubicBezTo>
                <a:cubicBezTo>
                  <a:pt x="24" y="289"/>
                  <a:pt x="31" y="291"/>
                  <a:pt x="34" y="286"/>
                </a:cubicBezTo>
                <a:cubicBezTo>
                  <a:pt x="38" y="281"/>
                  <a:pt x="41" y="276"/>
                  <a:pt x="45" y="272"/>
                </a:cubicBezTo>
                <a:cubicBezTo>
                  <a:pt x="53" y="265"/>
                  <a:pt x="63" y="261"/>
                  <a:pt x="73" y="259"/>
                </a:cubicBezTo>
                <a:cubicBezTo>
                  <a:pt x="79" y="258"/>
                  <a:pt x="85" y="258"/>
                  <a:pt x="90" y="254"/>
                </a:cubicBezTo>
                <a:cubicBezTo>
                  <a:pt x="97" y="248"/>
                  <a:pt x="96" y="248"/>
                  <a:pt x="104" y="252"/>
                </a:cubicBezTo>
                <a:cubicBezTo>
                  <a:pt x="111" y="256"/>
                  <a:pt x="131" y="251"/>
                  <a:pt x="134" y="259"/>
                </a:cubicBezTo>
                <a:cubicBezTo>
                  <a:pt x="136" y="266"/>
                  <a:pt x="157" y="265"/>
                  <a:pt x="164" y="266"/>
                </a:cubicBezTo>
                <a:cubicBezTo>
                  <a:pt x="174" y="267"/>
                  <a:pt x="185" y="269"/>
                  <a:pt x="195" y="270"/>
                </a:cubicBezTo>
                <a:cubicBezTo>
                  <a:pt x="210" y="273"/>
                  <a:pt x="225" y="276"/>
                  <a:pt x="240" y="278"/>
                </a:cubicBezTo>
                <a:cubicBezTo>
                  <a:pt x="250" y="280"/>
                  <a:pt x="260" y="286"/>
                  <a:pt x="269" y="290"/>
                </a:cubicBezTo>
                <a:cubicBezTo>
                  <a:pt x="271" y="291"/>
                  <a:pt x="281" y="278"/>
                  <a:pt x="283" y="276"/>
                </a:cubicBezTo>
                <a:cubicBezTo>
                  <a:pt x="286" y="273"/>
                  <a:pt x="291" y="282"/>
                  <a:pt x="294" y="281"/>
                </a:cubicBezTo>
                <a:cubicBezTo>
                  <a:pt x="300" y="278"/>
                  <a:pt x="324" y="263"/>
                  <a:pt x="328" y="269"/>
                </a:cubicBezTo>
                <a:cubicBezTo>
                  <a:pt x="319" y="274"/>
                  <a:pt x="310" y="278"/>
                  <a:pt x="301" y="283"/>
                </a:cubicBezTo>
                <a:cubicBezTo>
                  <a:pt x="308" y="288"/>
                  <a:pt x="330" y="268"/>
                  <a:pt x="332" y="277"/>
                </a:cubicBezTo>
                <a:cubicBezTo>
                  <a:pt x="335" y="273"/>
                  <a:pt x="338" y="270"/>
                  <a:pt x="340" y="267"/>
                </a:cubicBezTo>
                <a:cubicBezTo>
                  <a:pt x="342" y="265"/>
                  <a:pt x="337" y="264"/>
                  <a:pt x="341" y="261"/>
                </a:cubicBezTo>
                <a:cubicBezTo>
                  <a:pt x="348" y="269"/>
                  <a:pt x="354" y="276"/>
                  <a:pt x="362" y="283"/>
                </a:cubicBezTo>
                <a:cubicBezTo>
                  <a:pt x="364" y="276"/>
                  <a:pt x="365" y="273"/>
                  <a:pt x="371" y="268"/>
                </a:cubicBezTo>
                <a:cubicBezTo>
                  <a:pt x="374" y="272"/>
                  <a:pt x="368" y="273"/>
                  <a:pt x="373" y="276"/>
                </a:cubicBezTo>
                <a:cubicBezTo>
                  <a:pt x="374" y="277"/>
                  <a:pt x="371" y="280"/>
                  <a:pt x="371" y="282"/>
                </a:cubicBezTo>
                <a:cubicBezTo>
                  <a:pt x="374" y="281"/>
                  <a:pt x="379" y="281"/>
                  <a:pt x="381" y="279"/>
                </a:cubicBezTo>
                <a:cubicBezTo>
                  <a:pt x="382" y="279"/>
                  <a:pt x="380" y="275"/>
                  <a:pt x="382" y="275"/>
                </a:cubicBezTo>
                <a:cubicBezTo>
                  <a:pt x="384" y="275"/>
                  <a:pt x="385" y="274"/>
                  <a:pt x="387" y="274"/>
                </a:cubicBezTo>
                <a:cubicBezTo>
                  <a:pt x="393" y="273"/>
                  <a:pt x="401" y="279"/>
                  <a:pt x="406" y="281"/>
                </a:cubicBezTo>
                <a:cubicBezTo>
                  <a:pt x="417" y="286"/>
                  <a:pt x="430" y="288"/>
                  <a:pt x="442" y="291"/>
                </a:cubicBezTo>
                <a:cubicBezTo>
                  <a:pt x="441" y="290"/>
                  <a:pt x="441" y="289"/>
                  <a:pt x="441" y="288"/>
                </a:cubicBezTo>
                <a:cubicBezTo>
                  <a:pt x="448" y="289"/>
                  <a:pt x="452" y="292"/>
                  <a:pt x="459" y="297"/>
                </a:cubicBezTo>
                <a:cubicBezTo>
                  <a:pt x="464" y="300"/>
                  <a:pt x="449" y="305"/>
                  <a:pt x="448" y="305"/>
                </a:cubicBezTo>
                <a:cubicBezTo>
                  <a:pt x="453" y="307"/>
                  <a:pt x="458" y="310"/>
                  <a:pt x="463" y="309"/>
                </a:cubicBezTo>
                <a:cubicBezTo>
                  <a:pt x="472" y="309"/>
                  <a:pt x="480" y="308"/>
                  <a:pt x="489" y="307"/>
                </a:cubicBezTo>
                <a:cubicBezTo>
                  <a:pt x="493" y="307"/>
                  <a:pt x="500" y="306"/>
                  <a:pt x="502" y="310"/>
                </a:cubicBezTo>
                <a:cubicBezTo>
                  <a:pt x="506" y="316"/>
                  <a:pt x="510" y="322"/>
                  <a:pt x="514" y="327"/>
                </a:cubicBezTo>
                <a:cubicBezTo>
                  <a:pt x="513" y="325"/>
                  <a:pt x="513" y="322"/>
                  <a:pt x="512" y="320"/>
                </a:cubicBezTo>
                <a:cubicBezTo>
                  <a:pt x="512" y="318"/>
                  <a:pt x="513" y="317"/>
                  <a:pt x="513" y="315"/>
                </a:cubicBezTo>
                <a:cubicBezTo>
                  <a:pt x="512" y="309"/>
                  <a:pt x="510" y="311"/>
                  <a:pt x="513" y="305"/>
                </a:cubicBezTo>
                <a:cubicBezTo>
                  <a:pt x="515" y="301"/>
                  <a:pt x="533" y="301"/>
                  <a:pt x="529" y="294"/>
                </a:cubicBezTo>
                <a:cubicBezTo>
                  <a:pt x="520" y="298"/>
                  <a:pt x="514" y="301"/>
                  <a:pt x="505" y="300"/>
                </a:cubicBezTo>
                <a:cubicBezTo>
                  <a:pt x="507" y="293"/>
                  <a:pt x="510" y="294"/>
                  <a:pt x="517" y="291"/>
                </a:cubicBezTo>
                <a:cubicBezTo>
                  <a:pt x="524" y="289"/>
                  <a:pt x="525" y="288"/>
                  <a:pt x="532" y="292"/>
                </a:cubicBezTo>
                <a:cubicBezTo>
                  <a:pt x="534" y="293"/>
                  <a:pt x="535" y="297"/>
                  <a:pt x="536" y="299"/>
                </a:cubicBezTo>
                <a:cubicBezTo>
                  <a:pt x="537" y="302"/>
                  <a:pt x="539" y="302"/>
                  <a:pt x="542" y="302"/>
                </a:cubicBezTo>
                <a:cubicBezTo>
                  <a:pt x="548" y="303"/>
                  <a:pt x="552" y="305"/>
                  <a:pt x="558" y="307"/>
                </a:cubicBezTo>
                <a:cubicBezTo>
                  <a:pt x="562" y="309"/>
                  <a:pt x="586" y="312"/>
                  <a:pt x="587" y="308"/>
                </a:cubicBezTo>
                <a:cubicBezTo>
                  <a:pt x="589" y="301"/>
                  <a:pt x="590" y="298"/>
                  <a:pt x="597" y="298"/>
                </a:cubicBezTo>
                <a:cubicBezTo>
                  <a:pt x="602" y="298"/>
                  <a:pt x="608" y="300"/>
                  <a:pt x="612" y="302"/>
                </a:cubicBezTo>
                <a:cubicBezTo>
                  <a:pt x="612" y="304"/>
                  <a:pt x="609" y="311"/>
                  <a:pt x="609" y="313"/>
                </a:cubicBezTo>
                <a:cubicBezTo>
                  <a:pt x="610" y="315"/>
                  <a:pt x="617" y="318"/>
                  <a:pt x="619" y="319"/>
                </a:cubicBezTo>
                <a:cubicBezTo>
                  <a:pt x="616" y="311"/>
                  <a:pt x="613" y="305"/>
                  <a:pt x="623" y="303"/>
                </a:cubicBezTo>
                <a:cubicBezTo>
                  <a:pt x="627" y="302"/>
                  <a:pt x="629" y="299"/>
                  <a:pt x="632" y="296"/>
                </a:cubicBezTo>
                <a:cubicBezTo>
                  <a:pt x="634" y="294"/>
                  <a:pt x="633" y="291"/>
                  <a:pt x="632" y="288"/>
                </a:cubicBezTo>
                <a:cubicBezTo>
                  <a:pt x="630" y="290"/>
                  <a:pt x="627" y="291"/>
                  <a:pt x="625" y="292"/>
                </a:cubicBezTo>
                <a:cubicBezTo>
                  <a:pt x="624" y="284"/>
                  <a:pt x="630" y="283"/>
                  <a:pt x="635" y="282"/>
                </a:cubicBezTo>
                <a:cubicBezTo>
                  <a:pt x="635" y="276"/>
                  <a:pt x="629" y="281"/>
                  <a:pt x="625" y="279"/>
                </a:cubicBezTo>
                <a:cubicBezTo>
                  <a:pt x="622" y="278"/>
                  <a:pt x="612" y="276"/>
                  <a:pt x="611" y="273"/>
                </a:cubicBezTo>
                <a:cubicBezTo>
                  <a:pt x="608" y="267"/>
                  <a:pt x="608" y="262"/>
                  <a:pt x="609" y="255"/>
                </a:cubicBezTo>
                <a:cubicBezTo>
                  <a:pt x="609" y="248"/>
                  <a:pt x="612" y="247"/>
                  <a:pt x="617" y="249"/>
                </a:cubicBezTo>
                <a:cubicBezTo>
                  <a:pt x="618" y="246"/>
                  <a:pt x="616" y="245"/>
                  <a:pt x="613" y="245"/>
                </a:cubicBezTo>
                <a:cubicBezTo>
                  <a:pt x="618" y="242"/>
                  <a:pt x="619" y="242"/>
                  <a:pt x="619" y="235"/>
                </a:cubicBezTo>
                <a:cubicBezTo>
                  <a:pt x="619" y="230"/>
                  <a:pt x="619" y="227"/>
                  <a:pt x="616" y="222"/>
                </a:cubicBezTo>
                <a:cubicBezTo>
                  <a:pt x="614" y="219"/>
                  <a:pt x="615" y="213"/>
                  <a:pt x="616" y="209"/>
                </a:cubicBezTo>
                <a:cubicBezTo>
                  <a:pt x="616" y="205"/>
                  <a:pt x="621" y="207"/>
                  <a:pt x="624" y="207"/>
                </a:cubicBezTo>
                <a:cubicBezTo>
                  <a:pt x="614" y="197"/>
                  <a:pt x="631" y="200"/>
                  <a:pt x="638" y="200"/>
                </a:cubicBezTo>
                <a:cubicBezTo>
                  <a:pt x="647" y="200"/>
                  <a:pt x="653" y="200"/>
                  <a:pt x="662" y="203"/>
                </a:cubicBezTo>
                <a:cubicBezTo>
                  <a:pt x="658" y="208"/>
                  <a:pt x="653" y="220"/>
                  <a:pt x="648" y="223"/>
                </a:cubicBezTo>
                <a:cubicBezTo>
                  <a:pt x="643" y="226"/>
                  <a:pt x="632" y="224"/>
                  <a:pt x="627" y="223"/>
                </a:cubicBezTo>
                <a:cubicBezTo>
                  <a:pt x="643" y="226"/>
                  <a:pt x="625" y="236"/>
                  <a:pt x="626" y="241"/>
                </a:cubicBezTo>
                <a:cubicBezTo>
                  <a:pt x="634" y="240"/>
                  <a:pt x="638" y="247"/>
                  <a:pt x="640" y="254"/>
                </a:cubicBezTo>
                <a:cubicBezTo>
                  <a:pt x="640" y="259"/>
                  <a:pt x="648" y="265"/>
                  <a:pt x="651" y="269"/>
                </a:cubicBezTo>
                <a:cubicBezTo>
                  <a:pt x="648" y="271"/>
                  <a:pt x="644" y="274"/>
                  <a:pt x="640" y="276"/>
                </a:cubicBezTo>
                <a:cubicBezTo>
                  <a:pt x="644" y="278"/>
                  <a:pt x="647" y="280"/>
                  <a:pt x="650" y="278"/>
                </a:cubicBezTo>
                <a:cubicBezTo>
                  <a:pt x="654" y="275"/>
                  <a:pt x="657" y="279"/>
                  <a:pt x="661" y="280"/>
                </a:cubicBezTo>
                <a:cubicBezTo>
                  <a:pt x="659" y="282"/>
                  <a:pt x="657" y="283"/>
                  <a:pt x="655" y="284"/>
                </a:cubicBezTo>
                <a:cubicBezTo>
                  <a:pt x="659" y="287"/>
                  <a:pt x="661" y="287"/>
                  <a:pt x="660" y="292"/>
                </a:cubicBezTo>
                <a:cubicBezTo>
                  <a:pt x="659" y="297"/>
                  <a:pt x="658" y="299"/>
                  <a:pt x="662" y="301"/>
                </a:cubicBezTo>
                <a:cubicBezTo>
                  <a:pt x="665" y="298"/>
                  <a:pt x="666" y="296"/>
                  <a:pt x="667" y="291"/>
                </a:cubicBezTo>
                <a:cubicBezTo>
                  <a:pt x="667" y="289"/>
                  <a:pt x="668" y="282"/>
                  <a:pt x="672" y="284"/>
                </a:cubicBezTo>
                <a:cubicBezTo>
                  <a:pt x="674" y="285"/>
                  <a:pt x="681" y="288"/>
                  <a:pt x="681" y="290"/>
                </a:cubicBezTo>
                <a:cubicBezTo>
                  <a:pt x="682" y="295"/>
                  <a:pt x="685" y="300"/>
                  <a:pt x="680" y="301"/>
                </a:cubicBezTo>
                <a:cubicBezTo>
                  <a:pt x="680" y="300"/>
                  <a:pt x="679" y="299"/>
                  <a:pt x="679" y="298"/>
                </a:cubicBezTo>
                <a:cubicBezTo>
                  <a:pt x="668" y="304"/>
                  <a:pt x="693" y="326"/>
                  <a:pt x="694" y="314"/>
                </a:cubicBezTo>
                <a:cubicBezTo>
                  <a:pt x="694" y="311"/>
                  <a:pt x="693" y="309"/>
                  <a:pt x="696" y="307"/>
                </a:cubicBezTo>
                <a:cubicBezTo>
                  <a:pt x="697" y="306"/>
                  <a:pt x="701" y="303"/>
                  <a:pt x="701" y="302"/>
                </a:cubicBezTo>
                <a:cubicBezTo>
                  <a:pt x="701" y="293"/>
                  <a:pt x="701" y="293"/>
                  <a:pt x="708" y="290"/>
                </a:cubicBezTo>
                <a:cubicBezTo>
                  <a:pt x="705" y="285"/>
                  <a:pt x="702" y="283"/>
                  <a:pt x="703" y="278"/>
                </a:cubicBezTo>
                <a:cubicBezTo>
                  <a:pt x="705" y="272"/>
                  <a:pt x="708" y="274"/>
                  <a:pt x="712" y="274"/>
                </a:cubicBezTo>
                <a:cubicBezTo>
                  <a:pt x="716" y="275"/>
                  <a:pt x="724" y="275"/>
                  <a:pt x="727" y="277"/>
                </a:cubicBezTo>
                <a:cubicBezTo>
                  <a:pt x="731" y="282"/>
                  <a:pt x="732" y="283"/>
                  <a:pt x="738" y="284"/>
                </a:cubicBezTo>
                <a:cubicBezTo>
                  <a:pt x="736" y="289"/>
                  <a:pt x="740" y="292"/>
                  <a:pt x="737" y="295"/>
                </a:cubicBezTo>
                <a:cubicBezTo>
                  <a:pt x="735" y="297"/>
                  <a:pt x="729" y="296"/>
                  <a:pt x="727" y="296"/>
                </a:cubicBezTo>
                <a:cubicBezTo>
                  <a:pt x="729" y="301"/>
                  <a:pt x="731" y="305"/>
                  <a:pt x="734" y="309"/>
                </a:cubicBezTo>
                <a:cubicBezTo>
                  <a:pt x="738" y="312"/>
                  <a:pt x="740" y="315"/>
                  <a:pt x="736" y="321"/>
                </a:cubicBezTo>
                <a:cubicBezTo>
                  <a:pt x="733" y="324"/>
                  <a:pt x="726" y="327"/>
                  <a:pt x="722" y="329"/>
                </a:cubicBezTo>
                <a:cubicBezTo>
                  <a:pt x="719" y="331"/>
                  <a:pt x="716" y="326"/>
                  <a:pt x="713" y="324"/>
                </a:cubicBezTo>
                <a:cubicBezTo>
                  <a:pt x="715" y="327"/>
                  <a:pt x="716" y="330"/>
                  <a:pt x="718" y="334"/>
                </a:cubicBezTo>
                <a:cubicBezTo>
                  <a:pt x="715" y="333"/>
                  <a:pt x="713" y="331"/>
                  <a:pt x="711" y="330"/>
                </a:cubicBezTo>
                <a:cubicBezTo>
                  <a:pt x="711" y="331"/>
                  <a:pt x="711" y="332"/>
                  <a:pt x="712" y="333"/>
                </a:cubicBezTo>
                <a:cubicBezTo>
                  <a:pt x="709" y="333"/>
                  <a:pt x="707" y="332"/>
                  <a:pt x="704" y="331"/>
                </a:cubicBezTo>
                <a:cubicBezTo>
                  <a:pt x="703" y="331"/>
                  <a:pt x="704" y="327"/>
                  <a:pt x="702" y="327"/>
                </a:cubicBezTo>
                <a:cubicBezTo>
                  <a:pt x="699" y="327"/>
                  <a:pt x="694" y="326"/>
                  <a:pt x="692" y="330"/>
                </a:cubicBezTo>
                <a:cubicBezTo>
                  <a:pt x="694" y="331"/>
                  <a:pt x="696" y="332"/>
                  <a:pt x="699" y="334"/>
                </a:cubicBezTo>
                <a:cubicBezTo>
                  <a:pt x="696" y="337"/>
                  <a:pt x="694" y="342"/>
                  <a:pt x="691" y="344"/>
                </a:cubicBezTo>
                <a:cubicBezTo>
                  <a:pt x="685" y="347"/>
                  <a:pt x="683" y="344"/>
                  <a:pt x="678" y="341"/>
                </a:cubicBezTo>
                <a:cubicBezTo>
                  <a:pt x="670" y="337"/>
                  <a:pt x="662" y="337"/>
                  <a:pt x="653" y="337"/>
                </a:cubicBezTo>
                <a:cubicBezTo>
                  <a:pt x="659" y="340"/>
                  <a:pt x="666" y="343"/>
                  <a:pt x="672" y="347"/>
                </a:cubicBezTo>
                <a:cubicBezTo>
                  <a:pt x="677" y="349"/>
                  <a:pt x="685" y="348"/>
                  <a:pt x="690" y="349"/>
                </a:cubicBezTo>
                <a:cubicBezTo>
                  <a:pt x="688" y="353"/>
                  <a:pt x="685" y="362"/>
                  <a:pt x="681" y="364"/>
                </a:cubicBezTo>
                <a:cubicBezTo>
                  <a:pt x="679" y="365"/>
                  <a:pt x="676" y="367"/>
                  <a:pt x="674" y="367"/>
                </a:cubicBezTo>
                <a:cubicBezTo>
                  <a:pt x="671" y="367"/>
                  <a:pt x="669" y="366"/>
                  <a:pt x="666" y="367"/>
                </a:cubicBezTo>
                <a:cubicBezTo>
                  <a:pt x="659" y="372"/>
                  <a:pt x="659" y="373"/>
                  <a:pt x="650" y="370"/>
                </a:cubicBezTo>
                <a:cubicBezTo>
                  <a:pt x="645" y="369"/>
                  <a:pt x="640" y="367"/>
                  <a:pt x="635" y="366"/>
                </a:cubicBezTo>
                <a:cubicBezTo>
                  <a:pt x="638" y="367"/>
                  <a:pt x="642" y="369"/>
                  <a:pt x="645" y="371"/>
                </a:cubicBezTo>
                <a:cubicBezTo>
                  <a:pt x="644" y="371"/>
                  <a:pt x="644" y="372"/>
                  <a:pt x="643" y="373"/>
                </a:cubicBezTo>
                <a:cubicBezTo>
                  <a:pt x="649" y="372"/>
                  <a:pt x="649" y="372"/>
                  <a:pt x="654" y="374"/>
                </a:cubicBezTo>
                <a:cubicBezTo>
                  <a:pt x="657" y="376"/>
                  <a:pt x="661" y="380"/>
                  <a:pt x="657" y="382"/>
                </a:cubicBezTo>
                <a:cubicBezTo>
                  <a:pt x="652" y="384"/>
                  <a:pt x="650" y="384"/>
                  <a:pt x="645" y="384"/>
                </a:cubicBezTo>
                <a:cubicBezTo>
                  <a:pt x="643" y="384"/>
                  <a:pt x="640" y="389"/>
                  <a:pt x="640" y="391"/>
                </a:cubicBezTo>
                <a:cubicBezTo>
                  <a:pt x="635" y="397"/>
                  <a:pt x="629" y="404"/>
                  <a:pt x="627" y="412"/>
                </a:cubicBezTo>
                <a:cubicBezTo>
                  <a:pt x="625" y="421"/>
                  <a:pt x="624" y="430"/>
                  <a:pt x="622" y="439"/>
                </a:cubicBezTo>
                <a:cubicBezTo>
                  <a:pt x="625" y="440"/>
                  <a:pt x="633" y="440"/>
                  <a:pt x="636" y="442"/>
                </a:cubicBezTo>
                <a:cubicBezTo>
                  <a:pt x="639" y="445"/>
                  <a:pt x="640" y="456"/>
                  <a:pt x="642" y="460"/>
                </a:cubicBezTo>
                <a:cubicBezTo>
                  <a:pt x="645" y="467"/>
                  <a:pt x="646" y="464"/>
                  <a:pt x="653" y="463"/>
                </a:cubicBezTo>
                <a:cubicBezTo>
                  <a:pt x="657" y="462"/>
                  <a:pt x="661" y="464"/>
                  <a:pt x="664" y="466"/>
                </a:cubicBezTo>
                <a:cubicBezTo>
                  <a:pt x="675" y="469"/>
                  <a:pt x="682" y="473"/>
                  <a:pt x="692" y="480"/>
                </a:cubicBezTo>
                <a:cubicBezTo>
                  <a:pt x="695" y="482"/>
                  <a:pt x="700" y="488"/>
                  <a:pt x="704" y="488"/>
                </a:cubicBezTo>
                <a:cubicBezTo>
                  <a:pt x="709" y="489"/>
                  <a:pt x="714" y="489"/>
                  <a:pt x="719" y="490"/>
                </a:cubicBezTo>
                <a:cubicBezTo>
                  <a:pt x="721" y="490"/>
                  <a:pt x="731" y="490"/>
                  <a:pt x="731" y="492"/>
                </a:cubicBezTo>
                <a:cubicBezTo>
                  <a:pt x="731" y="499"/>
                  <a:pt x="730" y="506"/>
                  <a:pt x="730" y="514"/>
                </a:cubicBezTo>
                <a:cubicBezTo>
                  <a:pt x="730" y="524"/>
                  <a:pt x="740" y="531"/>
                  <a:pt x="746" y="538"/>
                </a:cubicBezTo>
                <a:cubicBezTo>
                  <a:pt x="751" y="546"/>
                  <a:pt x="763" y="532"/>
                  <a:pt x="762" y="526"/>
                </a:cubicBezTo>
                <a:cubicBezTo>
                  <a:pt x="761" y="520"/>
                  <a:pt x="760" y="513"/>
                  <a:pt x="759" y="507"/>
                </a:cubicBezTo>
                <a:cubicBezTo>
                  <a:pt x="759" y="504"/>
                  <a:pt x="754" y="499"/>
                  <a:pt x="752" y="496"/>
                </a:cubicBezTo>
                <a:cubicBezTo>
                  <a:pt x="759" y="492"/>
                  <a:pt x="771" y="487"/>
                  <a:pt x="775" y="481"/>
                </a:cubicBezTo>
                <a:cubicBezTo>
                  <a:pt x="779" y="475"/>
                  <a:pt x="780" y="460"/>
                  <a:pt x="775" y="455"/>
                </a:cubicBezTo>
                <a:cubicBezTo>
                  <a:pt x="772" y="452"/>
                  <a:pt x="768" y="449"/>
                  <a:pt x="765" y="445"/>
                </a:cubicBezTo>
                <a:cubicBezTo>
                  <a:pt x="761" y="439"/>
                  <a:pt x="760" y="440"/>
                  <a:pt x="765" y="435"/>
                </a:cubicBezTo>
                <a:cubicBezTo>
                  <a:pt x="771" y="430"/>
                  <a:pt x="771" y="431"/>
                  <a:pt x="769" y="423"/>
                </a:cubicBezTo>
                <a:cubicBezTo>
                  <a:pt x="768" y="419"/>
                  <a:pt x="765" y="415"/>
                  <a:pt x="767" y="410"/>
                </a:cubicBezTo>
                <a:cubicBezTo>
                  <a:pt x="769" y="403"/>
                  <a:pt x="769" y="402"/>
                  <a:pt x="767" y="395"/>
                </a:cubicBezTo>
                <a:cubicBezTo>
                  <a:pt x="766" y="390"/>
                  <a:pt x="768" y="388"/>
                  <a:pt x="773" y="388"/>
                </a:cubicBezTo>
                <a:cubicBezTo>
                  <a:pt x="782" y="387"/>
                  <a:pt x="790" y="394"/>
                  <a:pt x="798" y="390"/>
                </a:cubicBezTo>
                <a:cubicBezTo>
                  <a:pt x="803" y="388"/>
                  <a:pt x="805" y="391"/>
                  <a:pt x="810" y="394"/>
                </a:cubicBezTo>
                <a:cubicBezTo>
                  <a:pt x="812" y="396"/>
                  <a:pt x="819" y="399"/>
                  <a:pt x="819" y="402"/>
                </a:cubicBezTo>
                <a:cubicBezTo>
                  <a:pt x="821" y="407"/>
                  <a:pt x="823" y="410"/>
                  <a:pt x="828" y="409"/>
                </a:cubicBezTo>
                <a:cubicBezTo>
                  <a:pt x="833" y="409"/>
                  <a:pt x="836" y="411"/>
                  <a:pt x="839" y="413"/>
                </a:cubicBezTo>
                <a:cubicBezTo>
                  <a:pt x="837" y="417"/>
                  <a:pt x="836" y="418"/>
                  <a:pt x="837" y="422"/>
                </a:cubicBezTo>
                <a:cubicBezTo>
                  <a:pt x="837" y="426"/>
                  <a:pt x="839" y="430"/>
                  <a:pt x="837" y="434"/>
                </a:cubicBezTo>
                <a:cubicBezTo>
                  <a:pt x="838" y="434"/>
                  <a:pt x="839" y="434"/>
                  <a:pt x="840" y="434"/>
                </a:cubicBezTo>
                <a:cubicBezTo>
                  <a:pt x="838" y="436"/>
                  <a:pt x="832" y="441"/>
                  <a:pt x="836" y="444"/>
                </a:cubicBezTo>
                <a:cubicBezTo>
                  <a:pt x="841" y="427"/>
                  <a:pt x="861" y="463"/>
                  <a:pt x="865" y="441"/>
                </a:cubicBezTo>
                <a:cubicBezTo>
                  <a:pt x="866" y="442"/>
                  <a:pt x="867" y="442"/>
                  <a:pt x="868" y="443"/>
                </a:cubicBezTo>
                <a:cubicBezTo>
                  <a:pt x="871" y="438"/>
                  <a:pt x="874" y="434"/>
                  <a:pt x="873" y="428"/>
                </a:cubicBezTo>
                <a:cubicBezTo>
                  <a:pt x="872" y="425"/>
                  <a:pt x="878" y="417"/>
                  <a:pt x="882" y="418"/>
                </a:cubicBezTo>
                <a:cubicBezTo>
                  <a:pt x="881" y="420"/>
                  <a:pt x="881" y="422"/>
                  <a:pt x="880" y="424"/>
                </a:cubicBezTo>
                <a:cubicBezTo>
                  <a:pt x="889" y="425"/>
                  <a:pt x="894" y="442"/>
                  <a:pt x="898" y="449"/>
                </a:cubicBezTo>
                <a:cubicBezTo>
                  <a:pt x="901" y="453"/>
                  <a:pt x="908" y="461"/>
                  <a:pt x="908" y="465"/>
                </a:cubicBezTo>
                <a:cubicBezTo>
                  <a:pt x="908" y="468"/>
                  <a:pt x="904" y="471"/>
                  <a:pt x="904" y="473"/>
                </a:cubicBezTo>
                <a:cubicBezTo>
                  <a:pt x="905" y="475"/>
                  <a:pt x="909" y="477"/>
                  <a:pt x="910" y="478"/>
                </a:cubicBezTo>
                <a:cubicBezTo>
                  <a:pt x="911" y="479"/>
                  <a:pt x="915" y="481"/>
                  <a:pt x="917" y="483"/>
                </a:cubicBezTo>
                <a:cubicBezTo>
                  <a:pt x="918" y="486"/>
                  <a:pt x="916" y="489"/>
                  <a:pt x="919" y="489"/>
                </a:cubicBezTo>
                <a:cubicBezTo>
                  <a:pt x="926" y="489"/>
                  <a:pt x="928" y="489"/>
                  <a:pt x="934" y="493"/>
                </a:cubicBezTo>
                <a:cubicBezTo>
                  <a:pt x="938" y="496"/>
                  <a:pt x="945" y="499"/>
                  <a:pt x="937" y="500"/>
                </a:cubicBezTo>
                <a:cubicBezTo>
                  <a:pt x="932" y="501"/>
                  <a:pt x="928" y="503"/>
                  <a:pt x="923" y="504"/>
                </a:cubicBezTo>
                <a:cubicBezTo>
                  <a:pt x="926" y="505"/>
                  <a:pt x="930" y="503"/>
                  <a:pt x="933" y="503"/>
                </a:cubicBezTo>
                <a:cubicBezTo>
                  <a:pt x="931" y="506"/>
                  <a:pt x="924" y="506"/>
                  <a:pt x="920" y="508"/>
                </a:cubicBezTo>
                <a:cubicBezTo>
                  <a:pt x="917" y="509"/>
                  <a:pt x="918" y="516"/>
                  <a:pt x="920" y="513"/>
                </a:cubicBezTo>
                <a:cubicBezTo>
                  <a:pt x="922" y="511"/>
                  <a:pt x="923" y="511"/>
                  <a:pt x="925" y="510"/>
                </a:cubicBezTo>
                <a:cubicBezTo>
                  <a:pt x="927" y="509"/>
                  <a:pt x="927" y="508"/>
                  <a:pt x="928" y="507"/>
                </a:cubicBezTo>
                <a:cubicBezTo>
                  <a:pt x="931" y="505"/>
                  <a:pt x="935" y="504"/>
                  <a:pt x="938" y="504"/>
                </a:cubicBezTo>
                <a:cubicBezTo>
                  <a:pt x="936" y="504"/>
                  <a:pt x="936" y="503"/>
                  <a:pt x="934" y="502"/>
                </a:cubicBezTo>
                <a:cubicBezTo>
                  <a:pt x="937" y="502"/>
                  <a:pt x="942" y="502"/>
                  <a:pt x="943" y="505"/>
                </a:cubicBezTo>
                <a:cubicBezTo>
                  <a:pt x="945" y="509"/>
                  <a:pt x="940" y="509"/>
                  <a:pt x="943" y="512"/>
                </a:cubicBezTo>
                <a:cubicBezTo>
                  <a:pt x="946" y="507"/>
                  <a:pt x="949" y="510"/>
                  <a:pt x="954" y="511"/>
                </a:cubicBezTo>
                <a:cubicBezTo>
                  <a:pt x="957" y="512"/>
                  <a:pt x="955" y="519"/>
                  <a:pt x="954" y="521"/>
                </a:cubicBezTo>
                <a:cubicBezTo>
                  <a:pt x="952" y="526"/>
                  <a:pt x="957" y="527"/>
                  <a:pt x="954" y="532"/>
                </a:cubicBezTo>
                <a:cubicBezTo>
                  <a:pt x="953" y="534"/>
                  <a:pt x="946" y="537"/>
                  <a:pt x="944" y="538"/>
                </a:cubicBezTo>
                <a:cubicBezTo>
                  <a:pt x="940" y="539"/>
                  <a:pt x="937" y="538"/>
                  <a:pt x="933" y="539"/>
                </a:cubicBezTo>
                <a:cubicBezTo>
                  <a:pt x="929" y="541"/>
                  <a:pt x="927" y="543"/>
                  <a:pt x="924" y="546"/>
                </a:cubicBezTo>
                <a:cubicBezTo>
                  <a:pt x="918" y="553"/>
                  <a:pt x="913" y="554"/>
                  <a:pt x="904" y="553"/>
                </a:cubicBezTo>
                <a:cubicBezTo>
                  <a:pt x="894" y="552"/>
                  <a:pt x="886" y="552"/>
                  <a:pt x="877" y="553"/>
                </a:cubicBezTo>
                <a:cubicBezTo>
                  <a:pt x="869" y="553"/>
                  <a:pt x="860" y="550"/>
                  <a:pt x="858" y="561"/>
                </a:cubicBezTo>
                <a:cubicBezTo>
                  <a:pt x="858" y="564"/>
                  <a:pt x="850" y="565"/>
                  <a:pt x="848" y="566"/>
                </a:cubicBezTo>
                <a:cubicBezTo>
                  <a:pt x="844" y="569"/>
                  <a:pt x="841" y="573"/>
                  <a:pt x="838" y="577"/>
                </a:cubicBezTo>
                <a:cubicBezTo>
                  <a:pt x="833" y="582"/>
                  <a:pt x="830" y="589"/>
                  <a:pt x="823" y="594"/>
                </a:cubicBezTo>
                <a:cubicBezTo>
                  <a:pt x="834" y="589"/>
                  <a:pt x="840" y="577"/>
                  <a:pt x="851" y="572"/>
                </a:cubicBezTo>
                <a:cubicBezTo>
                  <a:pt x="859" y="568"/>
                  <a:pt x="879" y="557"/>
                  <a:pt x="884" y="570"/>
                </a:cubicBezTo>
                <a:cubicBezTo>
                  <a:pt x="883" y="570"/>
                  <a:pt x="882" y="570"/>
                  <a:pt x="881" y="569"/>
                </a:cubicBezTo>
                <a:cubicBezTo>
                  <a:pt x="887" y="573"/>
                  <a:pt x="879" y="576"/>
                  <a:pt x="877" y="578"/>
                </a:cubicBezTo>
                <a:cubicBezTo>
                  <a:pt x="873" y="581"/>
                  <a:pt x="870" y="576"/>
                  <a:pt x="866" y="579"/>
                </a:cubicBezTo>
                <a:cubicBezTo>
                  <a:pt x="868" y="579"/>
                  <a:pt x="872" y="583"/>
                  <a:pt x="872" y="583"/>
                </a:cubicBezTo>
                <a:cubicBezTo>
                  <a:pt x="875" y="583"/>
                  <a:pt x="877" y="582"/>
                  <a:pt x="879" y="583"/>
                </a:cubicBezTo>
                <a:cubicBezTo>
                  <a:pt x="879" y="586"/>
                  <a:pt x="877" y="589"/>
                  <a:pt x="875" y="591"/>
                </a:cubicBezTo>
                <a:cubicBezTo>
                  <a:pt x="876" y="590"/>
                  <a:pt x="877" y="591"/>
                  <a:pt x="879" y="590"/>
                </a:cubicBezTo>
                <a:cubicBezTo>
                  <a:pt x="877" y="596"/>
                  <a:pt x="883" y="601"/>
                  <a:pt x="887" y="602"/>
                </a:cubicBezTo>
                <a:cubicBezTo>
                  <a:pt x="886" y="602"/>
                  <a:pt x="886" y="603"/>
                  <a:pt x="886" y="603"/>
                </a:cubicBezTo>
                <a:cubicBezTo>
                  <a:pt x="892" y="606"/>
                  <a:pt x="898" y="609"/>
                  <a:pt x="903" y="605"/>
                </a:cubicBezTo>
                <a:cubicBezTo>
                  <a:pt x="904" y="606"/>
                  <a:pt x="904" y="607"/>
                  <a:pt x="904" y="608"/>
                </a:cubicBezTo>
                <a:cubicBezTo>
                  <a:pt x="905" y="608"/>
                  <a:pt x="907" y="607"/>
                  <a:pt x="908" y="606"/>
                </a:cubicBezTo>
                <a:cubicBezTo>
                  <a:pt x="904" y="602"/>
                  <a:pt x="912" y="595"/>
                  <a:pt x="914" y="591"/>
                </a:cubicBezTo>
                <a:cubicBezTo>
                  <a:pt x="919" y="592"/>
                  <a:pt x="916" y="597"/>
                  <a:pt x="915" y="601"/>
                </a:cubicBezTo>
                <a:cubicBezTo>
                  <a:pt x="919" y="598"/>
                  <a:pt x="924" y="603"/>
                  <a:pt x="921" y="605"/>
                </a:cubicBezTo>
                <a:cubicBezTo>
                  <a:pt x="917" y="607"/>
                  <a:pt x="913" y="609"/>
                  <a:pt x="908" y="608"/>
                </a:cubicBezTo>
                <a:cubicBezTo>
                  <a:pt x="909" y="609"/>
                  <a:pt x="910" y="610"/>
                  <a:pt x="911" y="611"/>
                </a:cubicBezTo>
                <a:cubicBezTo>
                  <a:pt x="906" y="613"/>
                  <a:pt x="901" y="616"/>
                  <a:pt x="895" y="618"/>
                </a:cubicBezTo>
                <a:cubicBezTo>
                  <a:pt x="893" y="618"/>
                  <a:pt x="891" y="619"/>
                  <a:pt x="890" y="620"/>
                </a:cubicBezTo>
                <a:cubicBezTo>
                  <a:pt x="888" y="622"/>
                  <a:pt x="887" y="618"/>
                  <a:pt x="885" y="619"/>
                </a:cubicBezTo>
                <a:cubicBezTo>
                  <a:pt x="882" y="622"/>
                  <a:pt x="878" y="628"/>
                  <a:pt x="875" y="631"/>
                </a:cubicBezTo>
                <a:cubicBezTo>
                  <a:pt x="872" y="634"/>
                  <a:pt x="870" y="630"/>
                  <a:pt x="868" y="630"/>
                </a:cubicBezTo>
                <a:cubicBezTo>
                  <a:pt x="863" y="622"/>
                  <a:pt x="876" y="615"/>
                  <a:pt x="880" y="612"/>
                </a:cubicBezTo>
                <a:cubicBezTo>
                  <a:pt x="883" y="610"/>
                  <a:pt x="882" y="612"/>
                  <a:pt x="883" y="614"/>
                </a:cubicBezTo>
                <a:cubicBezTo>
                  <a:pt x="886" y="616"/>
                  <a:pt x="888" y="613"/>
                  <a:pt x="891" y="610"/>
                </a:cubicBezTo>
                <a:cubicBezTo>
                  <a:pt x="887" y="610"/>
                  <a:pt x="883" y="609"/>
                  <a:pt x="880" y="611"/>
                </a:cubicBezTo>
                <a:cubicBezTo>
                  <a:pt x="880" y="609"/>
                  <a:pt x="881" y="607"/>
                  <a:pt x="883" y="605"/>
                </a:cubicBezTo>
                <a:cubicBezTo>
                  <a:pt x="879" y="604"/>
                  <a:pt x="873" y="610"/>
                  <a:pt x="870" y="612"/>
                </a:cubicBezTo>
                <a:cubicBezTo>
                  <a:pt x="868" y="613"/>
                  <a:pt x="868" y="610"/>
                  <a:pt x="866" y="613"/>
                </a:cubicBezTo>
                <a:cubicBezTo>
                  <a:pt x="864" y="615"/>
                  <a:pt x="861" y="614"/>
                  <a:pt x="860" y="614"/>
                </a:cubicBezTo>
                <a:cubicBezTo>
                  <a:pt x="862" y="622"/>
                  <a:pt x="848" y="619"/>
                  <a:pt x="846" y="623"/>
                </a:cubicBezTo>
                <a:cubicBezTo>
                  <a:pt x="846" y="622"/>
                  <a:pt x="845" y="622"/>
                  <a:pt x="844" y="621"/>
                </a:cubicBezTo>
                <a:cubicBezTo>
                  <a:pt x="842" y="625"/>
                  <a:pt x="840" y="626"/>
                  <a:pt x="836" y="628"/>
                </a:cubicBezTo>
                <a:cubicBezTo>
                  <a:pt x="833" y="629"/>
                  <a:pt x="833" y="631"/>
                  <a:pt x="832" y="634"/>
                </a:cubicBezTo>
                <a:cubicBezTo>
                  <a:pt x="830" y="638"/>
                  <a:pt x="822" y="653"/>
                  <a:pt x="833" y="652"/>
                </a:cubicBezTo>
                <a:cubicBezTo>
                  <a:pt x="833" y="651"/>
                  <a:pt x="833" y="650"/>
                  <a:pt x="832" y="650"/>
                </a:cubicBezTo>
                <a:cubicBezTo>
                  <a:pt x="833" y="650"/>
                  <a:pt x="834" y="651"/>
                  <a:pt x="835" y="652"/>
                </a:cubicBezTo>
                <a:cubicBezTo>
                  <a:pt x="831" y="655"/>
                  <a:pt x="827" y="653"/>
                  <a:pt x="824" y="652"/>
                </a:cubicBezTo>
                <a:cubicBezTo>
                  <a:pt x="822" y="651"/>
                  <a:pt x="823" y="657"/>
                  <a:pt x="820" y="657"/>
                </a:cubicBezTo>
                <a:cubicBezTo>
                  <a:pt x="812" y="657"/>
                  <a:pt x="809" y="658"/>
                  <a:pt x="802" y="662"/>
                </a:cubicBezTo>
                <a:cubicBezTo>
                  <a:pt x="807" y="662"/>
                  <a:pt x="811" y="659"/>
                  <a:pt x="815" y="659"/>
                </a:cubicBezTo>
                <a:cubicBezTo>
                  <a:pt x="815" y="659"/>
                  <a:pt x="814" y="659"/>
                  <a:pt x="814" y="660"/>
                </a:cubicBezTo>
                <a:cubicBezTo>
                  <a:pt x="815" y="660"/>
                  <a:pt x="817" y="660"/>
                  <a:pt x="818" y="660"/>
                </a:cubicBezTo>
                <a:cubicBezTo>
                  <a:pt x="815" y="662"/>
                  <a:pt x="812" y="663"/>
                  <a:pt x="809" y="664"/>
                </a:cubicBezTo>
                <a:cubicBezTo>
                  <a:pt x="805" y="664"/>
                  <a:pt x="800" y="663"/>
                  <a:pt x="798" y="666"/>
                </a:cubicBezTo>
                <a:cubicBezTo>
                  <a:pt x="806" y="667"/>
                  <a:pt x="795" y="681"/>
                  <a:pt x="792" y="684"/>
                </a:cubicBezTo>
                <a:cubicBezTo>
                  <a:pt x="794" y="680"/>
                  <a:pt x="788" y="678"/>
                  <a:pt x="787" y="675"/>
                </a:cubicBezTo>
                <a:cubicBezTo>
                  <a:pt x="788" y="679"/>
                  <a:pt x="793" y="685"/>
                  <a:pt x="791" y="689"/>
                </a:cubicBezTo>
                <a:cubicBezTo>
                  <a:pt x="789" y="693"/>
                  <a:pt x="785" y="698"/>
                  <a:pt x="784" y="702"/>
                </a:cubicBezTo>
                <a:cubicBezTo>
                  <a:pt x="783" y="702"/>
                  <a:pt x="783" y="702"/>
                  <a:pt x="783" y="702"/>
                </a:cubicBezTo>
                <a:cubicBezTo>
                  <a:pt x="784" y="699"/>
                  <a:pt x="785" y="697"/>
                  <a:pt x="786" y="694"/>
                </a:cubicBezTo>
                <a:cubicBezTo>
                  <a:pt x="784" y="693"/>
                  <a:pt x="785" y="689"/>
                  <a:pt x="781" y="690"/>
                </a:cubicBezTo>
                <a:cubicBezTo>
                  <a:pt x="782" y="687"/>
                  <a:pt x="782" y="684"/>
                  <a:pt x="783" y="681"/>
                </a:cubicBezTo>
                <a:cubicBezTo>
                  <a:pt x="783" y="680"/>
                  <a:pt x="786" y="675"/>
                  <a:pt x="783" y="677"/>
                </a:cubicBezTo>
                <a:cubicBezTo>
                  <a:pt x="777" y="681"/>
                  <a:pt x="779" y="684"/>
                  <a:pt x="780" y="692"/>
                </a:cubicBezTo>
                <a:cubicBezTo>
                  <a:pt x="779" y="691"/>
                  <a:pt x="776" y="690"/>
                  <a:pt x="774" y="689"/>
                </a:cubicBezTo>
                <a:cubicBezTo>
                  <a:pt x="776" y="691"/>
                  <a:pt x="780" y="692"/>
                  <a:pt x="781" y="694"/>
                </a:cubicBezTo>
                <a:cubicBezTo>
                  <a:pt x="782" y="696"/>
                  <a:pt x="780" y="701"/>
                  <a:pt x="780" y="703"/>
                </a:cubicBezTo>
                <a:cubicBezTo>
                  <a:pt x="781" y="706"/>
                  <a:pt x="786" y="705"/>
                  <a:pt x="784" y="710"/>
                </a:cubicBezTo>
                <a:cubicBezTo>
                  <a:pt x="783" y="714"/>
                  <a:pt x="781" y="714"/>
                  <a:pt x="777" y="715"/>
                </a:cubicBezTo>
                <a:cubicBezTo>
                  <a:pt x="780" y="715"/>
                  <a:pt x="786" y="714"/>
                  <a:pt x="785" y="719"/>
                </a:cubicBezTo>
                <a:cubicBezTo>
                  <a:pt x="785" y="721"/>
                  <a:pt x="778" y="721"/>
                  <a:pt x="776" y="721"/>
                </a:cubicBezTo>
                <a:cubicBezTo>
                  <a:pt x="777" y="722"/>
                  <a:pt x="778" y="723"/>
                  <a:pt x="779" y="723"/>
                </a:cubicBezTo>
                <a:cubicBezTo>
                  <a:pt x="778" y="724"/>
                  <a:pt x="777" y="725"/>
                  <a:pt x="775" y="725"/>
                </a:cubicBezTo>
                <a:cubicBezTo>
                  <a:pt x="777" y="728"/>
                  <a:pt x="779" y="725"/>
                  <a:pt x="782" y="726"/>
                </a:cubicBezTo>
                <a:cubicBezTo>
                  <a:pt x="780" y="727"/>
                  <a:pt x="778" y="728"/>
                  <a:pt x="776" y="729"/>
                </a:cubicBezTo>
                <a:cubicBezTo>
                  <a:pt x="775" y="730"/>
                  <a:pt x="773" y="728"/>
                  <a:pt x="772" y="729"/>
                </a:cubicBezTo>
                <a:cubicBezTo>
                  <a:pt x="769" y="730"/>
                  <a:pt x="767" y="735"/>
                  <a:pt x="766" y="737"/>
                </a:cubicBezTo>
                <a:cubicBezTo>
                  <a:pt x="765" y="739"/>
                  <a:pt x="761" y="738"/>
                  <a:pt x="759" y="741"/>
                </a:cubicBezTo>
                <a:cubicBezTo>
                  <a:pt x="757" y="743"/>
                  <a:pt x="755" y="746"/>
                  <a:pt x="753" y="747"/>
                </a:cubicBezTo>
                <a:cubicBezTo>
                  <a:pt x="744" y="753"/>
                  <a:pt x="743" y="755"/>
                  <a:pt x="738" y="764"/>
                </a:cubicBezTo>
                <a:cubicBezTo>
                  <a:pt x="736" y="769"/>
                  <a:pt x="737" y="777"/>
                  <a:pt x="739" y="781"/>
                </a:cubicBezTo>
                <a:cubicBezTo>
                  <a:pt x="743" y="789"/>
                  <a:pt x="745" y="796"/>
                  <a:pt x="748" y="805"/>
                </a:cubicBezTo>
                <a:cubicBezTo>
                  <a:pt x="749" y="809"/>
                  <a:pt x="750" y="820"/>
                  <a:pt x="747" y="823"/>
                </a:cubicBezTo>
                <a:cubicBezTo>
                  <a:pt x="745" y="826"/>
                  <a:pt x="743" y="829"/>
                  <a:pt x="740" y="825"/>
                </a:cubicBezTo>
                <a:cubicBezTo>
                  <a:pt x="739" y="824"/>
                  <a:pt x="734" y="819"/>
                  <a:pt x="734" y="819"/>
                </a:cubicBezTo>
                <a:cubicBezTo>
                  <a:pt x="733" y="815"/>
                  <a:pt x="731" y="812"/>
                  <a:pt x="730" y="809"/>
                </a:cubicBezTo>
                <a:cubicBezTo>
                  <a:pt x="729" y="806"/>
                  <a:pt x="727" y="804"/>
                  <a:pt x="728" y="800"/>
                </a:cubicBezTo>
                <a:cubicBezTo>
                  <a:pt x="727" y="800"/>
                  <a:pt x="727" y="801"/>
                  <a:pt x="726" y="802"/>
                </a:cubicBezTo>
                <a:cubicBezTo>
                  <a:pt x="725" y="796"/>
                  <a:pt x="729" y="789"/>
                  <a:pt x="724" y="786"/>
                </a:cubicBezTo>
                <a:cubicBezTo>
                  <a:pt x="720" y="782"/>
                  <a:pt x="717" y="776"/>
                  <a:pt x="712" y="778"/>
                </a:cubicBezTo>
                <a:cubicBezTo>
                  <a:pt x="709" y="779"/>
                  <a:pt x="706" y="781"/>
                  <a:pt x="703" y="779"/>
                </a:cubicBezTo>
                <a:cubicBezTo>
                  <a:pt x="701" y="778"/>
                  <a:pt x="698" y="775"/>
                  <a:pt x="695" y="774"/>
                </a:cubicBezTo>
                <a:cubicBezTo>
                  <a:pt x="690" y="773"/>
                  <a:pt x="682" y="779"/>
                  <a:pt x="681" y="771"/>
                </a:cubicBezTo>
                <a:cubicBezTo>
                  <a:pt x="680" y="778"/>
                  <a:pt x="665" y="773"/>
                  <a:pt x="660" y="776"/>
                </a:cubicBezTo>
                <a:cubicBezTo>
                  <a:pt x="663" y="777"/>
                  <a:pt x="675" y="778"/>
                  <a:pt x="666" y="782"/>
                </a:cubicBezTo>
                <a:cubicBezTo>
                  <a:pt x="667" y="783"/>
                  <a:pt x="672" y="785"/>
                  <a:pt x="672" y="785"/>
                </a:cubicBezTo>
                <a:cubicBezTo>
                  <a:pt x="673" y="788"/>
                  <a:pt x="671" y="789"/>
                  <a:pt x="669" y="789"/>
                </a:cubicBezTo>
                <a:cubicBezTo>
                  <a:pt x="670" y="785"/>
                  <a:pt x="666" y="784"/>
                  <a:pt x="663" y="783"/>
                </a:cubicBezTo>
                <a:cubicBezTo>
                  <a:pt x="664" y="785"/>
                  <a:pt x="663" y="786"/>
                  <a:pt x="663" y="787"/>
                </a:cubicBezTo>
                <a:cubicBezTo>
                  <a:pt x="661" y="783"/>
                  <a:pt x="659" y="788"/>
                  <a:pt x="656" y="785"/>
                </a:cubicBezTo>
                <a:cubicBezTo>
                  <a:pt x="652" y="783"/>
                  <a:pt x="651" y="780"/>
                  <a:pt x="646" y="782"/>
                </a:cubicBezTo>
                <a:cubicBezTo>
                  <a:pt x="644" y="782"/>
                  <a:pt x="640" y="780"/>
                  <a:pt x="638" y="779"/>
                </a:cubicBezTo>
                <a:cubicBezTo>
                  <a:pt x="634" y="778"/>
                  <a:pt x="627" y="783"/>
                  <a:pt x="623" y="784"/>
                </a:cubicBezTo>
                <a:cubicBezTo>
                  <a:pt x="616" y="787"/>
                  <a:pt x="600" y="799"/>
                  <a:pt x="600" y="809"/>
                </a:cubicBezTo>
                <a:cubicBezTo>
                  <a:pt x="599" y="812"/>
                  <a:pt x="604" y="815"/>
                  <a:pt x="604" y="818"/>
                </a:cubicBezTo>
                <a:cubicBezTo>
                  <a:pt x="604" y="820"/>
                  <a:pt x="602" y="824"/>
                  <a:pt x="602" y="826"/>
                </a:cubicBezTo>
                <a:cubicBezTo>
                  <a:pt x="600" y="831"/>
                  <a:pt x="598" y="836"/>
                  <a:pt x="598" y="842"/>
                </a:cubicBezTo>
                <a:cubicBezTo>
                  <a:pt x="598" y="856"/>
                  <a:pt x="600" y="867"/>
                  <a:pt x="608" y="878"/>
                </a:cubicBezTo>
                <a:cubicBezTo>
                  <a:pt x="612" y="885"/>
                  <a:pt x="614" y="890"/>
                  <a:pt x="621" y="892"/>
                </a:cubicBezTo>
                <a:cubicBezTo>
                  <a:pt x="623" y="893"/>
                  <a:pt x="625" y="897"/>
                  <a:pt x="627" y="896"/>
                </a:cubicBezTo>
                <a:cubicBezTo>
                  <a:pt x="630" y="895"/>
                  <a:pt x="633" y="894"/>
                  <a:pt x="636" y="893"/>
                </a:cubicBezTo>
                <a:cubicBezTo>
                  <a:pt x="639" y="892"/>
                  <a:pt x="641" y="891"/>
                  <a:pt x="644" y="891"/>
                </a:cubicBezTo>
                <a:cubicBezTo>
                  <a:pt x="647" y="891"/>
                  <a:pt x="648" y="894"/>
                  <a:pt x="650" y="893"/>
                </a:cubicBezTo>
                <a:cubicBezTo>
                  <a:pt x="651" y="892"/>
                  <a:pt x="653" y="892"/>
                  <a:pt x="654" y="891"/>
                </a:cubicBezTo>
                <a:cubicBezTo>
                  <a:pt x="654" y="891"/>
                  <a:pt x="652" y="889"/>
                  <a:pt x="654" y="888"/>
                </a:cubicBezTo>
                <a:cubicBezTo>
                  <a:pt x="656" y="885"/>
                  <a:pt x="658" y="884"/>
                  <a:pt x="659" y="881"/>
                </a:cubicBezTo>
                <a:cubicBezTo>
                  <a:pt x="660" y="875"/>
                  <a:pt x="660" y="868"/>
                  <a:pt x="666" y="865"/>
                </a:cubicBezTo>
                <a:cubicBezTo>
                  <a:pt x="669" y="864"/>
                  <a:pt x="678" y="862"/>
                  <a:pt x="680" y="862"/>
                </a:cubicBezTo>
                <a:cubicBezTo>
                  <a:pt x="684" y="863"/>
                  <a:pt x="694" y="861"/>
                  <a:pt x="691" y="869"/>
                </a:cubicBezTo>
                <a:cubicBezTo>
                  <a:pt x="690" y="872"/>
                  <a:pt x="685" y="881"/>
                  <a:pt x="683" y="881"/>
                </a:cubicBezTo>
                <a:cubicBezTo>
                  <a:pt x="684" y="881"/>
                  <a:pt x="684" y="883"/>
                  <a:pt x="686" y="883"/>
                </a:cubicBezTo>
                <a:cubicBezTo>
                  <a:pt x="685" y="883"/>
                  <a:pt x="684" y="884"/>
                  <a:pt x="684" y="885"/>
                </a:cubicBezTo>
                <a:cubicBezTo>
                  <a:pt x="684" y="886"/>
                  <a:pt x="684" y="886"/>
                  <a:pt x="684" y="886"/>
                </a:cubicBezTo>
                <a:cubicBezTo>
                  <a:pt x="684" y="885"/>
                  <a:pt x="685" y="885"/>
                  <a:pt x="685" y="885"/>
                </a:cubicBezTo>
                <a:cubicBezTo>
                  <a:pt x="684" y="888"/>
                  <a:pt x="683" y="892"/>
                  <a:pt x="682" y="896"/>
                </a:cubicBezTo>
                <a:cubicBezTo>
                  <a:pt x="681" y="894"/>
                  <a:pt x="680" y="892"/>
                  <a:pt x="681" y="890"/>
                </a:cubicBezTo>
                <a:cubicBezTo>
                  <a:pt x="680" y="891"/>
                  <a:pt x="679" y="892"/>
                  <a:pt x="678" y="894"/>
                </a:cubicBezTo>
                <a:cubicBezTo>
                  <a:pt x="683" y="894"/>
                  <a:pt x="677" y="903"/>
                  <a:pt x="679" y="907"/>
                </a:cubicBezTo>
                <a:cubicBezTo>
                  <a:pt x="680" y="910"/>
                  <a:pt x="675" y="915"/>
                  <a:pt x="673" y="917"/>
                </a:cubicBezTo>
                <a:cubicBezTo>
                  <a:pt x="680" y="920"/>
                  <a:pt x="687" y="918"/>
                  <a:pt x="694" y="919"/>
                </a:cubicBezTo>
                <a:cubicBezTo>
                  <a:pt x="697" y="919"/>
                  <a:pt x="699" y="917"/>
                  <a:pt x="702" y="917"/>
                </a:cubicBezTo>
                <a:cubicBezTo>
                  <a:pt x="705" y="918"/>
                  <a:pt x="709" y="918"/>
                  <a:pt x="712" y="919"/>
                </a:cubicBezTo>
                <a:cubicBezTo>
                  <a:pt x="719" y="922"/>
                  <a:pt x="723" y="926"/>
                  <a:pt x="722" y="933"/>
                </a:cubicBezTo>
                <a:cubicBezTo>
                  <a:pt x="721" y="938"/>
                  <a:pt x="720" y="943"/>
                  <a:pt x="719" y="948"/>
                </a:cubicBezTo>
                <a:cubicBezTo>
                  <a:pt x="719" y="950"/>
                  <a:pt x="717" y="953"/>
                  <a:pt x="716" y="955"/>
                </a:cubicBezTo>
                <a:cubicBezTo>
                  <a:pt x="715" y="968"/>
                  <a:pt x="730" y="989"/>
                  <a:pt x="742" y="984"/>
                </a:cubicBezTo>
                <a:cubicBezTo>
                  <a:pt x="749" y="981"/>
                  <a:pt x="753" y="978"/>
                  <a:pt x="760" y="981"/>
                </a:cubicBezTo>
                <a:cubicBezTo>
                  <a:pt x="768" y="983"/>
                  <a:pt x="771" y="987"/>
                  <a:pt x="776" y="993"/>
                </a:cubicBezTo>
                <a:cubicBezTo>
                  <a:pt x="776" y="984"/>
                  <a:pt x="787" y="971"/>
                  <a:pt x="791" y="964"/>
                </a:cubicBezTo>
                <a:cubicBezTo>
                  <a:pt x="792" y="962"/>
                  <a:pt x="801" y="960"/>
                  <a:pt x="803" y="960"/>
                </a:cubicBezTo>
                <a:cubicBezTo>
                  <a:pt x="809" y="957"/>
                  <a:pt x="815" y="955"/>
                  <a:pt x="821" y="953"/>
                </a:cubicBezTo>
                <a:cubicBezTo>
                  <a:pt x="827" y="951"/>
                  <a:pt x="837" y="956"/>
                  <a:pt x="843" y="957"/>
                </a:cubicBezTo>
                <a:cubicBezTo>
                  <a:pt x="857" y="961"/>
                  <a:pt x="872" y="964"/>
                  <a:pt x="886" y="967"/>
                </a:cubicBezTo>
                <a:cubicBezTo>
                  <a:pt x="894" y="969"/>
                  <a:pt x="902" y="969"/>
                  <a:pt x="908" y="975"/>
                </a:cubicBezTo>
                <a:cubicBezTo>
                  <a:pt x="919" y="986"/>
                  <a:pt x="931" y="997"/>
                  <a:pt x="942" y="1008"/>
                </a:cubicBezTo>
                <a:cubicBezTo>
                  <a:pt x="949" y="1014"/>
                  <a:pt x="965" y="1015"/>
                  <a:pt x="974" y="1017"/>
                </a:cubicBezTo>
                <a:cubicBezTo>
                  <a:pt x="982" y="1019"/>
                  <a:pt x="989" y="1033"/>
                  <a:pt x="994" y="1040"/>
                </a:cubicBezTo>
                <a:cubicBezTo>
                  <a:pt x="1000" y="1047"/>
                  <a:pt x="1005" y="1054"/>
                  <a:pt x="1011" y="1061"/>
                </a:cubicBezTo>
                <a:cubicBezTo>
                  <a:pt x="1012" y="1063"/>
                  <a:pt x="1015" y="1069"/>
                  <a:pt x="1017" y="1070"/>
                </a:cubicBezTo>
                <a:cubicBezTo>
                  <a:pt x="1028" y="1074"/>
                  <a:pt x="1040" y="1078"/>
                  <a:pt x="1052" y="1082"/>
                </a:cubicBezTo>
                <a:cubicBezTo>
                  <a:pt x="1063" y="1086"/>
                  <a:pt x="1075" y="1091"/>
                  <a:pt x="1087" y="1095"/>
                </a:cubicBezTo>
                <a:cubicBezTo>
                  <a:pt x="1096" y="1098"/>
                  <a:pt x="1106" y="1109"/>
                  <a:pt x="1115" y="1115"/>
                </a:cubicBezTo>
                <a:cubicBezTo>
                  <a:pt x="1116" y="1115"/>
                  <a:pt x="1127" y="1115"/>
                  <a:pt x="1128" y="1117"/>
                </a:cubicBezTo>
                <a:cubicBezTo>
                  <a:pt x="1129" y="1122"/>
                  <a:pt x="1130" y="1127"/>
                  <a:pt x="1131" y="1132"/>
                </a:cubicBezTo>
                <a:close/>
                <a:moveTo>
                  <a:pt x="757" y="636"/>
                </a:moveTo>
                <a:cubicBezTo>
                  <a:pt x="757" y="640"/>
                  <a:pt x="746" y="643"/>
                  <a:pt x="742" y="642"/>
                </a:cubicBezTo>
                <a:cubicBezTo>
                  <a:pt x="737" y="642"/>
                  <a:pt x="736" y="642"/>
                  <a:pt x="732" y="646"/>
                </a:cubicBezTo>
                <a:cubicBezTo>
                  <a:pt x="730" y="648"/>
                  <a:pt x="728" y="651"/>
                  <a:pt x="724" y="649"/>
                </a:cubicBezTo>
                <a:cubicBezTo>
                  <a:pt x="725" y="646"/>
                  <a:pt x="727" y="645"/>
                  <a:pt x="729" y="644"/>
                </a:cubicBezTo>
                <a:cubicBezTo>
                  <a:pt x="728" y="642"/>
                  <a:pt x="728" y="644"/>
                  <a:pt x="727" y="641"/>
                </a:cubicBezTo>
                <a:cubicBezTo>
                  <a:pt x="724" y="645"/>
                  <a:pt x="722" y="648"/>
                  <a:pt x="720" y="652"/>
                </a:cubicBezTo>
                <a:cubicBezTo>
                  <a:pt x="722" y="653"/>
                  <a:pt x="723" y="653"/>
                  <a:pt x="725" y="654"/>
                </a:cubicBezTo>
                <a:cubicBezTo>
                  <a:pt x="725" y="654"/>
                  <a:pt x="725" y="655"/>
                  <a:pt x="724" y="656"/>
                </a:cubicBezTo>
                <a:cubicBezTo>
                  <a:pt x="732" y="656"/>
                  <a:pt x="735" y="652"/>
                  <a:pt x="742" y="650"/>
                </a:cubicBezTo>
                <a:cubicBezTo>
                  <a:pt x="748" y="648"/>
                  <a:pt x="753" y="645"/>
                  <a:pt x="759" y="640"/>
                </a:cubicBezTo>
                <a:cubicBezTo>
                  <a:pt x="759" y="638"/>
                  <a:pt x="759" y="637"/>
                  <a:pt x="757" y="636"/>
                </a:cubicBezTo>
                <a:close/>
                <a:moveTo>
                  <a:pt x="768" y="634"/>
                </a:moveTo>
                <a:cubicBezTo>
                  <a:pt x="774" y="639"/>
                  <a:pt x="786" y="628"/>
                  <a:pt x="780" y="626"/>
                </a:cubicBezTo>
                <a:cubicBezTo>
                  <a:pt x="782" y="624"/>
                  <a:pt x="783" y="622"/>
                  <a:pt x="785" y="621"/>
                </a:cubicBezTo>
                <a:cubicBezTo>
                  <a:pt x="782" y="622"/>
                  <a:pt x="774" y="628"/>
                  <a:pt x="771" y="627"/>
                </a:cubicBezTo>
                <a:cubicBezTo>
                  <a:pt x="766" y="625"/>
                  <a:pt x="760" y="628"/>
                  <a:pt x="756" y="629"/>
                </a:cubicBezTo>
                <a:cubicBezTo>
                  <a:pt x="745" y="642"/>
                  <a:pt x="763" y="630"/>
                  <a:pt x="768" y="634"/>
                </a:cubicBezTo>
                <a:close/>
                <a:moveTo>
                  <a:pt x="647" y="594"/>
                </a:moveTo>
                <a:cubicBezTo>
                  <a:pt x="650" y="596"/>
                  <a:pt x="654" y="593"/>
                  <a:pt x="657" y="592"/>
                </a:cubicBezTo>
                <a:cubicBezTo>
                  <a:pt x="657" y="593"/>
                  <a:pt x="657" y="594"/>
                  <a:pt x="656" y="594"/>
                </a:cubicBezTo>
                <a:cubicBezTo>
                  <a:pt x="665" y="599"/>
                  <a:pt x="677" y="582"/>
                  <a:pt x="683" y="587"/>
                </a:cubicBezTo>
                <a:cubicBezTo>
                  <a:pt x="681" y="588"/>
                  <a:pt x="678" y="590"/>
                  <a:pt x="677" y="594"/>
                </a:cubicBezTo>
                <a:cubicBezTo>
                  <a:pt x="680" y="592"/>
                  <a:pt x="683" y="592"/>
                  <a:pt x="685" y="595"/>
                </a:cubicBezTo>
                <a:cubicBezTo>
                  <a:pt x="687" y="597"/>
                  <a:pt x="689" y="596"/>
                  <a:pt x="691" y="598"/>
                </a:cubicBezTo>
                <a:cubicBezTo>
                  <a:pt x="693" y="598"/>
                  <a:pt x="705" y="594"/>
                  <a:pt x="707" y="594"/>
                </a:cubicBezTo>
                <a:cubicBezTo>
                  <a:pt x="706" y="598"/>
                  <a:pt x="709" y="597"/>
                  <a:pt x="712" y="598"/>
                </a:cubicBezTo>
                <a:cubicBezTo>
                  <a:pt x="713" y="599"/>
                  <a:pt x="714" y="602"/>
                  <a:pt x="716" y="603"/>
                </a:cubicBezTo>
                <a:cubicBezTo>
                  <a:pt x="713" y="603"/>
                  <a:pt x="710" y="601"/>
                  <a:pt x="709" y="605"/>
                </a:cubicBezTo>
                <a:cubicBezTo>
                  <a:pt x="704" y="600"/>
                  <a:pt x="696" y="602"/>
                  <a:pt x="693" y="607"/>
                </a:cubicBezTo>
                <a:cubicBezTo>
                  <a:pt x="692" y="607"/>
                  <a:pt x="692" y="607"/>
                  <a:pt x="692" y="607"/>
                </a:cubicBezTo>
                <a:cubicBezTo>
                  <a:pt x="693" y="606"/>
                  <a:pt x="693" y="605"/>
                  <a:pt x="693" y="605"/>
                </a:cubicBezTo>
                <a:cubicBezTo>
                  <a:pt x="692" y="606"/>
                  <a:pt x="691" y="606"/>
                  <a:pt x="690" y="607"/>
                </a:cubicBezTo>
                <a:cubicBezTo>
                  <a:pt x="690" y="606"/>
                  <a:pt x="690" y="605"/>
                  <a:pt x="690" y="604"/>
                </a:cubicBezTo>
                <a:cubicBezTo>
                  <a:pt x="687" y="607"/>
                  <a:pt x="682" y="615"/>
                  <a:pt x="681" y="619"/>
                </a:cubicBezTo>
                <a:cubicBezTo>
                  <a:pt x="684" y="620"/>
                  <a:pt x="686" y="613"/>
                  <a:pt x="689" y="612"/>
                </a:cubicBezTo>
                <a:cubicBezTo>
                  <a:pt x="689" y="615"/>
                  <a:pt x="686" y="620"/>
                  <a:pt x="685" y="623"/>
                </a:cubicBezTo>
                <a:cubicBezTo>
                  <a:pt x="684" y="627"/>
                  <a:pt x="682" y="632"/>
                  <a:pt x="682" y="637"/>
                </a:cubicBezTo>
                <a:cubicBezTo>
                  <a:pt x="683" y="644"/>
                  <a:pt x="686" y="662"/>
                  <a:pt x="693" y="648"/>
                </a:cubicBezTo>
                <a:cubicBezTo>
                  <a:pt x="697" y="640"/>
                  <a:pt x="696" y="635"/>
                  <a:pt x="694" y="628"/>
                </a:cubicBezTo>
                <a:cubicBezTo>
                  <a:pt x="693" y="619"/>
                  <a:pt x="699" y="618"/>
                  <a:pt x="701" y="612"/>
                </a:cubicBezTo>
                <a:cubicBezTo>
                  <a:pt x="701" y="614"/>
                  <a:pt x="702" y="616"/>
                  <a:pt x="701" y="617"/>
                </a:cubicBezTo>
                <a:cubicBezTo>
                  <a:pt x="704" y="615"/>
                  <a:pt x="703" y="610"/>
                  <a:pt x="707" y="610"/>
                </a:cubicBezTo>
                <a:cubicBezTo>
                  <a:pt x="703" y="605"/>
                  <a:pt x="711" y="606"/>
                  <a:pt x="714" y="608"/>
                </a:cubicBezTo>
                <a:cubicBezTo>
                  <a:pt x="716" y="611"/>
                  <a:pt x="720" y="610"/>
                  <a:pt x="721" y="614"/>
                </a:cubicBezTo>
                <a:cubicBezTo>
                  <a:pt x="721" y="614"/>
                  <a:pt x="721" y="614"/>
                  <a:pt x="720" y="614"/>
                </a:cubicBezTo>
                <a:cubicBezTo>
                  <a:pt x="721" y="617"/>
                  <a:pt x="722" y="622"/>
                  <a:pt x="719" y="623"/>
                </a:cubicBezTo>
                <a:cubicBezTo>
                  <a:pt x="719" y="624"/>
                  <a:pt x="715" y="628"/>
                  <a:pt x="716" y="629"/>
                </a:cubicBezTo>
                <a:cubicBezTo>
                  <a:pt x="716" y="632"/>
                  <a:pt x="723" y="626"/>
                  <a:pt x="724" y="626"/>
                </a:cubicBezTo>
                <a:cubicBezTo>
                  <a:pt x="728" y="626"/>
                  <a:pt x="728" y="635"/>
                  <a:pt x="728" y="638"/>
                </a:cubicBezTo>
                <a:cubicBezTo>
                  <a:pt x="730" y="636"/>
                  <a:pt x="732" y="634"/>
                  <a:pt x="734" y="631"/>
                </a:cubicBezTo>
                <a:cubicBezTo>
                  <a:pt x="736" y="630"/>
                  <a:pt x="735" y="626"/>
                  <a:pt x="735" y="624"/>
                </a:cubicBezTo>
                <a:cubicBezTo>
                  <a:pt x="737" y="620"/>
                  <a:pt x="741" y="615"/>
                  <a:pt x="735" y="612"/>
                </a:cubicBezTo>
                <a:cubicBezTo>
                  <a:pt x="739" y="610"/>
                  <a:pt x="737" y="616"/>
                  <a:pt x="741" y="615"/>
                </a:cubicBezTo>
                <a:cubicBezTo>
                  <a:pt x="740" y="616"/>
                  <a:pt x="741" y="617"/>
                  <a:pt x="740" y="618"/>
                </a:cubicBezTo>
                <a:cubicBezTo>
                  <a:pt x="741" y="618"/>
                  <a:pt x="741" y="618"/>
                  <a:pt x="741" y="619"/>
                </a:cubicBezTo>
                <a:cubicBezTo>
                  <a:pt x="743" y="617"/>
                  <a:pt x="747" y="620"/>
                  <a:pt x="749" y="619"/>
                </a:cubicBezTo>
                <a:cubicBezTo>
                  <a:pt x="750" y="619"/>
                  <a:pt x="748" y="616"/>
                  <a:pt x="752" y="618"/>
                </a:cubicBezTo>
                <a:cubicBezTo>
                  <a:pt x="748" y="614"/>
                  <a:pt x="748" y="605"/>
                  <a:pt x="742" y="604"/>
                </a:cubicBezTo>
                <a:cubicBezTo>
                  <a:pt x="736" y="602"/>
                  <a:pt x="729" y="602"/>
                  <a:pt x="723" y="601"/>
                </a:cubicBezTo>
                <a:cubicBezTo>
                  <a:pt x="721" y="601"/>
                  <a:pt x="710" y="597"/>
                  <a:pt x="711" y="596"/>
                </a:cubicBezTo>
                <a:cubicBezTo>
                  <a:pt x="712" y="594"/>
                  <a:pt x="710" y="593"/>
                  <a:pt x="710" y="592"/>
                </a:cubicBezTo>
                <a:cubicBezTo>
                  <a:pt x="708" y="590"/>
                  <a:pt x="711" y="589"/>
                  <a:pt x="710" y="588"/>
                </a:cubicBezTo>
                <a:cubicBezTo>
                  <a:pt x="709" y="584"/>
                  <a:pt x="706" y="586"/>
                  <a:pt x="708" y="580"/>
                </a:cubicBezTo>
                <a:cubicBezTo>
                  <a:pt x="699" y="581"/>
                  <a:pt x="699" y="578"/>
                  <a:pt x="695" y="571"/>
                </a:cubicBezTo>
                <a:cubicBezTo>
                  <a:pt x="693" y="568"/>
                  <a:pt x="690" y="572"/>
                  <a:pt x="687" y="570"/>
                </a:cubicBezTo>
                <a:cubicBezTo>
                  <a:pt x="685" y="569"/>
                  <a:pt x="682" y="567"/>
                  <a:pt x="679" y="568"/>
                </a:cubicBezTo>
                <a:cubicBezTo>
                  <a:pt x="682" y="570"/>
                  <a:pt x="679" y="572"/>
                  <a:pt x="676" y="574"/>
                </a:cubicBezTo>
                <a:cubicBezTo>
                  <a:pt x="677" y="572"/>
                  <a:pt x="678" y="571"/>
                  <a:pt x="678" y="569"/>
                </a:cubicBezTo>
                <a:cubicBezTo>
                  <a:pt x="675" y="571"/>
                  <a:pt x="676" y="574"/>
                  <a:pt x="673" y="575"/>
                </a:cubicBezTo>
                <a:cubicBezTo>
                  <a:pt x="674" y="574"/>
                  <a:pt x="674" y="573"/>
                  <a:pt x="674" y="572"/>
                </a:cubicBezTo>
                <a:cubicBezTo>
                  <a:pt x="670" y="573"/>
                  <a:pt x="672" y="577"/>
                  <a:pt x="669" y="579"/>
                </a:cubicBezTo>
                <a:cubicBezTo>
                  <a:pt x="665" y="580"/>
                  <a:pt x="661" y="582"/>
                  <a:pt x="657" y="584"/>
                </a:cubicBezTo>
                <a:cubicBezTo>
                  <a:pt x="654" y="587"/>
                  <a:pt x="650" y="590"/>
                  <a:pt x="647" y="594"/>
                </a:cubicBezTo>
                <a:close/>
                <a:moveTo>
                  <a:pt x="430" y="329"/>
                </a:moveTo>
                <a:cubicBezTo>
                  <a:pt x="429" y="329"/>
                  <a:pt x="427" y="328"/>
                  <a:pt x="426" y="328"/>
                </a:cubicBezTo>
                <a:cubicBezTo>
                  <a:pt x="427" y="328"/>
                  <a:pt x="428" y="326"/>
                  <a:pt x="429" y="326"/>
                </a:cubicBezTo>
                <a:cubicBezTo>
                  <a:pt x="425" y="325"/>
                  <a:pt x="422" y="330"/>
                  <a:pt x="418" y="331"/>
                </a:cubicBezTo>
                <a:cubicBezTo>
                  <a:pt x="413" y="331"/>
                  <a:pt x="411" y="332"/>
                  <a:pt x="406" y="330"/>
                </a:cubicBezTo>
                <a:cubicBezTo>
                  <a:pt x="407" y="325"/>
                  <a:pt x="414" y="324"/>
                  <a:pt x="417" y="322"/>
                </a:cubicBezTo>
                <a:cubicBezTo>
                  <a:pt x="410" y="320"/>
                  <a:pt x="408" y="319"/>
                  <a:pt x="401" y="322"/>
                </a:cubicBezTo>
                <a:cubicBezTo>
                  <a:pt x="396" y="324"/>
                  <a:pt x="392" y="325"/>
                  <a:pt x="388" y="327"/>
                </a:cubicBezTo>
                <a:cubicBezTo>
                  <a:pt x="383" y="328"/>
                  <a:pt x="378" y="329"/>
                  <a:pt x="373" y="331"/>
                </a:cubicBezTo>
                <a:cubicBezTo>
                  <a:pt x="370" y="331"/>
                  <a:pt x="360" y="332"/>
                  <a:pt x="367" y="337"/>
                </a:cubicBezTo>
                <a:cubicBezTo>
                  <a:pt x="368" y="337"/>
                  <a:pt x="369" y="336"/>
                  <a:pt x="370" y="335"/>
                </a:cubicBezTo>
                <a:cubicBezTo>
                  <a:pt x="369" y="335"/>
                  <a:pt x="369" y="334"/>
                  <a:pt x="369" y="334"/>
                </a:cubicBezTo>
                <a:cubicBezTo>
                  <a:pt x="372" y="333"/>
                  <a:pt x="380" y="333"/>
                  <a:pt x="383" y="334"/>
                </a:cubicBezTo>
                <a:cubicBezTo>
                  <a:pt x="383" y="333"/>
                  <a:pt x="383" y="333"/>
                  <a:pt x="383" y="332"/>
                </a:cubicBezTo>
                <a:cubicBezTo>
                  <a:pt x="388" y="331"/>
                  <a:pt x="393" y="332"/>
                  <a:pt x="398" y="335"/>
                </a:cubicBezTo>
                <a:cubicBezTo>
                  <a:pt x="395" y="339"/>
                  <a:pt x="389" y="335"/>
                  <a:pt x="385" y="336"/>
                </a:cubicBezTo>
                <a:cubicBezTo>
                  <a:pt x="387" y="338"/>
                  <a:pt x="388" y="339"/>
                  <a:pt x="389" y="341"/>
                </a:cubicBezTo>
                <a:cubicBezTo>
                  <a:pt x="387" y="341"/>
                  <a:pt x="385" y="343"/>
                  <a:pt x="384" y="344"/>
                </a:cubicBezTo>
                <a:cubicBezTo>
                  <a:pt x="387" y="348"/>
                  <a:pt x="381" y="348"/>
                  <a:pt x="379" y="349"/>
                </a:cubicBezTo>
                <a:cubicBezTo>
                  <a:pt x="382" y="351"/>
                  <a:pt x="386" y="349"/>
                  <a:pt x="390" y="351"/>
                </a:cubicBezTo>
                <a:cubicBezTo>
                  <a:pt x="393" y="352"/>
                  <a:pt x="396" y="346"/>
                  <a:pt x="398" y="344"/>
                </a:cubicBezTo>
                <a:cubicBezTo>
                  <a:pt x="402" y="342"/>
                  <a:pt x="409" y="344"/>
                  <a:pt x="404" y="347"/>
                </a:cubicBezTo>
                <a:cubicBezTo>
                  <a:pt x="401" y="349"/>
                  <a:pt x="401" y="350"/>
                  <a:pt x="400" y="351"/>
                </a:cubicBezTo>
                <a:cubicBezTo>
                  <a:pt x="399" y="352"/>
                  <a:pt x="397" y="352"/>
                  <a:pt x="396" y="353"/>
                </a:cubicBezTo>
                <a:cubicBezTo>
                  <a:pt x="401" y="358"/>
                  <a:pt x="406" y="344"/>
                  <a:pt x="413" y="346"/>
                </a:cubicBezTo>
                <a:cubicBezTo>
                  <a:pt x="412" y="344"/>
                  <a:pt x="411" y="342"/>
                  <a:pt x="408" y="342"/>
                </a:cubicBezTo>
                <a:cubicBezTo>
                  <a:pt x="414" y="336"/>
                  <a:pt x="425" y="345"/>
                  <a:pt x="427" y="338"/>
                </a:cubicBezTo>
                <a:cubicBezTo>
                  <a:pt x="426" y="339"/>
                  <a:pt x="425" y="339"/>
                  <a:pt x="424" y="339"/>
                </a:cubicBezTo>
                <a:cubicBezTo>
                  <a:pt x="424" y="335"/>
                  <a:pt x="427" y="337"/>
                  <a:pt x="427" y="335"/>
                </a:cubicBezTo>
                <a:cubicBezTo>
                  <a:pt x="428" y="333"/>
                  <a:pt x="429" y="331"/>
                  <a:pt x="430" y="329"/>
                </a:cubicBezTo>
                <a:close/>
                <a:moveTo>
                  <a:pt x="503" y="384"/>
                </a:moveTo>
                <a:cubicBezTo>
                  <a:pt x="497" y="382"/>
                  <a:pt x="488" y="380"/>
                  <a:pt x="483" y="384"/>
                </a:cubicBezTo>
                <a:cubicBezTo>
                  <a:pt x="481" y="386"/>
                  <a:pt x="479" y="389"/>
                  <a:pt x="478" y="391"/>
                </a:cubicBezTo>
                <a:cubicBezTo>
                  <a:pt x="475" y="394"/>
                  <a:pt x="473" y="395"/>
                  <a:pt x="469" y="395"/>
                </a:cubicBezTo>
                <a:cubicBezTo>
                  <a:pt x="466" y="396"/>
                  <a:pt x="460" y="395"/>
                  <a:pt x="458" y="391"/>
                </a:cubicBezTo>
                <a:cubicBezTo>
                  <a:pt x="457" y="389"/>
                  <a:pt x="451" y="391"/>
                  <a:pt x="449" y="388"/>
                </a:cubicBezTo>
                <a:cubicBezTo>
                  <a:pt x="449" y="387"/>
                  <a:pt x="443" y="384"/>
                  <a:pt x="442" y="385"/>
                </a:cubicBezTo>
                <a:cubicBezTo>
                  <a:pt x="441" y="386"/>
                  <a:pt x="448" y="389"/>
                  <a:pt x="449" y="389"/>
                </a:cubicBezTo>
                <a:cubicBezTo>
                  <a:pt x="447" y="394"/>
                  <a:pt x="458" y="398"/>
                  <a:pt x="451" y="399"/>
                </a:cubicBezTo>
                <a:cubicBezTo>
                  <a:pt x="449" y="400"/>
                  <a:pt x="447" y="398"/>
                  <a:pt x="446" y="401"/>
                </a:cubicBezTo>
                <a:cubicBezTo>
                  <a:pt x="444" y="403"/>
                  <a:pt x="445" y="404"/>
                  <a:pt x="442" y="405"/>
                </a:cubicBezTo>
                <a:cubicBezTo>
                  <a:pt x="443" y="405"/>
                  <a:pt x="443" y="405"/>
                  <a:pt x="444" y="406"/>
                </a:cubicBezTo>
                <a:cubicBezTo>
                  <a:pt x="441" y="408"/>
                  <a:pt x="439" y="406"/>
                  <a:pt x="436" y="406"/>
                </a:cubicBezTo>
                <a:cubicBezTo>
                  <a:pt x="436" y="406"/>
                  <a:pt x="436" y="407"/>
                  <a:pt x="436" y="407"/>
                </a:cubicBezTo>
                <a:cubicBezTo>
                  <a:pt x="434" y="407"/>
                  <a:pt x="431" y="406"/>
                  <a:pt x="429" y="406"/>
                </a:cubicBezTo>
                <a:cubicBezTo>
                  <a:pt x="432" y="411"/>
                  <a:pt x="441" y="412"/>
                  <a:pt x="447" y="413"/>
                </a:cubicBezTo>
                <a:cubicBezTo>
                  <a:pt x="451" y="413"/>
                  <a:pt x="464" y="411"/>
                  <a:pt x="462" y="407"/>
                </a:cubicBezTo>
                <a:cubicBezTo>
                  <a:pt x="466" y="403"/>
                  <a:pt x="469" y="404"/>
                  <a:pt x="473" y="402"/>
                </a:cubicBezTo>
                <a:cubicBezTo>
                  <a:pt x="476" y="401"/>
                  <a:pt x="479" y="397"/>
                  <a:pt x="481" y="395"/>
                </a:cubicBezTo>
                <a:cubicBezTo>
                  <a:pt x="481" y="395"/>
                  <a:pt x="480" y="395"/>
                  <a:pt x="479" y="395"/>
                </a:cubicBezTo>
                <a:cubicBezTo>
                  <a:pt x="482" y="393"/>
                  <a:pt x="484" y="391"/>
                  <a:pt x="487" y="390"/>
                </a:cubicBezTo>
                <a:cubicBezTo>
                  <a:pt x="490" y="389"/>
                  <a:pt x="492" y="391"/>
                  <a:pt x="495" y="388"/>
                </a:cubicBezTo>
                <a:cubicBezTo>
                  <a:pt x="492" y="389"/>
                  <a:pt x="492" y="388"/>
                  <a:pt x="490" y="388"/>
                </a:cubicBezTo>
                <a:cubicBezTo>
                  <a:pt x="492" y="387"/>
                  <a:pt x="494" y="387"/>
                  <a:pt x="496" y="386"/>
                </a:cubicBezTo>
                <a:cubicBezTo>
                  <a:pt x="494" y="386"/>
                  <a:pt x="492" y="386"/>
                  <a:pt x="491" y="385"/>
                </a:cubicBezTo>
                <a:cubicBezTo>
                  <a:pt x="492" y="385"/>
                  <a:pt x="494" y="385"/>
                  <a:pt x="495" y="385"/>
                </a:cubicBezTo>
                <a:cubicBezTo>
                  <a:pt x="490" y="383"/>
                  <a:pt x="485" y="387"/>
                  <a:pt x="480" y="390"/>
                </a:cubicBezTo>
                <a:cubicBezTo>
                  <a:pt x="481" y="384"/>
                  <a:pt x="499" y="380"/>
                  <a:pt x="500" y="387"/>
                </a:cubicBezTo>
                <a:cubicBezTo>
                  <a:pt x="501" y="387"/>
                  <a:pt x="502" y="385"/>
                  <a:pt x="503" y="384"/>
                </a:cubicBezTo>
                <a:close/>
                <a:moveTo>
                  <a:pt x="598" y="532"/>
                </a:moveTo>
                <a:cubicBezTo>
                  <a:pt x="598" y="528"/>
                  <a:pt x="598" y="530"/>
                  <a:pt x="600" y="529"/>
                </a:cubicBezTo>
                <a:cubicBezTo>
                  <a:pt x="600" y="530"/>
                  <a:pt x="600" y="531"/>
                  <a:pt x="600" y="531"/>
                </a:cubicBezTo>
                <a:cubicBezTo>
                  <a:pt x="600" y="531"/>
                  <a:pt x="600" y="531"/>
                  <a:pt x="600" y="530"/>
                </a:cubicBezTo>
                <a:cubicBezTo>
                  <a:pt x="603" y="531"/>
                  <a:pt x="602" y="534"/>
                  <a:pt x="602" y="537"/>
                </a:cubicBezTo>
                <a:cubicBezTo>
                  <a:pt x="603" y="536"/>
                  <a:pt x="604" y="534"/>
                  <a:pt x="606" y="535"/>
                </a:cubicBezTo>
                <a:cubicBezTo>
                  <a:pt x="607" y="535"/>
                  <a:pt x="605" y="539"/>
                  <a:pt x="605" y="540"/>
                </a:cubicBezTo>
                <a:cubicBezTo>
                  <a:pt x="606" y="539"/>
                  <a:pt x="607" y="539"/>
                  <a:pt x="608" y="539"/>
                </a:cubicBezTo>
                <a:cubicBezTo>
                  <a:pt x="605" y="541"/>
                  <a:pt x="604" y="545"/>
                  <a:pt x="605" y="549"/>
                </a:cubicBezTo>
                <a:cubicBezTo>
                  <a:pt x="606" y="553"/>
                  <a:pt x="608" y="549"/>
                  <a:pt x="608" y="547"/>
                </a:cubicBezTo>
                <a:cubicBezTo>
                  <a:pt x="609" y="547"/>
                  <a:pt x="610" y="547"/>
                  <a:pt x="610" y="547"/>
                </a:cubicBezTo>
                <a:cubicBezTo>
                  <a:pt x="609" y="544"/>
                  <a:pt x="612" y="540"/>
                  <a:pt x="609" y="539"/>
                </a:cubicBezTo>
                <a:cubicBezTo>
                  <a:pt x="607" y="537"/>
                  <a:pt x="606" y="531"/>
                  <a:pt x="605" y="529"/>
                </a:cubicBezTo>
                <a:cubicBezTo>
                  <a:pt x="603" y="525"/>
                  <a:pt x="595" y="506"/>
                  <a:pt x="598" y="504"/>
                </a:cubicBezTo>
                <a:cubicBezTo>
                  <a:pt x="597" y="503"/>
                  <a:pt x="597" y="503"/>
                  <a:pt x="597" y="503"/>
                </a:cubicBezTo>
                <a:cubicBezTo>
                  <a:pt x="596" y="505"/>
                  <a:pt x="596" y="505"/>
                  <a:pt x="594" y="505"/>
                </a:cubicBezTo>
                <a:cubicBezTo>
                  <a:pt x="595" y="503"/>
                  <a:pt x="596" y="502"/>
                  <a:pt x="598" y="501"/>
                </a:cubicBezTo>
                <a:cubicBezTo>
                  <a:pt x="597" y="501"/>
                  <a:pt x="596" y="500"/>
                  <a:pt x="596" y="499"/>
                </a:cubicBezTo>
                <a:cubicBezTo>
                  <a:pt x="593" y="504"/>
                  <a:pt x="593" y="506"/>
                  <a:pt x="597" y="509"/>
                </a:cubicBezTo>
                <a:cubicBezTo>
                  <a:pt x="594" y="507"/>
                  <a:pt x="588" y="504"/>
                  <a:pt x="587" y="509"/>
                </a:cubicBezTo>
                <a:cubicBezTo>
                  <a:pt x="585" y="517"/>
                  <a:pt x="586" y="516"/>
                  <a:pt x="592" y="517"/>
                </a:cubicBezTo>
                <a:cubicBezTo>
                  <a:pt x="585" y="519"/>
                  <a:pt x="594" y="527"/>
                  <a:pt x="595" y="531"/>
                </a:cubicBezTo>
                <a:cubicBezTo>
                  <a:pt x="596" y="531"/>
                  <a:pt x="597" y="531"/>
                  <a:pt x="598" y="532"/>
                </a:cubicBezTo>
                <a:close/>
                <a:moveTo>
                  <a:pt x="19" y="420"/>
                </a:moveTo>
                <a:cubicBezTo>
                  <a:pt x="13" y="418"/>
                  <a:pt x="11" y="422"/>
                  <a:pt x="5" y="421"/>
                </a:cubicBezTo>
                <a:cubicBezTo>
                  <a:pt x="7" y="425"/>
                  <a:pt x="11" y="426"/>
                  <a:pt x="15" y="427"/>
                </a:cubicBezTo>
                <a:cubicBezTo>
                  <a:pt x="16" y="425"/>
                  <a:pt x="18" y="426"/>
                  <a:pt x="20" y="426"/>
                </a:cubicBezTo>
                <a:cubicBezTo>
                  <a:pt x="20" y="425"/>
                  <a:pt x="20" y="425"/>
                  <a:pt x="20" y="424"/>
                </a:cubicBezTo>
                <a:cubicBezTo>
                  <a:pt x="20" y="422"/>
                  <a:pt x="18" y="423"/>
                  <a:pt x="19" y="420"/>
                </a:cubicBezTo>
                <a:close/>
                <a:moveTo>
                  <a:pt x="364" y="237"/>
                </a:moveTo>
                <a:cubicBezTo>
                  <a:pt x="369" y="240"/>
                  <a:pt x="373" y="242"/>
                  <a:pt x="377" y="246"/>
                </a:cubicBezTo>
                <a:cubicBezTo>
                  <a:pt x="384" y="253"/>
                  <a:pt x="383" y="253"/>
                  <a:pt x="391" y="249"/>
                </a:cubicBezTo>
                <a:cubicBezTo>
                  <a:pt x="392" y="248"/>
                  <a:pt x="393" y="247"/>
                  <a:pt x="395" y="246"/>
                </a:cubicBezTo>
                <a:cubicBezTo>
                  <a:pt x="396" y="246"/>
                  <a:pt x="395" y="248"/>
                  <a:pt x="396" y="248"/>
                </a:cubicBezTo>
                <a:cubicBezTo>
                  <a:pt x="399" y="247"/>
                  <a:pt x="402" y="246"/>
                  <a:pt x="404" y="245"/>
                </a:cubicBezTo>
                <a:cubicBezTo>
                  <a:pt x="407" y="233"/>
                  <a:pt x="407" y="233"/>
                  <a:pt x="407" y="233"/>
                </a:cubicBezTo>
                <a:cubicBezTo>
                  <a:pt x="410" y="235"/>
                  <a:pt x="414" y="232"/>
                  <a:pt x="415" y="228"/>
                </a:cubicBezTo>
                <a:cubicBezTo>
                  <a:pt x="416" y="225"/>
                  <a:pt x="418" y="225"/>
                  <a:pt x="421" y="223"/>
                </a:cubicBezTo>
                <a:cubicBezTo>
                  <a:pt x="428" y="220"/>
                  <a:pt x="439" y="218"/>
                  <a:pt x="445" y="213"/>
                </a:cubicBezTo>
                <a:cubicBezTo>
                  <a:pt x="448" y="210"/>
                  <a:pt x="448" y="208"/>
                  <a:pt x="444" y="205"/>
                </a:cubicBezTo>
                <a:cubicBezTo>
                  <a:pt x="441" y="203"/>
                  <a:pt x="438" y="201"/>
                  <a:pt x="435" y="199"/>
                </a:cubicBezTo>
                <a:cubicBezTo>
                  <a:pt x="428" y="197"/>
                  <a:pt x="421" y="194"/>
                  <a:pt x="415" y="200"/>
                </a:cubicBezTo>
                <a:cubicBezTo>
                  <a:pt x="416" y="199"/>
                  <a:pt x="416" y="198"/>
                  <a:pt x="416" y="197"/>
                </a:cubicBezTo>
                <a:cubicBezTo>
                  <a:pt x="408" y="199"/>
                  <a:pt x="401" y="190"/>
                  <a:pt x="394" y="191"/>
                </a:cubicBezTo>
                <a:cubicBezTo>
                  <a:pt x="386" y="192"/>
                  <a:pt x="377" y="194"/>
                  <a:pt x="369" y="195"/>
                </a:cubicBezTo>
                <a:cubicBezTo>
                  <a:pt x="370" y="197"/>
                  <a:pt x="376" y="206"/>
                  <a:pt x="375" y="207"/>
                </a:cubicBezTo>
                <a:cubicBezTo>
                  <a:pt x="372" y="210"/>
                  <a:pt x="365" y="216"/>
                  <a:pt x="369" y="220"/>
                </a:cubicBezTo>
                <a:cubicBezTo>
                  <a:pt x="362" y="221"/>
                  <a:pt x="367" y="224"/>
                  <a:pt x="365" y="227"/>
                </a:cubicBezTo>
                <a:cubicBezTo>
                  <a:pt x="362" y="230"/>
                  <a:pt x="358" y="234"/>
                  <a:pt x="359" y="238"/>
                </a:cubicBezTo>
                <a:cubicBezTo>
                  <a:pt x="361" y="238"/>
                  <a:pt x="362" y="238"/>
                  <a:pt x="364" y="237"/>
                </a:cubicBezTo>
                <a:close/>
                <a:moveTo>
                  <a:pt x="397" y="166"/>
                </a:moveTo>
                <a:cubicBezTo>
                  <a:pt x="401" y="167"/>
                  <a:pt x="399" y="163"/>
                  <a:pt x="400" y="162"/>
                </a:cubicBezTo>
                <a:cubicBezTo>
                  <a:pt x="403" y="160"/>
                  <a:pt x="406" y="163"/>
                  <a:pt x="405" y="167"/>
                </a:cubicBezTo>
                <a:cubicBezTo>
                  <a:pt x="407" y="167"/>
                  <a:pt x="411" y="166"/>
                  <a:pt x="413" y="164"/>
                </a:cubicBezTo>
                <a:cubicBezTo>
                  <a:pt x="414" y="162"/>
                  <a:pt x="409" y="158"/>
                  <a:pt x="413" y="157"/>
                </a:cubicBezTo>
                <a:cubicBezTo>
                  <a:pt x="414" y="156"/>
                  <a:pt x="416" y="163"/>
                  <a:pt x="419" y="159"/>
                </a:cubicBezTo>
                <a:cubicBezTo>
                  <a:pt x="421" y="157"/>
                  <a:pt x="420" y="155"/>
                  <a:pt x="417" y="154"/>
                </a:cubicBezTo>
                <a:cubicBezTo>
                  <a:pt x="420" y="152"/>
                  <a:pt x="423" y="155"/>
                  <a:pt x="423" y="150"/>
                </a:cubicBezTo>
                <a:cubicBezTo>
                  <a:pt x="423" y="147"/>
                  <a:pt x="427" y="148"/>
                  <a:pt x="428" y="149"/>
                </a:cubicBezTo>
                <a:cubicBezTo>
                  <a:pt x="421" y="153"/>
                  <a:pt x="428" y="160"/>
                  <a:pt x="433" y="158"/>
                </a:cubicBezTo>
                <a:cubicBezTo>
                  <a:pt x="437" y="157"/>
                  <a:pt x="447" y="150"/>
                  <a:pt x="440" y="146"/>
                </a:cubicBezTo>
                <a:cubicBezTo>
                  <a:pt x="441" y="145"/>
                  <a:pt x="443" y="145"/>
                  <a:pt x="445" y="145"/>
                </a:cubicBezTo>
                <a:cubicBezTo>
                  <a:pt x="436" y="144"/>
                  <a:pt x="444" y="139"/>
                  <a:pt x="448" y="138"/>
                </a:cubicBezTo>
                <a:cubicBezTo>
                  <a:pt x="442" y="135"/>
                  <a:pt x="440" y="132"/>
                  <a:pt x="433" y="135"/>
                </a:cubicBezTo>
                <a:cubicBezTo>
                  <a:pt x="434" y="135"/>
                  <a:pt x="435" y="136"/>
                  <a:pt x="436" y="137"/>
                </a:cubicBezTo>
                <a:cubicBezTo>
                  <a:pt x="433" y="139"/>
                  <a:pt x="431" y="137"/>
                  <a:pt x="428" y="136"/>
                </a:cubicBezTo>
                <a:cubicBezTo>
                  <a:pt x="426" y="135"/>
                  <a:pt x="422" y="137"/>
                  <a:pt x="420" y="137"/>
                </a:cubicBezTo>
                <a:cubicBezTo>
                  <a:pt x="414" y="138"/>
                  <a:pt x="412" y="140"/>
                  <a:pt x="407" y="144"/>
                </a:cubicBezTo>
                <a:cubicBezTo>
                  <a:pt x="404" y="147"/>
                  <a:pt x="398" y="155"/>
                  <a:pt x="394" y="155"/>
                </a:cubicBezTo>
                <a:cubicBezTo>
                  <a:pt x="387" y="156"/>
                  <a:pt x="382" y="158"/>
                  <a:pt x="388" y="165"/>
                </a:cubicBezTo>
                <a:cubicBezTo>
                  <a:pt x="391" y="165"/>
                  <a:pt x="394" y="166"/>
                  <a:pt x="397" y="166"/>
                </a:cubicBezTo>
                <a:close/>
                <a:moveTo>
                  <a:pt x="463" y="128"/>
                </a:moveTo>
                <a:cubicBezTo>
                  <a:pt x="457" y="123"/>
                  <a:pt x="457" y="122"/>
                  <a:pt x="450" y="125"/>
                </a:cubicBezTo>
                <a:cubicBezTo>
                  <a:pt x="453" y="127"/>
                  <a:pt x="455" y="128"/>
                  <a:pt x="458" y="130"/>
                </a:cubicBezTo>
                <a:cubicBezTo>
                  <a:pt x="460" y="129"/>
                  <a:pt x="461" y="129"/>
                  <a:pt x="463" y="128"/>
                </a:cubicBezTo>
                <a:close/>
                <a:moveTo>
                  <a:pt x="126" y="451"/>
                </a:moveTo>
                <a:cubicBezTo>
                  <a:pt x="128" y="453"/>
                  <a:pt x="132" y="450"/>
                  <a:pt x="134" y="448"/>
                </a:cubicBezTo>
                <a:cubicBezTo>
                  <a:pt x="134" y="449"/>
                  <a:pt x="134" y="449"/>
                  <a:pt x="135" y="450"/>
                </a:cubicBezTo>
                <a:cubicBezTo>
                  <a:pt x="135" y="449"/>
                  <a:pt x="136" y="448"/>
                  <a:pt x="136" y="448"/>
                </a:cubicBezTo>
                <a:cubicBezTo>
                  <a:pt x="134" y="447"/>
                  <a:pt x="133" y="446"/>
                  <a:pt x="131" y="445"/>
                </a:cubicBezTo>
                <a:cubicBezTo>
                  <a:pt x="128" y="447"/>
                  <a:pt x="126" y="448"/>
                  <a:pt x="126" y="451"/>
                </a:cubicBezTo>
                <a:close/>
                <a:moveTo>
                  <a:pt x="309" y="506"/>
                </a:moveTo>
                <a:cubicBezTo>
                  <a:pt x="309" y="501"/>
                  <a:pt x="297" y="503"/>
                  <a:pt x="297" y="504"/>
                </a:cubicBezTo>
                <a:cubicBezTo>
                  <a:pt x="296" y="510"/>
                  <a:pt x="310" y="533"/>
                  <a:pt x="314" y="527"/>
                </a:cubicBezTo>
                <a:cubicBezTo>
                  <a:pt x="313" y="526"/>
                  <a:pt x="312" y="525"/>
                  <a:pt x="310" y="524"/>
                </a:cubicBezTo>
                <a:cubicBezTo>
                  <a:pt x="309" y="517"/>
                  <a:pt x="308" y="513"/>
                  <a:pt x="309" y="506"/>
                </a:cubicBezTo>
                <a:close/>
                <a:moveTo>
                  <a:pt x="120" y="458"/>
                </a:moveTo>
                <a:cubicBezTo>
                  <a:pt x="112" y="453"/>
                  <a:pt x="111" y="469"/>
                  <a:pt x="119" y="468"/>
                </a:cubicBezTo>
                <a:cubicBezTo>
                  <a:pt x="121" y="468"/>
                  <a:pt x="123" y="464"/>
                  <a:pt x="126" y="464"/>
                </a:cubicBezTo>
                <a:cubicBezTo>
                  <a:pt x="128" y="464"/>
                  <a:pt x="130" y="462"/>
                  <a:pt x="130" y="459"/>
                </a:cubicBezTo>
                <a:cubicBezTo>
                  <a:pt x="132" y="460"/>
                  <a:pt x="134" y="459"/>
                  <a:pt x="135" y="457"/>
                </a:cubicBezTo>
                <a:cubicBezTo>
                  <a:pt x="134" y="457"/>
                  <a:pt x="133" y="457"/>
                  <a:pt x="132" y="457"/>
                </a:cubicBezTo>
                <a:cubicBezTo>
                  <a:pt x="134" y="452"/>
                  <a:pt x="119" y="451"/>
                  <a:pt x="120" y="458"/>
                </a:cubicBezTo>
                <a:close/>
                <a:moveTo>
                  <a:pt x="376" y="566"/>
                </a:moveTo>
                <a:cubicBezTo>
                  <a:pt x="375" y="564"/>
                  <a:pt x="372" y="564"/>
                  <a:pt x="370" y="563"/>
                </a:cubicBezTo>
                <a:cubicBezTo>
                  <a:pt x="367" y="562"/>
                  <a:pt x="367" y="560"/>
                  <a:pt x="365" y="558"/>
                </a:cubicBezTo>
                <a:cubicBezTo>
                  <a:pt x="361" y="550"/>
                  <a:pt x="360" y="551"/>
                  <a:pt x="352" y="549"/>
                </a:cubicBezTo>
                <a:cubicBezTo>
                  <a:pt x="345" y="547"/>
                  <a:pt x="343" y="544"/>
                  <a:pt x="337" y="546"/>
                </a:cubicBezTo>
                <a:cubicBezTo>
                  <a:pt x="347" y="559"/>
                  <a:pt x="358" y="566"/>
                  <a:pt x="372" y="574"/>
                </a:cubicBezTo>
                <a:cubicBezTo>
                  <a:pt x="382" y="577"/>
                  <a:pt x="381" y="574"/>
                  <a:pt x="376" y="566"/>
                </a:cubicBezTo>
                <a:close/>
                <a:moveTo>
                  <a:pt x="1856" y="1192"/>
                </a:moveTo>
                <a:cubicBezTo>
                  <a:pt x="1854" y="1188"/>
                  <a:pt x="1847" y="1177"/>
                  <a:pt x="1847" y="1188"/>
                </a:cubicBezTo>
                <a:cubicBezTo>
                  <a:pt x="1846" y="1196"/>
                  <a:pt x="1844" y="1197"/>
                  <a:pt x="1839" y="1202"/>
                </a:cubicBezTo>
                <a:cubicBezTo>
                  <a:pt x="1834" y="1207"/>
                  <a:pt x="1833" y="1212"/>
                  <a:pt x="1827" y="1215"/>
                </a:cubicBezTo>
                <a:cubicBezTo>
                  <a:pt x="1821" y="1218"/>
                  <a:pt x="1816" y="1220"/>
                  <a:pt x="1810" y="1221"/>
                </a:cubicBezTo>
                <a:cubicBezTo>
                  <a:pt x="1808" y="1221"/>
                  <a:pt x="1805" y="1233"/>
                  <a:pt x="1806" y="1235"/>
                </a:cubicBezTo>
                <a:cubicBezTo>
                  <a:pt x="1807" y="1241"/>
                  <a:pt x="1810" y="1249"/>
                  <a:pt x="1810" y="1255"/>
                </a:cubicBezTo>
                <a:cubicBezTo>
                  <a:pt x="1809" y="1260"/>
                  <a:pt x="1803" y="1266"/>
                  <a:pt x="1801" y="1272"/>
                </a:cubicBezTo>
                <a:cubicBezTo>
                  <a:pt x="1799" y="1278"/>
                  <a:pt x="1800" y="1283"/>
                  <a:pt x="1802" y="1290"/>
                </a:cubicBezTo>
                <a:cubicBezTo>
                  <a:pt x="1804" y="1296"/>
                  <a:pt x="1804" y="1302"/>
                  <a:pt x="1805" y="1308"/>
                </a:cubicBezTo>
                <a:cubicBezTo>
                  <a:pt x="1806" y="1310"/>
                  <a:pt x="1816" y="1314"/>
                  <a:pt x="1818" y="1313"/>
                </a:cubicBezTo>
                <a:cubicBezTo>
                  <a:pt x="1820" y="1312"/>
                  <a:pt x="1831" y="1309"/>
                  <a:pt x="1831" y="1308"/>
                </a:cubicBezTo>
                <a:cubicBezTo>
                  <a:pt x="1832" y="1304"/>
                  <a:pt x="1834" y="1299"/>
                  <a:pt x="1835" y="1294"/>
                </a:cubicBezTo>
                <a:cubicBezTo>
                  <a:pt x="1840" y="1277"/>
                  <a:pt x="1845" y="1260"/>
                  <a:pt x="1850" y="1243"/>
                </a:cubicBezTo>
                <a:cubicBezTo>
                  <a:pt x="1854" y="1232"/>
                  <a:pt x="1855" y="1227"/>
                  <a:pt x="1854" y="1214"/>
                </a:cubicBezTo>
                <a:cubicBezTo>
                  <a:pt x="1855" y="1216"/>
                  <a:pt x="1857" y="1217"/>
                  <a:pt x="1858" y="1219"/>
                </a:cubicBezTo>
                <a:cubicBezTo>
                  <a:pt x="1862" y="1209"/>
                  <a:pt x="1859" y="1202"/>
                  <a:pt x="1857" y="1192"/>
                </a:cubicBezTo>
                <a:lnTo>
                  <a:pt x="1856" y="1192"/>
                </a:lnTo>
                <a:close/>
                <a:moveTo>
                  <a:pt x="2452" y="913"/>
                </a:moveTo>
                <a:cubicBezTo>
                  <a:pt x="2450" y="917"/>
                  <a:pt x="2453" y="922"/>
                  <a:pt x="2453" y="926"/>
                </a:cubicBezTo>
                <a:cubicBezTo>
                  <a:pt x="2454" y="930"/>
                  <a:pt x="2458" y="930"/>
                  <a:pt x="2461" y="931"/>
                </a:cubicBezTo>
                <a:cubicBezTo>
                  <a:pt x="2455" y="934"/>
                  <a:pt x="2459" y="939"/>
                  <a:pt x="2463" y="939"/>
                </a:cubicBezTo>
                <a:cubicBezTo>
                  <a:pt x="2467" y="940"/>
                  <a:pt x="2466" y="937"/>
                  <a:pt x="2471" y="939"/>
                </a:cubicBezTo>
                <a:cubicBezTo>
                  <a:pt x="2472" y="940"/>
                  <a:pt x="2474" y="943"/>
                  <a:pt x="2475" y="944"/>
                </a:cubicBezTo>
                <a:cubicBezTo>
                  <a:pt x="2475" y="942"/>
                  <a:pt x="2475" y="940"/>
                  <a:pt x="2476" y="937"/>
                </a:cubicBezTo>
                <a:cubicBezTo>
                  <a:pt x="2480" y="939"/>
                  <a:pt x="2481" y="938"/>
                  <a:pt x="2481" y="944"/>
                </a:cubicBezTo>
                <a:cubicBezTo>
                  <a:pt x="2481" y="946"/>
                  <a:pt x="2487" y="948"/>
                  <a:pt x="2488" y="949"/>
                </a:cubicBezTo>
                <a:cubicBezTo>
                  <a:pt x="2491" y="943"/>
                  <a:pt x="2485" y="945"/>
                  <a:pt x="2485" y="940"/>
                </a:cubicBezTo>
                <a:cubicBezTo>
                  <a:pt x="2489" y="942"/>
                  <a:pt x="2492" y="940"/>
                  <a:pt x="2489" y="936"/>
                </a:cubicBezTo>
                <a:cubicBezTo>
                  <a:pt x="2487" y="934"/>
                  <a:pt x="2487" y="938"/>
                  <a:pt x="2485" y="937"/>
                </a:cubicBezTo>
                <a:cubicBezTo>
                  <a:pt x="2484" y="937"/>
                  <a:pt x="2482" y="935"/>
                  <a:pt x="2480" y="934"/>
                </a:cubicBezTo>
                <a:cubicBezTo>
                  <a:pt x="2479" y="933"/>
                  <a:pt x="2477" y="933"/>
                  <a:pt x="2475" y="933"/>
                </a:cubicBezTo>
                <a:cubicBezTo>
                  <a:pt x="2473" y="932"/>
                  <a:pt x="2473" y="936"/>
                  <a:pt x="2471" y="935"/>
                </a:cubicBezTo>
                <a:cubicBezTo>
                  <a:pt x="2467" y="935"/>
                  <a:pt x="2468" y="931"/>
                  <a:pt x="2467" y="928"/>
                </a:cubicBezTo>
                <a:cubicBezTo>
                  <a:pt x="2464" y="921"/>
                  <a:pt x="2468" y="923"/>
                  <a:pt x="2467" y="918"/>
                </a:cubicBezTo>
                <a:cubicBezTo>
                  <a:pt x="2467" y="916"/>
                  <a:pt x="2471" y="918"/>
                  <a:pt x="2471" y="917"/>
                </a:cubicBezTo>
                <a:cubicBezTo>
                  <a:pt x="2472" y="915"/>
                  <a:pt x="2473" y="913"/>
                  <a:pt x="2473" y="911"/>
                </a:cubicBezTo>
                <a:cubicBezTo>
                  <a:pt x="2475" y="905"/>
                  <a:pt x="2473" y="907"/>
                  <a:pt x="2471" y="901"/>
                </a:cubicBezTo>
                <a:cubicBezTo>
                  <a:pt x="2471" y="898"/>
                  <a:pt x="2474" y="897"/>
                  <a:pt x="2472" y="892"/>
                </a:cubicBezTo>
                <a:cubicBezTo>
                  <a:pt x="2466" y="896"/>
                  <a:pt x="2469" y="892"/>
                  <a:pt x="2463" y="891"/>
                </a:cubicBezTo>
                <a:cubicBezTo>
                  <a:pt x="2461" y="891"/>
                  <a:pt x="2458" y="892"/>
                  <a:pt x="2457" y="894"/>
                </a:cubicBezTo>
                <a:cubicBezTo>
                  <a:pt x="2457" y="899"/>
                  <a:pt x="2456" y="905"/>
                  <a:pt x="2455" y="910"/>
                </a:cubicBezTo>
                <a:cubicBezTo>
                  <a:pt x="2454" y="913"/>
                  <a:pt x="2457" y="913"/>
                  <a:pt x="2456" y="917"/>
                </a:cubicBezTo>
                <a:cubicBezTo>
                  <a:pt x="2455" y="915"/>
                  <a:pt x="2454" y="914"/>
                  <a:pt x="2452" y="913"/>
                </a:cubicBezTo>
                <a:close/>
                <a:moveTo>
                  <a:pt x="2467" y="840"/>
                </a:moveTo>
                <a:cubicBezTo>
                  <a:pt x="2468" y="836"/>
                  <a:pt x="2473" y="823"/>
                  <a:pt x="2464" y="828"/>
                </a:cubicBezTo>
                <a:cubicBezTo>
                  <a:pt x="2459" y="830"/>
                  <a:pt x="2455" y="836"/>
                  <a:pt x="2454" y="842"/>
                </a:cubicBezTo>
                <a:cubicBezTo>
                  <a:pt x="2452" y="849"/>
                  <a:pt x="2457" y="854"/>
                  <a:pt x="2460" y="859"/>
                </a:cubicBezTo>
                <a:cubicBezTo>
                  <a:pt x="2463" y="852"/>
                  <a:pt x="2466" y="847"/>
                  <a:pt x="2467" y="840"/>
                </a:cubicBezTo>
                <a:close/>
                <a:moveTo>
                  <a:pt x="2448" y="960"/>
                </a:moveTo>
                <a:cubicBezTo>
                  <a:pt x="2446" y="967"/>
                  <a:pt x="2445" y="970"/>
                  <a:pt x="2440" y="975"/>
                </a:cubicBezTo>
                <a:cubicBezTo>
                  <a:pt x="2435" y="980"/>
                  <a:pt x="2432" y="984"/>
                  <a:pt x="2429" y="990"/>
                </a:cubicBezTo>
                <a:cubicBezTo>
                  <a:pt x="2436" y="986"/>
                  <a:pt x="2442" y="984"/>
                  <a:pt x="2443" y="976"/>
                </a:cubicBezTo>
                <a:cubicBezTo>
                  <a:pt x="2444" y="974"/>
                  <a:pt x="2449" y="971"/>
                  <a:pt x="2451" y="970"/>
                </a:cubicBezTo>
                <a:cubicBezTo>
                  <a:pt x="2451" y="969"/>
                  <a:pt x="2450" y="964"/>
                  <a:pt x="2450" y="962"/>
                </a:cubicBezTo>
                <a:cubicBezTo>
                  <a:pt x="2449" y="961"/>
                  <a:pt x="2448" y="960"/>
                  <a:pt x="2448" y="960"/>
                </a:cubicBezTo>
                <a:close/>
                <a:moveTo>
                  <a:pt x="2504" y="981"/>
                </a:moveTo>
                <a:cubicBezTo>
                  <a:pt x="2504" y="979"/>
                  <a:pt x="2502" y="976"/>
                  <a:pt x="2499" y="976"/>
                </a:cubicBezTo>
                <a:cubicBezTo>
                  <a:pt x="2500" y="978"/>
                  <a:pt x="2500" y="981"/>
                  <a:pt x="2501" y="983"/>
                </a:cubicBezTo>
                <a:cubicBezTo>
                  <a:pt x="2498" y="983"/>
                  <a:pt x="2498" y="982"/>
                  <a:pt x="2497" y="984"/>
                </a:cubicBezTo>
                <a:cubicBezTo>
                  <a:pt x="2494" y="983"/>
                  <a:pt x="2493" y="985"/>
                  <a:pt x="2494" y="988"/>
                </a:cubicBezTo>
                <a:cubicBezTo>
                  <a:pt x="2490" y="985"/>
                  <a:pt x="2488" y="992"/>
                  <a:pt x="2484" y="993"/>
                </a:cubicBezTo>
                <a:cubicBezTo>
                  <a:pt x="2487" y="990"/>
                  <a:pt x="2486" y="986"/>
                  <a:pt x="2483" y="986"/>
                </a:cubicBezTo>
                <a:cubicBezTo>
                  <a:pt x="2478" y="986"/>
                  <a:pt x="2480" y="991"/>
                  <a:pt x="2478" y="992"/>
                </a:cubicBezTo>
                <a:cubicBezTo>
                  <a:pt x="2474" y="993"/>
                  <a:pt x="2466" y="998"/>
                  <a:pt x="2471" y="1004"/>
                </a:cubicBezTo>
                <a:cubicBezTo>
                  <a:pt x="2473" y="1002"/>
                  <a:pt x="2476" y="990"/>
                  <a:pt x="2478" y="999"/>
                </a:cubicBezTo>
                <a:cubicBezTo>
                  <a:pt x="2479" y="997"/>
                  <a:pt x="2479" y="997"/>
                  <a:pt x="2480" y="996"/>
                </a:cubicBezTo>
                <a:cubicBezTo>
                  <a:pt x="2480" y="999"/>
                  <a:pt x="2480" y="998"/>
                  <a:pt x="2482" y="999"/>
                </a:cubicBezTo>
                <a:cubicBezTo>
                  <a:pt x="2482" y="998"/>
                  <a:pt x="2482" y="996"/>
                  <a:pt x="2482" y="995"/>
                </a:cubicBezTo>
                <a:cubicBezTo>
                  <a:pt x="2491" y="994"/>
                  <a:pt x="2485" y="1003"/>
                  <a:pt x="2487" y="1007"/>
                </a:cubicBezTo>
                <a:cubicBezTo>
                  <a:pt x="2488" y="1010"/>
                  <a:pt x="2496" y="1016"/>
                  <a:pt x="2497" y="1011"/>
                </a:cubicBezTo>
                <a:cubicBezTo>
                  <a:pt x="2498" y="1011"/>
                  <a:pt x="2498" y="1011"/>
                  <a:pt x="2498" y="1011"/>
                </a:cubicBezTo>
                <a:cubicBezTo>
                  <a:pt x="2496" y="1018"/>
                  <a:pt x="2502" y="1015"/>
                  <a:pt x="2501" y="1010"/>
                </a:cubicBezTo>
                <a:cubicBezTo>
                  <a:pt x="2500" y="1005"/>
                  <a:pt x="2498" y="1003"/>
                  <a:pt x="2503" y="999"/>
                </a:cubicBezTo>
                <a:cubicBezTo>
                  <a:pt x="2505" y="1002"/>
                  <a:pt x="2503" y="1006"/>
                  <a:pt x="2506" y="1009"/>
                </a:cubicBezTo>
                <a:cubicBezTo>
                  <a:pt x="2506" y="1007"/>
                  <a:pt x="2506" y="1005"/>
                  <a:pt x="2506" y="1003"/>
                </a:cubicBezTo>
                <a:cubicBezTo>
                  <a:pt x="2506" y="1004"/>
                  <a:pt x="2507" y="1004"/>
                  <a:pt x="2507" y="1004"/>
                </a:cubicBezTo>
                <a:cubicBezTo>
                  <a:pt x="2508" y="1001"/>
                  <a:pt x="2511" y="992"/>
                  <a:pt x="2507" y="991"/>
                </a:cubicBezTo>
                <a:cubicBezTo>
                  <a:pt x="2508" y="990"/>
                  <a:pt x="2508" y="989"/>
                  <a:pt x="2507" y="988"/>
                </a:cubicBezTo>
                <a:cubicBezTo>
                  <a:pt x="2506" y="988"/>
                  <a:pt x="2506" y="987"/>
                  <a:pt x="2505" y="987"/>
                </a:cubicBezTo>
                <a:cubicBezTo>
                  <a:pt x="2506" y="987"/>
                  <a:pt x="2506" y="986"/>
                  <a:pt x="2507" y="985"/>
                </a:cubicBezTo>
                <a:cubicBezTo>
                  <a:pt x="2507" y="983"/>
                  <a:pt x="2507" y="980"/>
                  <a:pt x="2504" y="981"/>
                </a:cubicBezTo>
                <a:close/>
                <a:moveTo>
                  <a:pt x="2459" y="1161"/>
                </a:moveTo>
                <a:cubicBezTo>
                  <a:pt x="2457" y="1157"/>
                  <a:pt x="2444" y="1153"/>
                  <a:pt x="2445" y="1159"/>
                </a:cubicBezTo>
                <a:cubicBezTo>
                  <a:pt x="2449" y="1161"/>
                  <a:pt x="2462" y="1170"/>
                  <a:pt x="2459" y="1161"/>
                </a:cubicBezTo>
                <a:close/>
                <a:moveTo>
                  <a:pt x="2431" y="1149"/>
                </a:moveTo>
                <a:cubicBezTo>
                  <a:pt x="2430" y="1147"/>
                  <a:pt x="2425" y="1145"/>
                  <a:pt x="2423" y="1145"/>
                </a:cubicBezTo>
                <a:cubicBezTo>
                  <a:pt x="2419" y="1145"/>
                  <a:pt x="2419" y="1147"/>
                  <a:pt x="2418" y="1151"/>
                </a:cubicBezTo>
                <a:cubicBezTo>
                  <a:pt x="2426" y="1154"/>
                  <a:pt x="2432" y="1153"/>
                  <a:pt x="2440" y="1152"/>
                </a:cubicBezTo>
                <a:cubicBezTo>
                  <a:pt x="2453" y="1150"/>
                  <a:pt x="2439" y="1143"/>
                  <a:pt x="2434" y="1145"/>
                </a:cubicBezTo>
                <a:cubicBezTo>
                  <a:pt x="2435" y="1148"/>
                  <a:pt x="2434" y="1149"/>
                  <a:pt x="2431" y="1149"/>
                </a:cubicBezTo>
                <a:close/>
                <a:moveTo>
                  <a:pt x="2467" y="1153"/>
                </a:moveTo>
                <a:cubicBezTo>
                  <a:pt x="2469" y="1152"/>
                  <a:pt x="2469" y="1151"/>
                  <a:pt x="2471" y="1151"/>
                </a:cubicBezTo>
                <a:cubicBezTo>
                  <a:pt x="2475" y="1152"/>
                  <a:pt x="2476" y="1148"/>
                  <a:pt x="2479" y="1148"/>
                </a:cubicBezTo>
                <a:cubicBezTo>
                  <a:pt x="2484" y="1148"/>
                  <a:pt x="2493" y="1150"/>
                  <a:pt x="2497" y="1146"/>
                </a:cubicBezTo>
                <a:cubicBezTo>
                  <a:pt x="2491" y="1144"/>
                  <a:pt x="2487" y="1146"/>
                  <a:pt x="2481" y="1145"/>
                </a:cubicBezTo>
                <a:cubicBezTo>
                  <a:pt x="2477" y="1145"/>
                  <a:pt x="2477" y="1146"/>
                  <a:pt x="2474" y="1148"/>
                </a:cubicBezTo>
                <a:cubicBezTo>
                  <a:pt x="2472" y="1150"/>
                  <a:pt x="2470" y="1147"/>
                  <a:pt x="2468" y="1148"/>
                </a:cubicBezTo>
                <a:cubicBezTo>
                  <a:pt x="2464" y="1150"/>
                  <a:pt x="2456" y="1143"/>
                  <a:pt x="2452" y="1147"/>
                </a:cubicBezTo>
                <a:cubicBezTo>
                  <a:pt x="2448" y="1152"/>
                  <a:pt x="2460" y="1151"/>
                  <a:pt x="2461" y="1153"/>
                </a:cubicBezTo>
                <a:cubicBezTo>
                  <a:pt x="2464" y="1150"/>
                  <a:pt x="2465" y="1153"/>
                  <a:pt x="2467" y="1153"/>
                </a:cubicBezTo>
                <a:close/>
                <a:moveTo>
                  <a:pt x="2472" y="1118"/>
                </a:moveTo>
                <a:cubicBezTo>
                  <a:pt x="2474" y="1120"/>
                  <a:pt x="2476" y="1121"/>
                  <a:pt x="2477" y="1123"/>
                </a:cubicBezTo>
                <a:cubicBezTo>
                  <a:pt x="2479" y="1120"/>
                  <a:pt x="2481" y="1119"/>
                  <a:pt x="2479" y="1116"/>
                </a:cubicBezTo>
                <a:cubicBezTo>
                  <a:pt x="2478" y="1114"/>
                  <a:pt x="2479" y="1112"/>
                  <a:pt x="2481" y="1113"/>
                </a:cubicBezTo>
                <a:cubicBezTo>
                  <a:pt x="2480" y="1108"/>
                  <a:pt x="2477" y="1110"/>
                  <a:pt x="2477" y="1114"/>
                </a:cubicBezTo>
                <a:cubicBezTo>
                  <a:pt x="2475" y="1108"/>
                  <a:pt x="2473" y="1116"/>
                  <a:pt x="2472" y="1118"/>
                </a:cubicBezTo>
                <a:close/>
                <a:moveTo>
                  <a:pt x="2359" y="1062"/>
                </a:moveTo>
                <a:cubicBezTo>
                  <a:pt x="2359" y="1064"/>
                  <a:pt x="2361" y="1066"/>
                  <a:pt x="2362" y="1068"/>
                </a:cubicBezTo>
                <a:cubicBezTo>
                  <a:pt x="2362" y="1069"/>
                  <a:pt x="2360" y="1070"/>
                  <a:pt x="2360" y="1071"/>
                </a:cubicBezTo>
                <a:cubicBezTo>
                  <a:pt x="2361" y="1073"/>
                  <a:pt x="2361" y="1074"/>
                  <a:pt x="2362" y="1076"/>
                </a:cubicBezTo>
                <a:cubicBezTo>
                  <a:pt x="2362" y="1078"/>
                  <a:pt x="2364" y="1076"/>
                  <a:pt x="2363" y="1080"/>
                </a:cubicBezTo>
                <a:cubicBezTo>
                  <a:pt x="2366" y="1078"/>
                  <a:pt x="2365" y="1080"/>
                  <a:pt x="2366" y="1077"/>
                </a:cubicBezTo>
                <a:cubicBezTo>
                  <a:pt x="2370" y="1081"/>
                  <a:pt x="2370" y="1089"/>
                  <a:pt x="2370" y="1095"/>
                </a:cubicBezTo>
                <a:cubicBezTo>
                  <a:pt x="2371" y="1100"/>
                  <a:pt x="2380" y="1096"/>
                  <a:pt x="2383" y="1095"/>
                </a:cubicBezTo>
                <a:cubicBezTo>
                  <a:pt x="2383" y="1097"/>
                  <a:pt x="2383" y="1099"/>
                  <a:pt x="2384" y="1102"/>
                </a:cubicBezTo>
                <a:cubicBezTo>
                  <a:pt x="2391" y="1097"/>
                  <a:pt x="2392" y="1096"/>
                  <a:pt x="2399" y="1100"/>
                </a:cubicBezTo>
                <a:cubicBezTo>
                  <a:pt x="2401" y="1101"/>
                  <a:pt x="2403" y="1100"/>
                  <a:pt x="2405" y="1100"/>
                </a:cubicBezTo>
                <a:cubicBezTo>
                  <a:pt x="2407" y="1101"/>
                  <a:pt x="2407" y="1105"/>
                  <a:pt x="2408" y="1107"/>
                </a:cubicBezTo>
                <a:cubicBezTo>
                  <a:pt x="2412" y="1105"/>
                  <a:pt x="2416" y="1103"/>
                  <a:pt x="2419" y="1101"/>
                </a:cubicBezTo>
                <a:cubicBezTo>
                  <a:pt x="2419" y="1104"/>
                  <a:pt x="2419" y="1106"/>
                  <a:pt x="2422" y="1106"/>
                </a:cubicBezTo>
                <a:cubicBezTo>
                  <a:pt x="2422" y="1100"/>
                  <a:pt x="2422" y="1095"/>
                  <a:pt x="2422" y="1089"/>
                </a:cubicBezTo>
                <a:cubicBezTo>
                  <a:pt x="2422" y="1084"/>
                  <a:pt x="2423" y="1084"/>
                  <a:pt x="2427" y="1080"/>
                </a:cubicBezTo>
                <a:cubicBezTo>
                  <a:pt x="2432" y="1076"/>
                  <a:pt x="2432" y="1076"/>
                  <a:pt x="2432" y="1068"/>
                </a:cubicBezTo>
                <a:cubicBezTo>
                  <a:pt x="2432" y="1065"/>
                  <a:pt x="2434" y="1059"/>
                  <a:pt x="2437" y="1059"/>
                </a:cubicBezTo>
                <a:cubicBezTo>
                  <a:pt x="2443" y="1061"/>
                  <a:pt x="2446" y="1060"/>
                  <a:pt x="2440" y="1055"/>
                </a:cubicBezTo>
                <a:cubicBezTo>
                  <a:pt x="2439" y="1053"/>
                  <a:pt x="2436" y="1051"/>
                  <a:pt x="2435" y="1050"/>
                </a:cubicBezTo>
                <a:cubicBezTo>
                  <a:pt x="2435" y="1049"/>
                  <a:pt x="2436" y="1046"/>
                  <a:pt x="2436" y="1045"/>
                </a:cubicBezTo>
                <a:cubicBezTo>
                  <a:pt x="2434" y="1038"/>
                  <a:pt x="2431" y="1039"/>
                  <a:pt x="2431" y="1031"/>
                </a:cubicBezTo>
                <a:cubicBezTo>
                  <a:pt x="2431" y="1027"/>
                  <a:pt x="2439" y="1027"/>
                  <a:pt x="2441" y="1027"/>
                </a:cubicBezTo>
                <a:cubicBezTo>
                  <a:pt x="2440" y="1025"/>
                  <a:pt x="2439" y="1023"/>
                  <a:pt x="2438" y="1022"/>
                </a:cubicBezTo>
                <a:cubicBezTo>
                  <a:pt x="2441" y="1021"/>
                  <a:pt x="2444" y="1020"/>
                  <a:pt x="2447" y="1019"/>
                </a:cubicBezTo>
                <a:cubicBezTo>
                  <a:pt x="2446" y="1016"/>
                  <a:pt x="2444" y="1017"/>
                  <a:pt x="2442" y="1016"/>
                </a:cubicBezTo>
                <a:cubicBezTo>
                  <a:pt x="2440" y="1016"/>
                  <a:pt x="2438" y="1012"/>
                  <a:pt x="2437" y="1011"/>
                </a:cubicBezTo>
                <a:cubicBezTo>
                  <a:pt x="2435" y="1009"/>
                  <a:pt x="2429" y="1002"/>
                  <a:pt x="2426" y="1003"/>
                </a:cubicBezTo>
                <a:cubicBezTo>
                  <a:pt x="2424" y="1003"/>
                  <a:pt x="2418" y="1012"/>
                  <a:pt x="2416" y="1014"/>
                </a:cubicBezTo>
                <a:cubicBezTo>
                  <a:pt x="2412" y="1018"/>
                  <a:pt x="2415" y="1021"/>
                  <a:pt x="2411" y="1023"/>
                </a:cubicBezTo>
                <a:cubicBezTo>
                  <a:pt x="2404" y="1024"/>
                  <a:pt x="2403" y="1024"/>
                  <a:pt x="2400" y="1030"/>
                </a:cubicBezTo>
                <a:cubicBezTo>
                  <a:pt x="2397" y="1034"/>
                  <a:pt x="2396" y="1038"/>
                  <a:pt x="2391" y="1039"/>
                </a:cubicBezTo>
                <a:cubicBezTo>
                  <a:pt x="2387" y="1041"/>
                  <a:pt x="2382" y="1041"/>
                  <a:pt x="2380" y="1046"/>
                </a:cubicBezTo>
                <a:cubicBezTo>
                  <a:pt x="2376" y="1051"/>
                  <a:pt x="2375" y="1051"/>
                  <a:pt x="2380" y="1056"/>
                </a:cubicBezTo>
                <a:cubicBezTo>
                  <a:pt x="2375" y="1055"/>
                  <a:pt x="2367" y="1055"/>
                  <a:pt x="2366" y="1049"/>
                </a:cubicBezTo>
                <a:cubicBezTo>
                  <a:pt x="2364" y="1050"/>
                  <a:pt x="2362" y="1051"/>
                  <a:pt x="2360" y="1052"/>
                </a:cubicBezTo>
                <a:cubicBezTo>
                  <a:pt x="2360" y="1056"/>
                  <a:pt x="2359" y="1059"/>
                  <a:pt x="2359" y="1062"/>
                </a:cubicBezTo>
                <a:close/>
                <a:moveTo>
                  <a:pt x="2492" y="1163"/>
                </a:moveTo>
                <a:cubicBezTo>
                  <a:pt x="2494" y="1160"/>
                  <a:pt x="2495" y="1158"/>
                  <a:pt x="2498" y="1157"/>
                </a:cubicBezTo>
                <a:cubicBezTo>
                  <a:pt x="2502" y="1155"/>
                  <a:pt x="2513" y="1152"/>
                  <a:pt x="2515" y="1147"/>
                </a:cubicBezTo>
                <a:cubicBezTo>
                  <a:pt x="2511" y="1147"/>
                  <a:pt x="2507" y="1147"/>
                  <a:pt x="2503" y="1148"/>
                </a:cubicBezTo>
                <a:cubicBezTo>
                  <a:pt x="2501" y="1148"/>
                  <a:pt x="2499" y="1148"/>
                  <a:pt x="2497" y="1149"/>
                </a:cubicBezTo>
                <a:cubicBezTo>
                  <a:pt x="2496" y="1150"/>
                  <a:pt x="2496" y="1152"/>
                  <a:pt x="2495" y="1152"/>
                </a:cubicBezTo>
                <a:cubicBezTo>
                  <a:pt x="2492" y="1154"/>
                  <a:pt x="2488" y="1155"/>
                  <a:pt x="2485" y="1158"/>
                </a:cubicBezTo>
                <a:cubicBezTo>
                  <a:pt x="2482" y="1161"/>
                  <a:pt x="2487" y="1162"/>
                  <a:pt x="2483" y="1166"/>
                </a:cubicBezTo>
                <a:cubicBezTo>
                  <a:pt x="2486" y="1165"/>
                  <a:pt x="2490" y="1166"/>
                  <a:pt x="2492" y="1163"/>
                </a:cubicBezTo>
                <a:close/>
                <a:moveTo>
                  <a:pt x="811" y="896"/>
                </a:moveTo>
                <a:cubicBezTo>
                  <a:pt x="813" y="896"/>
                  <a:pt x="816" y="895"/>
                  <a:pt x="818" y="896"/>
                </a:cubicBezTo>
                <a:cubicBezTo>
                  <a:pt x="819" y="897"/>
                  <a:pt x="819" y="903"/>
                  <a:pt x="822" y="902"/>
                </a:cubicBezTo>
                <a:cubicBezTo>
                  <a:pt x="824" y="901"/>
                  <a:pt x="824" y="895"/>
                  <a:pt x="825" y="894"/>
                </a:cubicBezTo>
                <a:cubicBezTo>
                  <a:pt x="828" y="893"/>
                  <a:pt x="829" y="895"/>
                  <a:pt x="830" y="895"/>
                </a:cubicBezTo>
                <a:cubicBezTo>
                  <a:pt x="834" y="895"/>
                  <a:pt x="837" y="893"/>
                  <a:pt x="842" y="893"/>
                </a:cubicBezTo>
                <a:cubicBezTo>
                  <a:pt x="846" y="893"/>
                  <a:pt x="845" y="897"/>
                  <a:pt x="848" y="892"/>
                </a:cubicBezTo>
                <a:cubicBezTo>
                  <a:pt x="849" y="890"/>
                  <a:pt x="845" y="888"/>
                  <a:pt x="843" y="888"/>
                </a:cubicBezTo>
                <a:cubicBezTo>
                  <a:pt x="839" y="887"/>
                  <a:pt x="839" y="887"/>
                  <a:pt x="837" y="883"/>
                </a:cubicBezTo>
                <a:cubicBezTo>
                  <a:pt x="835" y="880"/>
                  <a:pt x="835" y="882"/>
                  <a:pt x="832" y="881"/>
                </a:cubicBezTo>
                <a:cubicBezTo>
                  <a:pt x="830" y="880"/>
                  <a:pt x="827" y="878"/>
                  <a:pt x="825" y="879"/>
                </a:cubicBezTo>
                <a:cubicBezTo>
                  <a:pt x="824" y="879"/>
                  <a:pt x="820" y="880"/>
                  <a:pt x="819" y="880"/>
                </a:cubicBezTo>
                <a:cubicBezTo>
                  <a:pt x="813" y="880"/>
                  <a:pt x="811" y="878"/>
                  <a:pt x="805" y="881"/>
                </a:cubicBezTo>
                <a:cubicBezTo>
                  <a:pt x="811" y="884"/>
                  <a:pt x="811" y="886"/>
                  <a:pt x="815" y="892"/>
                </a:cubicBezTo>
                <a:cubicBezTo>
                  <a:pt x="811" y="895"/>
                  <a:pt x="795" y="888"/>
                  <a:pt x="797" y="894"/>
                </a:cubicBezTo>
                <a:cubicBezTo>
                  <a:pt x="802" y="898"/>
                  <a:pt x="804" y="895"/>
                  <a:pt x="811" y="896"/>
                </a:cubicBezTo>
                <a:close/>
                <a:moveTo>
                  <a:pt x="1300" y="362"/>
                </a:moveTo>
                <a:cubicBezTo>
                  <a:pt x="1305" y="364"/>
                  <a:pt x="1308" y="360"/>
                  <a:pt x="1308" y="355"/>
                </a:cubicBezTo>
                <a:cubicBezTo>
                  <a:pt x="1311" y="357"/>
                  <a:pt x="1314" y="353"/>
                  <a:pt x="1316" y="350"/>
                </a:cubicBezTo>
                <a:cubicBezTo>
                  <a:pt x="1313" y="348"/>
                  <a:pt x="1315" y="344"/>
                  <a:pt x="1314" y="343"/>
                </a:cubicBezTo>
                <a:cubicBezTo>
                  <a:pt x="1311" y="341"/>
                  <a:pt x="1308" y="338"/>
                  <a:pt x="1304" y="340"/>
                </a:cubicBezTo>
                <a:cubicBezTo>
                  <a:pt x="1309" y="332"/>
                  <a:pt x="1286" y="323"/>
                  <a:pt x="1290" y="333"/>
                </a:cubicBezTo>
                <a:cubicBezTo>
                  <a:pt x="1284" y="332"/>
                  <a:pt x="1282" y="336"/>
                  <a:pt x="1275" y="333"/>
                </a:cubicBezTo>
                <a:cubicBezTo>
                  <a:pt x="1276" y="335"/>
                  <a:pt x="1276" y="338"/>
                  <a:pt x="1277" y="340"/>
                </a:cubicBezTo>
                <a:cubicBezTo>
                  <a:pt x="1274" y="336"/>
                  <a:pt x="1273" y="333"/>
                  <a:pt x="1269" y="333"/>
                </a:cubicBezTo>
                <a:cubicBezTo>
                  <a:pt x="1266" y="333"/>
                  <a:pt x="1264" y="337"/>
                  <a:pt x="1265" y="340"/>
                </a:cubicBezTo>
                <a:cubicBezTo>
                  <a:pt x="1263" y="338"/>
                  <a:pt x="1261" y="333"/>
                  <a:pt x="1257" y="334"/>
                </a:cubicBezTo>
                <a:cubicBezTo>
                  <a:pt x="1260" y="341"/>
                  <a:pt x="1256" y="338"/>
                  <a:pt x="1255" y="341"/>
                </a:cubicBezTo>
                <a:cubicBezTo>
                  <a:pt x="1253" y="343"/>
                  <a:pt x="1252" y="346"/>
                  <a:pt x="1251" y="348"/>
                </a:cubicBezTo>
                <a:cubicBezTo>
                  <a:pt x="1249" y="346"/>
                  <a:pt x="1248" y="343"/>
                  <a:pt x="1246" y="340"/>
                </a:cubicBezTo>
                <a:cubicBezTo>
                  <a:pt x="1248" y="341"/>
                  <a:pt x="1250" y="340"/>
                  <a:pt x="1250" y="337"/>
                </a:cubicBezTo>
                <a:cubicBezTo>
                  <a:pt x="1250" y="335"/>
                  <a:pt x="1246" y="335"/>
                  <a:pt x="1245" y="334"/>
                </a:cubicBezTo>
                <a:cubicBezTo>
                  <a:pt x="1240" y="330"/>
                  <a:pt x="1240" y="329"/>
                  <a:pt x="1234" y="329"/>
                </a:cubicBezTo>
                <a:cubicBezTo>
                  <a:pt x="1235" y="332"/>
                  <a:pt x="1237" y="331"/>
                  <a:pt x="1240" y="332"/>
                </a:cubicBezTo>
                <a:cubicBezTo>
                  <a:pt x="1241" y="340"/>
                  <a:pt x="1232" y="331"/>
                  <a:pt x="1230" y="334"/>
                </a:cubicBezTo>
                <a:cubicBezTo>
                  <a:pt x="1226" y="338"/>
                  <a:pt x="1232" y="338"/>
                  <a:pt x="1231" y="340"/>
                </a:cubicBezTo>
                <a:cubicBezTo>
                  <a:pt x="1230" y="342"/>
                  <a:pt x="1227" y="340"/>
                  <a:pt x="1226" y="339"/>
                </a:cubicBezTo>
                <a:cubicBezTo>
                  <a:pt x="1226" y="340"/>
                  <a:pt x="1226" y="341"/>
                  <a:pt x="1226" y="342"/>
                </a:cubicBezTo>
                <a:cubicBezTo>
                  <a:pt x="1223" y="342"/>
                  <a:pt x="1224" y="342"/>
                  <a:pt x="1222" y="343"/>
                </a:cubicBezTo>
                <a:cubicBezTo>
                  <a:pt x="1227" y="346"/>
                  <a:pt x="1229" y="345"/>
                  <a:pt x="1235" y="342"/>
                </a:cubicBezTo>
                <a:cubicBezTo>
                  <a:pt x="1237" y="341"/>
                  <a:pt x="1243" y="344"/>
                  <a:pt x="1246" y="345"/>
                </a:cubicBezTo>
                <a:cubicBezTo>
                  <a:pt x="1243" y="346"/>
                  <a:pt x="1241" y="347"/>
                  <a:pt x="1239" y="348"/>
                </a:cubicBezTo>
                <a:cubicBezTo>
                  <a:pt x="1241" y="349"/>
                  <a:pt x="1243" y="350"/>
                  <a:pt x="1245" y="349"/>
                </a:cubicBezTo>
                <a:cubicBezTo>
                  <a:pt x="1245" y="349"/>
                  <a:pt x="1245" y="350"/>
                  <a:pt x="1245" y="350"/>
                </a:cubicBezTo>
                <a:cubicBezTo>
                  <a:pt x="1239" y="350"/>
                  <a:pt x="1232" y="353"/>
                  <a:pt x="1226" y="353"/>
                </a:cubicBezTo>
                <a:cubicBezTo>
                  <a:pt x="1227" y="358"/>
                  <a:pt x="1238" y="355"/>
                  <a:pt x="1242" y="355"/>
                </a:cubicBezTo>
                <a:cubicBezTo>
                  <a:pt x="1240" y="358"/>
                  <a:pt x="1241" y="359"/>
                  <a:pt x="1244" y="359"/>
                </a:cubicBezTo>
                <a:cubicBezTo>
                  <a:pt x="1243" y="360"/>
                  <a:pt x="1243" y="360"/>
                  <a:pt x="1243" y="361"/>
                </a:cubicBezTo>
                <a:cubicBezTo>
                  <a:pt x="1244" y="361"/>
                  <a:pt x="1245" y="361"/>
                  <a:pt x="1245" y="361"/>
                </a:cubicBezTo>
                <a:cubicBezTo>
                  <a:pt x="1244" y="366"/>
                  <a:pt x="1235" y="365"/>
                  <a:pt x="1238" y="370"/>
                </a:cubicBezTo>
                <a:cubicBezTo>
                  <a:pt x="1243" y="369"/>
                  <a:pt x="1248" y="369"/>
                  <a:pt x="1253" y="368"/>
                </a:cubicBezTo>
                <a:cubicBezTo>
                  <a:pt x="1255" y="368"/>
                  <a:pt x="1256" y="372"/>
                  <a:pt x="1257" y="372"/>
                </a:cubicBezTo>
                <a:cubicBezTo>
                  <a:pt x="1259" y="374"/>
                  <a:pt x="1262" y="374"/>
                  <a:pt x="1264" y="374"/>
                </a:cubicBezTo>
                <a:cubicBezTo>
                  <a:pt x="1269" y="375"/>
                  <a:pt x="1272" y="375"/>
                  <a:pt x="1277" y="373"/>
                </a:cubicBezTo>
                <a:cubicBezTo>
                  <a:pt x="1279" y="372"/>
                  <a:pt x="1278" y="370"/>
                  <a:pt x="1281" y="370"/>
                </a:cubicBezTo>
                <a:cubicBezTo>
                  <a:pt x="1283" y="370"/>
                  <a:pt x="1286" y="369"/>
                  <a:pt x="1288" y="369"/>
                </a:cubicBezTo>
                <a:cubicBezTo>
                  <a:pt x="1291" y="367"/>
                  <a:pt x="1297" y="361"/>
                  <a:pt x="1300" y="362"/>
                </a:cubicBezTo>
                <a:close/>
                <a:moveTo>
                  <a:pt x="1245" y="257"/>
                </a:moveTo>
                <a:cubicBezTo>
                  <a:pt x="1244" y="253"/>
                  <a:pt x="1240" y="243"/>
                  <a:pt x="1241" y="239"/>
                </a:cubicBezTo>
                <a:cubicBezTo>
                  <a:pt x="1245" y="229"/>
                  <a:pt x="1247" y="216"/>
                  <a:pt x="1254" y="209"/>
                </a:cubicBezTo>
                <a:cubicBezTo>
                  <a:pt x="1258" y="203"/>
                  <a:pt x="1263" y="198"/>
                  <a:pt x="1268" y="193"/>
                </a:cubicBezTo>
                <a:cubicBezTo>
                  <a:pt x="1269" y="192"/>
                  <a:pt x="1266" y="180"/>
                  <a:pt x="1266" y="178"/>
                </a:cubicBezTo>
                <a:cubicBezTo>
                  <a:pt x="1265" y="173"/>
                  <a:pt x="1265" y="166"/>
                  <a:pt x="1262" y="163"/>
                </a:cubicBezTo>
                <a:cubicBezTo>
                  <a:pt x="1257" y="160"/>
                  <a:pt x="1252" y="157"/>
                  <a:pt x="1247" y="154"/>
                </a:cubicBezTo>
                <a:cubicBezTo>
                  <a:pt x="1254" y="147"/>
                  <a:pt x="1261" y="140"/>
                  <a:pt x="1268" y="133"/>
                </a:cubicBezTo>
                <a:cubicBezTo>
                  <a:pt x="1261" y="129"/>
                  <a:pt x="1256" y="127"/>
                  <a:pt x="1253" y="118"/>
                </a:cubicBezTo>
                <a:cubicBezTo>
                  <a:pt x="1250" y="112"/>
                  <a:pt x="1258" y="103"/>
                  <a:pt x="1262" y="98"/>
                </a:cubicBezTo>
                <a:cubicBezTo>
                  <a:pt x="1265" y="92"/>
                  <a:pt x="1272" y="89"/>
                  <a:pt x="1278" y="85"/>
                </a:cubicBezTo>
                <a:cubicBezTo>
                  <a:pt x="1284" y="81"/>
                  <a:pt x="1289" y="77"/>
                  <a:pt x="1294" y="71"/>
                </a:cubicBezTo>
                <a:cubicBezTo>
                  <a:pt x="1292" y="70"/>
                  <a:pt x="1290" y="68"/>
                  <a:pt x="1288" y="66"/>
                </a:cubicBezTo>
                <a:cubicBezTo>
                  <a:pt x="1295" y="65"/>
                  <a:pt x="1302" y="65"/>
                  <a:pt x="1308" y="62"/>
                </a:cubicBezTo>
                <a:cubicBezTo>
                  <a:pt x="1315" y="57"/>
                  <a:pt x="1322" y="53"/>
                  <a:pt x="1329" y="49"/>
                </a:cubicBezTo>
                <a:cubicBezTo>
                  <a:pt x="1321" y="46"/>
                  <a:pt x="1313" y="41"/>
                  <a:pt x="1304" y="39"/>
                </a:cubicBezTo>
                <a:cubicBezTo>
                  <a:pt x="1298" y="38"/>
                  <a:pt x="1286" y="37"/>
                  <a:pt x="1282" y="42"/>
                </a:cubicBezTo>
                <a:cubicBezTo>
                  <a:pt x="1279" y="46"/>
                  <a:pt x="1277" y="50"/>
                  <a:pt x="1273" y="50"/>
                </a:cubicBezTo>
                <a:cubicBezTo>
                  <a:pt x="1268" y="49"/>
                  <a:pt x="1263" y="48"/>
                  <a:pt x="1258" y="47"/>
                </a:cubicBezTo>
                <a:cubicBezTo>
                  <a:pt x="1253" y="46"/>
                  <a:pt x="1241" y="54"/>
                  <a:pt x="1236" y="56"/>
                </a:cubicBezTo>
                <a:cubicBezTo>
                  <a:pt x="1237" y="55"/>
                  <a:pt x="1247" y="38"/>
                  <a:pt x="1240" y="38"/>
                </a:cubicBezTo>
                <a:cubicBezTo>
                  <a:pt x="1233" y="38"/>
                  <a:pt x="1227" y="39"/>
                  <a:pt x="1221" y="34"/>
                </a:cubicBezTo>
                <a:cubicBezTo>
                  <a:pt x="1230" y="31"/>
                  <a:pt x="1239" y="28"/>
                  <a:pt x="1248" y="25"/>
                </a:cubicBezTo>
                <a:cubicBezTo>
                  <a:pt x="1231" y="17"/>
                  <a:pt x="1215" y="9"/>
                  <a:pt x="1197" y="7"/>
                </a:cubicBezTo>
                <a:cubicBezTo>
                  <a:pt x="1176" y="4"/>
                  <a:pt x="1156" y="0"/>
                  <a:pt x="1136" y="2"/>
                </a:cubicBezTo>
                <a:cubicBezTo>
                  <a:pt x="1128" y="2"/>
                  <a:pt x="1121" y="3"/>
                  <a:pt x="1114" y="4"/>
                </a:cubicBezTo>
                <a:cubicBezTo>
                  <a:pt x="1111" y="4"/>
                  <a:pt x="1106" y="3"/>
                  <a:pt x="1104" y="4"/>
                </a:cubicBezTo>
                <a:cubicBezTo>
                  <a:pt x="1100" y="7"/>
                  <a:pt x="1099" y="15"/>
                  <a:pt x="1095" y="14"/>
                </a:cubicBezTo>
                <a:cubicBezTo>
                  <a:pt x="1089" y="13"/>
                  <a:pt x="1083" y="12"/>
                  <a:pt x="1077" y="11"/>
                </a:cubicBezTo>
                <a:cubicBezTo>
                  <a:pt x="1070" y="10"/>
                  <a:pt x="1061" y="6"/>
                  <a:pt x="1054" y="9"/>
                </a:cubicBezTo>
                <a:cubicBezTo>
                  <a:pt x="1044" y="13"/>
                  <a:pt x="1034" y="18"/>
                  <a:pt x="1024" y="23"/>
                </a:cubicBezTo>
                <a:cubicBezTo>
                  <a:pt x="1034" y="29"/>
                  <a:pt x="1044" y="33"/>
                  <a:pt x="1050" y="43"/>
                </a:cubicBezTo>
                <a:cubicBezTo>
                  <a:pt x="1033" y="37"/>
                  <a:pt x="1018" y="32"/>
                  <a:pt x="1000" y="29"/>
                </a:cubicBezTo>
                <a:cubicBezTo>
                  <a:pt x="995" y="27"/>
                  <a:pt x="987" y="30"/>
                  <a:pt x="982" y="31"/>
                </a:cubicBezTo>
                <a:cubicBezTo>
                  <a:pt x="969" y="33"/>
                  <a:pt x="957" y="34"/>
                  <a:pt x="945" y="36"/>
                </a:cubicBezTo>
                <a:cubicBezTo>
                  <a:pt x="940" y="36"/>
                  <a:pt x="931" y="36"/>
                  <a:pt x="927" y="38"/>
                </a:cubicBezTo>
                <a:cubicBezTo>
                  <a:pt x="920" y="42"/>
                  <a:pt x="913" y="45"/>
                  <a:pt x="906" y="49"/>
                </a:cubicBezTo>
                <a:cubicBezTo>
                  <a:pt x="889" y="58"/>
                  <a:pt x="872" y="67"/>
                  <a:pt x="855" y="75"/>
                </a:cubicBezTo>
                <a:cubicBezTo>
                  <a:pt x="861" y="82"/>
                  <a:pt x="869" y="81"/>
                  <a:pt x="878" y="82"/>
                </a:cubicBezTo>
                <a:cubicBezTo>
                  <a:pt x="876" y="87"/>
                  <a:pt x="874" y="92"/>
                  <a:pt x="872" y="96"/>
                </a:cubicBezTo>
                <a:cubicBezTo>
                  <a:pt x="870" y="102"/>
                  <a:pt x="869" y="101"/>
                  <a:pt x="864" y="101"/>
                </a:cubicBezTo>
                <a:cubicBezTo>
                  <a:pt x="856" y="101"/>
                  <a:pt x="849" y="103"/>
                  <a:pt x="842" y="105"/>
                </a:cubicBezTo>
                <a:cubicBezTo>
                  <a:pt x="832" y="108"/>
                  <a:pt x="822" y="111"/>
                  <a:pt x="812" y="114"/>
                </a:cubicBezTo>
                <a:cubicBezTo>
                  <a:pt x="810" y="114"/>
                  <a:pt x="810" y="120"/>
                  <a:pt x="809" y="123"/>
                </a:cubicBezTo>
                <a:cubicBezTo>
                  <a:pt x="809" y="125"/>
                  <a:pt x="813" y="129"/>
                  <a:pt x="814" y="131"/>
                </a:cubicBezTo>
                <a:cubicBezTo>
                  <a:pt x="817" y="135"/>
                  <a:pt x="821" y="143"/>
                  <a:pt x="825" y="145"/>
                </a:cubicBezTo>
                <a:cubicBezTo>
                  <a:pt x="831" y="149"/>
                  <a:pt x="837" y="152"/>
                  <a:pt x="843" y="155"/>
                </a:cubicBezTo>
                <a:cubicBezTo>
                  <a:pt x="846" y="157"/>
                  <a:pt x="854" y="164"/>
                  <a:pt x="857" y="164"/>
                </a:cubicBezTo>
                <a:cubicBezTo>
                  <a:pt x="864" y="163"/>
                  <a:pt x="870" y="162"/>
                  <a:pt x="877" y="161"/>
                </a:cubicBezTo>
                <a:cubicBezTo>
                  <a:pt x="888" y="160"/>
                  <a:pt x="899" y="162"/>
                  <a:pt x="911" y="164"/>
                </a:cubicBezTo>
                <a:cubicBezTo>
                  <a:pt x="917" y="165"/>
                  <a:pt x="923" y="166"/>
                  <a:pt x="929" y="167"/>
                </a:cubicBezTo>
                <a:cubicBezTo>
                  <a:pt x="932" y="168"/>
                  <a:pt x="938" y="179"/>
                  <a:pt x="940" y="181"/>
                </a:cubicBezTo>
                <a:cubicBezTo>
                  <a:pt x="948" y="192"/>
                  <a:pt x="952" y="204"/>
                  <a:pt x="958" y="216"/>
                </a:cubicBezTo>
                <a:cubicBezTo>
                  <a:pt x="961" y="223"/>
                  <a:pt x="962" y="224"/>
                  <a:pt x="959" y="231"/>
                </a:cubicBezTo>
                <a:cubicBezTo>
                  <a:pt x="957" y="237"/>
                  <a:pt x="953" y="241"/>
                  <a:pt x="958" y="246"/>
                </a:cubicBezTo>
                <a:cubicBezTo>
                  <a:pt x="963" y="251"/>
                  <a:pt x="969" y="254"/>
                  <a:pt x="967" y="261"/>
                </a:cubicBezTo>
                <a:cubicBezTo>
                  <a:pt x="965" y="268"/>
                  <a:pt x="962" y="272"/>
                  <a:pt x="967" y="278"/>
                </a:cubicBezTo>
                <a:cubicBezTo>
                  <a:pt x="973" y="284"/>
                  <a:pt x="973" y="284"/>
                  <a:pt x="981" y="282"/>
                </a:cubicBezTo>
                <a:cubicBezTo>
                  <a:pt x="987" y="280"/>
                  <a:pt x="993" y="278"/>
                  <a:pt x="999" y="277"/>
                </a:cubicBezTo>
                <a:cubicBezTo>
                  <a:pt x="998" y="281"/>
                  <a:pt x="998" y="286"/>
                  <a:pt x="997" y="290"/>
                </a:cubicBezTo>
                <a:cubicBezTo>
                  <a:pt x="997" y="291"/>
                  <a:pt x="992" y="293"/>
                  <a:pt x="990" y="293"/>
                </a:cubicBezTo>
                <a:cubicBezTo>
                  <a:pt x="986" y="295"/>
                  <a:pt x="982" y="297"/>
                  <a:pt x="978" y="299"/>
                </a:cubicBezTo>
                <a:cubicBezTo>
                  <a:pt x="977" y="299"/>
                  <a:pt x="977" y="305"/>
                  <a:pt x="977" y="306"/>
                </a:cubicBezTo>
                <a:cubicBezTo>
                  <a:pt x="976" y="312"/>
                  <a:pt x="973" y="322"/>
                  <a:pt x="975" y="328"/>
                </a:cubicBezTo>
                <a:cubicBezTo>
                  <a:pt x="978" y="336"/>
                  <a:pt x="981" y="345"/>
                  <a:pt x="984" y="353"/>
                </a:cubicBezTo>
                <a:cubicBezTo>
                  <a:pt x="989" y="367"/>
                  <a:pt x="997" y="378"/>
                  <a:pt x="1005" y="390"/>
                </a:cubicBezTo>
                <a:cubicBezTo>
                  <a:pt x="1010" y="398"/>
                  <a:pt x="1014" y="405"/>
                  <a:pt x="1019" y="412"/>
                </a:cubicBezTo>
                <a:cubicBezTo>
                  <a:pt x="1021" y="415"/>
                  <a:pt x="1027" y="416"/>
                  <a:pt x="1031" y="417"/>
                </a:cubicBezTo>
                <a:cubicBezTo>
                  <a:pt x="1038" y="420"/>
                  <a:pt x="1045" y="423"/>
                  <a:pt x="1053" y="425"/>
                </a:cubicBezTo>
                <a:cubicBezTo>
                  <a:pt x="1055" y="426"/>
                  <a:pt x="1065" y="426"/>
                  <a:pt x="1065" y="425"/>
                </a:cubicBezTo>
                <a:cubicBezTo>
                  <a:pt x="1069" y="411"/>
                  <a:pt x="1074" y="397"/>
                  <a:pt x="1079" y="383"/>
                </a:cubicBezTo>
                <a:cubicBezTo>
                  <a:pt x="1082" y="371"/>
                  <a:pt x="1086" y="360"/>
                  <a:pt x="1090" y="349"/>
                </a:cubicBezTo>
                <a:cubicBezTo>
                  <a:pt x="1092" y="343"/>
                  <a:pt x="1092" y="343"/>
                  <a:pt x="1098" y="341"/>
                </a:cubicBezTo>
                <a:cubicBezTo>
                  <a:pt x="1105" y="339"/>
                  <a:pt x="1112" y="336"/>
                  <a:pt x="1120" y="334"/>
                </a:cubicBezTo>
                <a:cubicBezTo>
                  <a:pt x="1124" y="333"/>
                  <a:pt x="1131" y="332"/>
                  <a:pt x="1135" y="329"/>
                </a:cubicBezTo>
                <a:cubicBezTo>
                  <a:pt x="1140" y="326"/>
                  <a:pt x="1144" y="318"/>
                  <a:pt x="1147" y="314"/>
                </a:cubicBezTo>
                <a:cubicBezTo>
                  <a:pt x="1150" y="310"/>
                  <a:pt x="1152" y="307"/>
                  <a:pt x="1156" y="306"/>
                </a:cubicBezTo>
                <a:cubicBezTo>
                  <a:pt x="1163" y="304"/>
                  <a:pt x="1170" y="302"/>
                  <a:pt x="1177" y="301"/>
                </a:cubicBezTo>
                <a:cubicBezTo>
                  <a:pt x="1187" y="298"/>
                  <a:pt x="1199" y="297"/>
                  <a:pt x="1208" y="291"/>
                </a:cubicBezTo>
                <a:cubicBezTo>
                  <a:pt x="1219" y="285"/>
                  <a:pt x="1230" y="278"/>
                  <a:pt x="1241" y="271"/>
                </a:cubicBezTo>
                <a:cubicBezTo>
                  <a:pt x="1246" y="264"/>
                  <a:pt x="1247" y="265"/>
                  <a:pt x="1245" y="257"/>
                </a:cubicBezTo>
                <a:close/>
                <a:moveTo>
                  <a:pt x="2366" y="893"/>
                </a:moveTo>
                <a:cubicBezTo>
                  <a:pt x="2368" y="892"/>
                  <a:pt x="2372" y="892"/>
                  <a:pt x="2372" y="889"/>
                </a:cubicBezTo>
                <a:cubicBezTo>
                  <a:pt x="2373" y="886"/>
                  <a:pt x="2374" y="882"/>
                  <a:pt x="2377" y="882"/>
                </a:cubicBezTo>
                <a:cubicBezTo>
                  <a:pt x="2377" y="879"/>
                  <a:pt x="2376" y="877"/>
                  <a:pt x="2374" y="877"/>
                </a:cubicBezTo>
                <a:cubicBezTo>
                  <a:pt x="2373" y="877"/>
                  <a:pt x="2373" y="878"/>
                  <a:pt x="2373" y="879"/>
                </a:cubicBezTo>
                <a:cubicBezTo>
                  <a:pt x="2365" y="874"/>
                  <a:pt x="2362" y="881"/>
                  <a:pt x="2356" y="885"/>
                </a:cubicBezTo>
                <a:cubicBezTo>
                  <a:pt x="2356" y="890"/>
                  <a:pt x="2355" y="892"/>
                  <a:pt x="2360" y="894"/>
                </a:cubicBezTo>
                <a:cubicBezTo>
                  <a:pt x="2361" y="895"/>
                  <a:pt x="2362" y="895"/>
                  <a:pt x="2364" y="895"/>
                </a:cubicBezTo>
                <a:cubicBezTo>
                  <a:pt x="2367" y="896"/>
                  <a:pt x="2364" y="894"/>
                  <a:pt x="2366" y="893"/>
                </a:cubicBezTo>
                <a:close/>
                <a:moveTo>
                  <a:pt x="2331" y="1124"/>
                </a:moveTo>
                <a:cubicBezTo>
                  <a:pt x="2333" y="1117"/>
                  <a:pt x="2331" y="1107"/>
                  <a:pt x="2334" y="1101"/>
                </a:cubicBezTo>
                <a:cubicBezTo>
                  <a:pt x="2336" y="1094"/>
                  <a:pt x="2327" y="1088"/>
                  <a:pt x="2322" y="1094"/>
                </a:cubicBezTo>
                <a:cubicBezTo>
                  <a:pt x="2326" y="1090"/>
                  <a:pt x="2322" y="1090"/>
                  <a:pt x="2322" y="1087"/>
                </a:cubicBezTo>
                <a:cubicBezTo>
                  <a:pt x="2321" y="1085"/>
                  <a:pt x="2321" y="1079"/>
                  <a:pt x="2319" y="1078"/>
                </a:cubicBezTo>
                <a:cubicBezTo>
                  <a:pt x="2318" y="1078"/>
                  <a:pt x="2313" y="1077"/>
                  <a:pt x="2313" y="1075"/>
                </a:cubicBezTo>
                <a:cubicBezTo>
                  <a:pt x="2312" y="1071"/>
                  <a:pt x="2315" y="1070"/>
                  <a:pt x="2315" y="1067"/>
                </a:cubicBezTo>
                <a:cubicBezTo>
                  <a:pt x="2314" y="1064"/>
                  <a:pt x="2309" y="1064"/>
                  <a:pt x="2309" y="1062"/>
                </a:cubicBezTo>
                <a:cubicBezTo>
                  <a:pt x="2309" y="1057"/>
                  <a:pt x="2307" y="1059"/>
                  <a:pt x="2304" y="1057"/>
                </a:cubicBezTo>
                <a:cubicBezTo>
                  <a:pt x="2301" y="1055"/>
                  <a:pt x="2305" y="1054"/>
                  <a:pt x="2300" y="1053"/>
                </a:cubicBezTo>
                <a:cubicBezTo>
                  <a:pt x="2297" y="1052"/>
                  <a:pt x="2295" y="1053"/>
                  <a:pt x="2293" y="1050"/>
                </a:cubicBezTo>
                <a:cubicBezTo>
                  <a:pt x="2289" y="1045"/>
                  <a:pt x="2284" y="1044"/>
                  <a:pt x="2280" y="1040"/>
                </a:cubicBezTo>
                <a:cubicBezTo>
                  <a:pt x="2276" y="1036"/>
                  <a:pt x="2270" y="1032"/>
                  <a:pt x="2267" y="1028"/>
                </a:cubicBezTo>
                <a:cubicBezTo>
                  <a:pt x="2263" y="1023"/>
                  <a:pt x="2265" y="1020"/>
                  <a:pt x="2257" y="1019"/>
                </a:cubicBezTo>
                <a:cubicBezTo>
                  <a:pt x="2255" y="1019"/>
                  <a:pt x="2244" y="1015"/>
                  <a:pt x="2243" y="1016"/>
                </a:cubicBezTo>
                <a:cubicBezTo>
                  <a:pt x="2241" y="1019"/>
                  <a:pt x="2250" y="1030"/>
                  <a:pt x="2251" y="1031"/>
                </a:cubicBezTo>
                <a:cubicBezTo>
                  <a:pt x="2255" y="1034"/>
                  <a:pt x="2262" y="1036"/>
                  <a:pt x="2262" y="1042"/>
                </a:cubicBezTo>
                <a:cubicBezTo>
                  <a:pt x="2263" y="1049"/>
                  <a:pt x="2271" y="1048"/>
                  <a:pt x="2273" y="1054"/>
                </a:cubicBezTo>
                <a:cubicBezTo>
                  <a:pt x="2274" y="1058"/>
                  <a:pt x="2275" y="1062"/>
                  <a:pt x="2276" y="1066"/>
                </a:cubicBezTo>
                <a:cubicBezTo>
                  <a:pt x="2276" y="1069"/>
                  <a:pt x="2279" y="1068"/>
                  <a:pt x="2281" y="1069"/>
                </a:cubicBezTo>
                <a:cubicBezTo>
                  <a:pt x="2285" y="1074"/>
                  <a:pt x="2287" y="1084"/>
                  <a:pt x="2290" y="1089"/>
                </a:cubicBezTo>
                <a:cubicBezTo>
                  <a:pt x="2292" y="1094"/>
                  <a:pt x="2296" y="1097"/>
                  <a:pt x="2299" y="1101"/>
                </a:cubicBezTo>
                <a:cubicBezTo>
                  <a:pt x="2306" y="1109"/>
                  <a:pt x="2314" y="1117"/>
                  <a:pt x="2322" y="1124"/>
                </a:cubicBezTo>
                <a:cubicBezTo>
                  <a:pt x="2322" y="1123"/>
                  <a:pt x="2322" y="1121"/>
                  <a:pt x="2322" y="1120"/>
                </a:cubicBezTo>
                <a:cubicBezTo>
                  <a:pt x="2326" y="1124"/>
                  <a:pt x="2328" y="1117"/>
                  <a:pt x="2331" y="1124"/>
                </a:cubicBezTo>
                <a:close/>
                <a:moveTo>
                  <a:pt x="2350" y="1092"/>
                </a:moveTo>
                <a:cubicBezTo>
                  <a:pt x="2346" y="1088"/>
                  <a:pt x="2347" y="1098"/>
                  <a:pt x="2348" y="1099"/>
                </a:cubicBezTo>
                <a:cubicBezTo>
                  <a:pt x="2354" y="1101"/>
                  <a:pt x="2354" y="1095"/>
                  <a:pt x="2350" y="1092"/>
                </a:cubicBezTo>
                <a:close/>
                <a:moveTo>
                  <a:pt x="2399" y="1140"/>
                </a:moveTo>
                <a:cubicBezTo>
                  <a:pt x="2395" y="1141"/>
                  <a:pt x="2389" y="1138"/>
                  <a:pt x="2390" y="1133"/>
                </a:cubicBezTo>
                <a:cubicBezTo>
                  <a:pt x="2387" y="1134"/>
                  <a:pt x="2379" y="1133"/>
                  <a:pt x="2377" y="1131"/>
                </a:cubicBezTo>
                <a:cubicBezTo>
                  <a:pt x="2375" y="1128"/>
                  <a:pt x="2374" y="1129"/>
                  <a:pt x="2373" y="1132"/>
                </a:cubicBezTo>
                <a:cubicBezTo>
                  <a:pt x="2372" y="1134"/>
                  <a:pt x="2370" y="1133"/>
                  <a:pt x="2368" y="1133"/>
                </a:cubicBezTo>
                <a:cubicBezTo>
                  <a:pt x="2362" y="1132"/>
                  <a:pt x="2357" y="1134"/>
                  <a:pt x="2354" y="1128"/>
                </a:cubicBezTo>
                <a:cubicBezTo>
                  <a:pt x="2353" y="1127"/>
                  <a:pt x="2344" y="1125"/>
                  <a:pt x="2343" y="1124"/>
                </a:cubicBezTo>
                <a:cubicBezTo>
                  <a:pt x="2342" y="1127"/>
                  <a:pt x="2339" y="1125"/>
                  <a:pt x="2336" y="1124"/>
                </a:cubicBezTo>
                <a:cubicBezTo>
                  <a:pt x="2334" y="1124"/>
                  <a:pt x="2334" y="1125"/>
                  <a:pt x="2332" y="1127"/>
                </a:cubicBezTo>
                <a:cubicBezTo>
                  <a:pt x="2327" y="1133"/>
                  <a:pt x="2334" y="1133"/>
                  <a:pt x="2338" y="1134"/>
                </a:cubicBezTo>
                <a:cubicBezTo>
                  <a:pt x="2338" y="1135"/>
                  <a:pt x="2338" y="1136"/>
                  <a:pt x="2338" y="1137"/>
                </a:cubicBezTo>
                <a:cubicBezTo>
                  <a:pt x="2343" y="1138"/>
                  <a:pt x="2348" y="1141"/>
                  <a:pt x="2353" y="1142"/>
                </a:cubicBezTo>
                <a:cubicBezTo>
                  <a:pt x="2356" y="1143"/>
                  <a:pt x="2359" y="1141"/>
                  <a:pt x="2361" y="1141"/>
                </a:cubicBezTo>
                <a:cubicBezTo>
                  <a:pt x="2364" y="1141"/>
                  <a:pt x="2367" y="1143"/>
                  <a:pt x="2369" y="1144"/>
                </a:cubicBezTo>
                <a:cubicBezTo>
                  <a:pt x="2371" y="1145"/>
                  <a:pt x="2374" y="1146"/>
                  <a:pt x="2376" y="1146"/>
                </a:cubicBezTo>
                <a:cubicBezTo>
                  <a:pt x="2378" y="1146"/>
                  <a:pt x="2380" y="1147"/>
                  <a:pt x="2381" y="1147"/>
                </a:cubicBezTo>
                <a:cubicBezTo>
                  <a:pt x="2383" y="1147"/>
                  <a:pt x="2383" y="1145"/>
                  <a:pt x="2384" y="1145"/>
                </a:cubicBezTo>
                <a:cubicBezTo>
                  <a:pt x="2389" y="1146"/>
                  <a:pt x="2391" y="1148"/>
                  <a:pt x="2397" y="1147"/>
                </a:cubicBezTo>
                <a:cubicBezTo>
                  <a:pt x="2400" y="1148"/>
                  <a:pt x="2404" y="1149"/>
                  <a:pt x="2407" y="1151"/>
                </a:cubicBezTo>
                <a:cubicBezTo>
                  <a:pt x="2403" y="1146"/>
                  <a:pt x="2408" y="1138"/>
                  <a:pt x="2399" y="1140"/>
                </a:cubicBezTo>
                <a:close/>
                <a:moveTo>
                  <a:pt x="2326" y="1087"/>
                </a:moveTo>
                <a:cubicBezTo>
                  <a:pt x="2328" y="1088"/>
                  <a:pt x="2329" y="1088"/>
                  <a:pt x="2331" y="1088"/>
                </a:cubicBezTo>
                <a:cubicBezTo>
                  <a:pt x="2332" y="1088"/>
                  <a:pt x="2332" y="1091"/>
                  <a:pt x="2333" y="1092"/>
                </a:cubicBezTo>
                <a:cubicBezTo>
                  <a:pt x="2334" y="1093"/>
                  <a:pt x="2334" y="1094"/>
                  <a:pt x="2335" y="1095"/>
                </a:cubicBezTo>
                <a:cubicBezTo>
                  <a:pt x="2337" y="1097"/>
                  <a:pt x="2338" y="1097"/>
                  <a:pt x="2340" y="1097"/>
                </a:cubicBezTo>
                <a:cubicBezTo>
                  <a:pt x="2339" y="1096"/>
                  <a:pt x="2339" y="1094"/>
                  <a:pt x="2341" y="1093"/>
                </a:cubicBezTo>
                <a:cubicBezTo>
                  <a:pt x="2334" y="1093"/>
                  <a:pt x="2337" y="1082"/>
                  <a:pt x="2331" y="1082"/>
                </a:cubicBezTo>
                <a:cubicBezTo>
                  <a:pt x="2332" y="1083"/>
                  <a:pt x="2332" y="1084"/>
                  <a:pt x="2332" y="1085"/>
                </a:cubicBezTo>
                <a:cubicBezTo>
                  <a:pt x="2329" y="1081"/>
                  <a:pt x="2328" y="1085"/>
                  <a:pt x="2326" y="1087"/>
                </a:cubicBezTo>
                <a:close/>
              </a:path>
            </a:pathLst>
          </a:custGeom>
          <a:solidFill>
            <a:srgbClr val="C5C6B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351" dirty="0"/>
          </a:p>
        </p:txBody>
      </p:sp>
      <p:sp>
        <p:nvSpPr>
          <p:cNvPr id="14" name="Teardrop 6">
            <a:extLst>
              <a:ext uri="{FF2B5EF4-FFF2-40B4-BE49-F238E27FC236}">
                <a16:creationId xmlns:a16="http://schemas.microsoft.com/office/drawing/2014/main" id="{FA9BB890-7835-344E-9502-43D51E2E109C}"/>
              </a:ext>
            </a:extLst>
          </p:cNvPr>
          <p:cNvSpPr>
            <a:spLocks noChangeAspect="1"/>
          </p:cNvSpPr>
          <p:nvPr/>
        </p:nvSpPr>
        <p:spPr>
          <a:xfrm rot="8100000">
            <a:off x="7765318" y="2494532"/>
            <a:ext cx="419703" cy="41970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5" name="Teardrop 6">
            <a:extLst>
              <a:ext uri="{FF2B5EF4-FFF2-40B4-BE49-F238E27FC236}">
                <a16:creationId xmlns:a16="http://schemas.microsoft.com/office/drawing/2014/main" id="{8F48C25A-D33F-DB46-9360-7799EA7FC1FA}"/>
              </a:ext>
            </a:extLst>
          </p:cNvPr>
          <p:cNvSpPr>
            <a:spLocks noChangeAspect="1"/>
          </p:cNvSpPr>
          <p:nvPr/>
        </p:nvSpPr>
        <p:spPr>
          <a:xfrm rot="8100000">
            <a:off x="9591425" y="3392683"/>
            <a:ext cx="419703" cy="41970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6" name="Teardrop 6">
            <a:extLst>
              <a:ext uri="{FF2B5EF4-FFF2-40B4-BE49-F238E27FC236}">
                <a16:creationId xmlns:a16="http://schemas.microsoft.com/office/drawing/2014/main" id="{20CA2BC5-8533-0B47-827E-A9367390696E}"/>
              </a:ext>
            </a:extLst>
          </p:cNvPr>
          <p:cNvSpPr>
            <a:spLocks noChangeAspect="1"/>
          </p:cNvSpPr>
          <p:nvPr/>
        </p:nvSpPr>
        <p:spPr>
          <a:xfrm rot="8100000">
            <a:off x="7917718" y="2494531"/>
            <a:ext cx="419703" cy="41970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4234" y="948344"/>
            <a:ext cx="3273244" cy="552464"/>
          </a:xfrm>
        </p:spPr>
        <p:txBody>
          <a:bodyPr/>
          <a:lstStyle/>
          <a:p>
            <a:r>
              <a:rPr lang="en-GB" dirty="0" smtClean="0"/>
              <a:t>Manufacturing Plants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6263" y="1500808"/>
            <a:ext cx="3290500" cy="4321174"/>
          </a:xfrm>
        </p:spPr>
        <p:txBody>
          <a:bodyPr/>
          <a:lstStyle/>
          <a:p>
            <a:r>
              <a:rPr lang="en-GB" dirty="0" smtClean="0"/>
              <a:t>One Factory needs my immediate attention</a:t>
            </a:r>
            <a:endParaRPr lang="en-GB" dirty="0"/>
          </a:p>
        </p:txBody>
      </p:sp>
      <p:sp>
        <p:nvSpPr>
          <p:cNvPr id="9" name="Teardrop 6">
            <a:extLst>
              <a:ext uri="{FF2B5EF4-FFF2-40B4-BE49-F238E27FC236}">
                <a16:creationId xmlns:a16="http://schemas.microsoft.com/office/drawing/2014/main" id="{FA9BB890-7835-344E-9502-43D51E2E109C}"/>
              </a:ext>
            </a:extLst>
          </p:cNvPr>
          <p:cNvSpPr>
            <a:spLocks noChangeAspect="1"/>
          </p:cNvSpPr>
          <p:nvPr/>
        </p:nvSpPr>
        <p:spPr>
          <a:xfrm rot="8100000">
            <a:off x="9896392" y="3206741"/>
            <a:ext cx="419703" cy="41970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0" name="Teardrop 6">
            <a:extLst>
              <a:ext uri="{FF2B5EF4-FFF2-40B4-BE49-F238E27FC236}">
                <a16:creationId xmlns:a16="http://schemas.microsoft.com/office/drawing/2014/main" id="{FA9BB890-7835-344E-9502-43D51E2E109C}"/>
              </a:ext>
            </a:extLst>
          </p:cNvPr>
          <p:cNvSpPr>
            <a:spLocks noChangeAspect="1"/>
          </p:cNvSpPr>
          <p:nvPr/>
        </p:nvSpPr>
        <p:spPr>
          <a:xfrm rot="8100000">
            <a:off x="5201734" y="2943507"/>
            <a:ext cx="419704" cy="41970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1" name="Teardrop 6">
            <a:extLst>
              <a:ext uri="{FF2B5EF4-FFF2-40B4-BE49-F238E27FC236}">
                <a16:creationId xmlns:a16="http://schemas.microsoft.com/office/drawing/2014/main" id="{FA9BB890-7835-344E-9502-43D51E2E109C}"/>
              </a:ext>
            </a:extLst>
          </p:cNvPr>
          <p:cNvSpPr>
            <a:spLocks noChangeAspect="1"/>
          </p:cNvSpPr>
          <p:nvPr/>
        </p:nvSpPr>
        <p:spPr>
          <a:xfrm rot="8100000">
            <a:off x="5354134" y="3095907"/>
            <a:ext cx="419704" cy="41970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7" name="Teardrop 6">
            <a:extLst>
              <a:ext uri="{FF2B5EF4-FFF2-40B4-BE49-F238E27FC236}">
                <a16:creationId xmlns:a16="http://schemas.microsoft.com/office/drawing/2014/main" id="{FA9BB890-7835-344E-9502-43D51E2E109C}"/>
              </a:ext>
            </a:extLst>
          </p:cNvPr>
          <p:cNvSpPr>
            <a:spLocks noChangeAspect="1"/>
          </p:cNvSpPr>
          <p:nvPr/>
        </p:nvSpPr>
        <p:spPr>
          <a:xfrm rot="8100000">
            <a:off x="6450751" y="4441003"/>
            <a:ext cx="419704" cy="41970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</p:spTree>
    <p:extLst>
      <p:ext uri="{BB962C8B-B14F-4D97-AF65-F5344CB8AC3E}">
        <p14:creationId xmlns:p14="http://schemas.microsoft.com/office/powerpoint/2010/main" val="366311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54"/>
          <p:cNvSpPr>
            <a:spLocks/>
          </p:cNvSpPr>
          <p:nvPr/>
        </p:nvSpPr>
        <p:spPr bwMode="auto">
          <a:xfrm>
            <a:off x="793333" y="1989138"/>
            <a:ext cx="3256076" cy="4375550"/>
          </a:xfrm>
          <a:custGeom>
            <a:avLst/>
            <a:gdLst>
              <a:gd name="T0" fmla="*/ 202 w 212"/>
              <a:gd name="T1" fmla="*/ 112 h 286"/>
              <a:gd name="T2" fmla="*/ 199 w 212"/>
              <a:gd name="T3" fmla="*/ 93 h 286"/>
              <a:gd name="T4" fmla="*/ 188 w 212"/>
              <a:gd name="T5" fmla="*/ 76 h 286"/>
              <a:gd name="T6" fmla="*/ 181 w 212"/>
              <a:gd name="T7" fmla="*/ 37 h 286"/>
              <a:gd name="T8" fmla="*/ 172 w 212"/>
              <a:gd name="T9" fmla="*/ 30 h 286"/>
              <a:gd name="T10" fmla="*/ 162 w 212"/>
              <a:gd name="T11" fmla="*/ 19 h 286"/>
              <a:gd name="T12" fmla="*/ 141 w 212"/>
              <a:gd name="T13" fmla="*/ 28 h 286"/>
              <a:gd name="T14" fmla="*/ 132 w 212"/>
              <a:gd name="T15" fmla="*/ 29 h 286"/>
              <a:gd name="T16" fmla="*/ 116 w 212"/>
              <a:gd name="T17" fmla="*/ 28 h 286"/>
              <a:gd name="T18" fmla="*/ 110 w 212"/>
              <a:gd name="T19" fmla="*/ 23 h 286"/>
              <a:gd name="T20" fmla="*/ 102 w 212"/>
              <a:gd name="T21" fmla="*/ 18 h 286"/>
              <a:gd name="T22" fmla="*/ 97 w 212"/>
              <a:gd name="T23" fmla="*/ 16 h 286"/>
              <a:gd name="T24" fmla="*/ 92 w 212"/>
              <a:gd name="T25" fmla="*/ 13 h 286"/>
              <a:gd name="T26" fmla="*/ 94 w 212"/>
              <a:gd name="T27" fmla="*/ 9 h 286"/>
              <a:gd name="T28" fmla="*/ 81 w 212"/>
              <a:gd name="T29" fmla="*/ 5 h 286"/>
              <a:gd name="T30" fmla="*/ 68 w 212"/>
              <a:gd name="T31" fmla="*/ 2 h 286"/>
              <a:gd name="T32" fmla="*/ 69 w 212"/>
              <a:gd name="T33" fmla="*/ 8 h 286"/>
              <a:gd name="T34" fmla="*/ 65 w 212"/>
              <a:gd name="T35" fmla="*/ 22 h 286"/>
              <a:gd name="T36" fmla="*/ 72 w 212"/>
              <a:gd name="T37" fmla="*/ 28 h 286"/>
              <a:gd name="T38" fmla="*/ 78 w 212"/>
              <a:gd name="T39" fmla="*/ 40 h 286"/>
              <a:gd name="T40" fmla="*/ 62 w 212"/>
              <a:gd name="T41" fmla="*/ 50 h 286"/>
              <a:gd name="T42" fmla="*/ 57 w 212"/>
              <a:gd name="T43" fmla="*/ 48 h 286"/>
              <a:gd name="T44" fmla="*/ 48 w 212"/>
              <a:gd name="T45" fmla="*/ 44 h 286"/>
              <a:gd name="T46" fmla="*/ 33 w 212"/>
              <a:gd name="T47" fmla="*/ 46 h 286"/>
              <a:gd name="T48" fmla="*/ 32 w 212"/>
              <a:gd name="T49" fmla="*/ 59 h 286"/>
              <a:gd name="T50" fmla="*/ 27 w 212"/>
              <a:gd name="T51" fmla="*/ 85 h 286"/>
              <a:gd name="T52" fmla="*/ 20 w 212"/>
              <a:gd name="T53" fmla="*/ 88 h 286"/>
              <a:gd name="T54" fmla="*/ 27 w 212"/>
              <a:gd name="T55" fmla="*/ 97 h 286"/>
              <a:gd name="T56" fmla="*/ 16 w 212"/>
              <a:gd name="T57" fmla="*/ 112 h 286"/>
              <a:gd name="T58" fmla="*/ 7 w 212"/>
              <a:gd name="T59" fmla="*/ 126 h 286"/>
              <a:gd name="T60" fmla="*/ 5 w 212"/>
              <a:gd name="T61" fmla="*/ 138 h 286"/>
              <a:gd name="T62" fmla="*/ 5 w 212"/>
              <a:gd name="T63" fmla="*/ 157 h 286"/>
              <a:gd name="T64" fmla="*/ 3 w 212"/>
              <a:gd name="T65" fmla="*/ 183 h 286"/>
              <a:gd name="T66" fmla="*/ 6 w 212"/>
              <a:gd name="T67" fmla="*/ 198 h 286"/>
              <a:gd name="T68" fmla="*/ 22 w 212"/>
              <a:gd name="T69" fmla="*/ 214 h 286"/>
              <a:gd name="T70" fmla="*/ 33 w 212"/>
              <a:gd name="T71" fmla="*/ 216 h 286"/>
              <a:gd name="T72" fmla="*/ 39 w 212"/>
              <a:gd name="T73" fmla="*/ 240 h 286"/>
              <a:gd name="T74" fmla="*/ 32 w 212"/>
              <a:gd name="T75" fmla="*/ 271 h 286"/>
              <a:gd name="T76" fmla="*/ 44 w 212"/>
              <a:gd name="T77" fmla="*/ 274 h 286"/>
              <a:gd name="T78" fmla="*/ 58 w 212"/>
              <a:gd name="T79" fmla="*/ 266 h 286"/>
              <a:gd name="T80" fmla="*/ 86 w 212"/>
              <a:gd name="T81" fmla="*/ 276 h 286"/>
              <a:gd name="T82" fmla="*/ 99 w 212"/>
              <a:gd name="T83" fmla="*/ 284 h 286"/>
              <a:gd name="T84" fmla="*/ 110 w 212"/>
              <a:gd name="T85" fmla="*/ 277 h 286"/>
              <a:gd name="T86" fmla="*/ 139 w 212"/>
              <a:gd name="T87" fmla="*/ 273 h 286"/>
              <a:gd name="T88" fmla="*/ 150 w 212"/>
              <a:gd name="T89" fmla="*/ 269 h 286"/>
              <a:gd name="T90" fmla="*/ 162 w 212"/>
              <a:gd name="T91" fmla="*/ 271 h 286"/>
              <a:gd name="T92" fmla="*/ 170 w 212"/>
              <a:gd name="T93" fmla="*/ 278 h 286"/>
              <a:gd name="T94" fmla="*/ 167 w 212"/>
              <a:gd name="T95" fmla="*/ 269 h 286"/>
              <a:gd name="T96" fmla="*/ 168 w 212"/>
              <a:gd name="T97" fmla="*/ 249 h 286"/>
              <a:gd name="T98" fmla="*/ 181 w 212"/>
              <a:gd name="T99" fmla="*/ 235 h 286"/>
              <a:gd name="T100" fmla="*/ 184 w 212"/>
              <a:gd name="T101" fmla="*/ 225 h 286"/>
              <a:gd name="T102" fmla="*/ 168 w 212"/>
              <a:gd name="T103" fmla="*/ 212 h 286"/>
              <a:gd name="T104" fmla="*/ 154 w 212"/>
              <a:gd name="T105" fmla="*/ 188 h 286"/>
              <a:gd name="T106" fmla="*/ 147 w 212"/>
              <a:gd name="T107" fmla="*/ 171 h 286"/>
              <a:gd name="T108" fmla="*/ 167 w 212"/>
              <a:gd name="T109" fmla="*/ 163 h 286"/>
              <a:gd name="T110" fmla="*/ 173 w 212"/>
              <a:gd name="T111" fmla="*/ 160 h 286"/>
              <a:gd name="T112" fmla="*/ 188 w 212"/>
              <a:gd name="T113" fmla="*/ 151 h 286"/>
              <a:gd name="T114" fmla="*/ 206 w 212"/>
              <a:gd name="T115" fmla="*/ 14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" h="286">
                <a:moveTo>
                  <a:pt x="210" y="128"/>
                </a:moveTo>
                <a:cubicBezTo>
                  <a:pt x="209" y="126"/>
                  <a:pt x="206" y="126"/>
                  <a:pt x="205" y="124"/>
                </a:cubicBezTo>
                <a:cubicBezTo>
                  <a:pt x="205" y="124"/>
                  <a:pt x="205" y="123"/>
                  <a:pt x="205" y="123"/>
                </a:cubicBezTo>
                <a:cubicBezTo>
                  <a:pt x="205" y="122"/>
                  <a:pt x="205" y="122"/>
                  <a:pt x="205" y="121"/>
                </a:cubicBezTo>
                <a:cubicBezTo>
                  <a:pt x="205" y="121"/>
                  <a:pt x="205" y="120"/>
                  <a:pt x="205" y="120"/>
                </a:cubicBezTo>
                <a:cubicBezTo>
                  <a:pt x="205" y="120"/>
                  <a:pt x="205" y="119"/>
                  <a:pt x="205" y="119"/>
                </a:cubicBezTo>
                <a:cubicBezTo>
                  <a:pt x="205" y="119"/>
                  <a:pt x="205" y="119"/>
                  <a:pt x="205" y="118"/>
                </a:cubicBezTo>
                <a:cubicBezTo>
                  <a:pt x="204" y="118"/>
                  <a:pt x="204" y="118"/>
                  <a:pt x="204" y="118"/>
                </a:cubicBezTo>
                <a:cubicBezTo>
                  <a:pt x="203" y="117"/>
                  <a:pt x="203" y="116"/>
                  <a:pt x="202" y="115"/>
                </a:cubicBezTo>
                <a:cubicBezTo>
                  <a:pt x="202" y="114"/>
                  <a:pt x="201" y="113"/>
                  <a:pt x="201" y="112"/>
                </a:cubicBezTo>
                <a:cubicBezTo>
                  <a:pt x="201" y="112"/>
                  <a:pt x="201" y="112"/>
                  <a:pt x="202" y="112"/>
                </a:cubicBezTo>
                <a:cubicBezTo>
                  <a:pt x="202" y="111"/>
                  <a:pt x="203" y="110"/>
                  <a:pt x="203" y="109"/>
                </a:cubicBezTo>
                <a:cubicBezTo>
                  <a:pt x="204" y="108"/>
                  <a:pt x="204" y="108"/>
                  <a:pt x="204" y="107"/>
                </a:cubicBezTo>
                <a:cubicBezTo>
                  <a:pt x="204" y="106"/>
                  <a:pt x="204" y="106"/>
                  <a:pt x="203" y="105"/>
                </a:cubicBezTo>
                <a:cubicBezTo>
                  <a:pt x="203" y="103"/>
                  <a:pt x="202" y="101"/>
                  <a:pt x="202" y="100"/>
                </a:cubicBezTo>
                <a:cubicBezTo>
                  <a:pt x="202" y="99"/>
                  <a:pt x="203" y="98"/>
                  <a:pt x="203" y="98"/>
                </a:cubicBezTo>
                <a:cubicBezTo>
                  <a:pt x="203" y="98"/>
                  <a:pt x="203" y="98"/>
                  <a:pt x="203" y="98"/>
                </a:cubicBezTo>
                <a:cubicBezTo>
                  <a:pt x="203" y="98"/>
                  <a:pt x="203" y="98"/>
                  <a:pt x="203" y="98"/>
                </a:cubicBezTo>
                <a:cubicBezTo>
                  <a:pt x="202" y="97"/>
                  <a:pt x="201" y="97"/>
                  <a:pt x="200" y="97"/>
                </a:cubicBezTo>
                <a:cubicBezTo>
                  <a:pt x="199" y="97"/>
                  <a:pt x="199" y="97"/>
                  <a:pt x="199" y="95"/>
                </a:cubicBezTo>
                <a:cubicBezTo>
                  <a:pt x="199" y="95"/>
                  <a:pt x="199" y="94"/>
                  <a:pt x="199" y="94"/>
                </a:cubicBezTo>
                <a:cubicBezTo>
                  <a:pt x="199" y="94"/>
                  <a:pt x="199" y="93"/>
                  <a:pt x="199" y="93"/>
                </a:cubicBezTo>
                <a:cubicBezTo>
                  <a:pt x="199" y="93"/>
                  <a:pt x="199" y="92"/>
                  <a:pt x="199" y="91"/>
                </a:cubicBezTo>
                <a:cubicBezTo>
                  <a:pt x="199" y="91"/>
                  <a:pt x="199" y="90"/>
                  <a:pt x="199" y="90"/>
                </a:cubicBezTo>
                <a:cubicBezTo>
                  <a:pt x="199" y="90"/>
                  <a:pt x="199" y="90"/>
                  <a:pt x="200" y="89"/>
                </a:cubicBezTo>
                <a:cubicBezTo>
                  <a:pt x="200" y="89"/>
                  <a:pt x="200" y="88"/>
                  <a:pt x="200" y="88"/>
                </a:cubicBezTo>
                <a:cubicBezTo>
                  <a:pt x="200" y="87"/>
                  <a:pt x="201" y="87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199" y="84"/>
                  <a:pt x="198" y="83"/>
                </a:cubicBezTo>
                <a:cubicBezTo>
                  <a:pt x="196" y="82"/>
                  <a:pt x="195" y="82"/>
                  <a:pt x="193" y="80"/>
                </a:cubicBezTo>
                <a:cubicBezTo>
                  <a:pt x="193" y="79"/>
                  <a:pt x="192" y="78"/>
                  <a:pt x="191" y="77"/>
                </a:cubicBezTo>
                <a:cubicBezTo>
                  <a:pt x="191" y="76"/>
                  <a:pt x="190" y="76"/>
                  <a:pt x="189" y="76"/>
                </a:cubicBezTo>
                <a:cubicBezTo>
                  <a:pt x="189" y="76"/>
                  <a:pt x="188" y="76"/>
                  <a:pt x="188" y="76"/>
                </a:cubicBezTo>
                <a:cubicBezTo>
                  <a:pt x="188" y="76"/>
                  <a:pt x="188" y="76"/>
                  <a:pt x="188" y="76"/>
                </a:cubicBezTo>
                <a:cubicBezTo>
                  <a:pt x="188" y="74"/>
                  <a:pt x="189" y="70"/>
                  <a:pt x="190" y="70"/>
                </a:cubicBezTo>
                <a:cubicBezTo>
                  <a:pt x="192" y="68"/>
                  <a:pt x="193" y="66"/>
                  <a:pt x="194" y="63"/>
                </a:cubicBezTo>
                <a:cubicBezTo>
                  <a:pt x="194" y="63"/>
                  <a:pt x="194" y="62"/>
                  <a:pt x="194" y="61"/>
                </a:cubicBezTo>
                <a:cubicBezTo>
                  <a:pt x="194" y="60"/>
                  <a:pt x="194" y="58"/>
                  <a:pt x="193" y="56"/>
                </a:cubicBezTo>
                <a:cubicBezTo>
                  <a:pt x="192" y="52"/>
                  <a:pt x="191" y="46"/>
                  <a:pt x="188" y="43"/>
                </a:cubicBezTo>
                <a:cubicBezTo>
                  <a:pt x="186" y="42"/>
                  <a:pt x="184" y="41"/>
                  <a:pt x="182" y="40"/>
                </a:cubicBezTo>
                <a:cubicBezTo>
                  <a:pt x="181" y="39"/>
                  <a:pt x="181" y="39"/>
                  <a:pt x="180" y="39"/>
                </a:cubicBezTo>
                <a:cubicBezTo>
                  <a:pt x="180" y="39"/>
                  <a:pt x="180" y="38"/>
                  <a:pt x="180" y="38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180" y="38"/>
                  <a:pt x="180" y="37"/>
                  <a:pt x="181" y="37"/>
                </a:cubicBezTo>
                <a:cubicBezTo>
                  <a:pt x="181" y="37"/>
                  <a:pt x="182" y="36"/>
                  <a:pt x="182" y="36"/>
                </a:cubicBezTo>
                <a:cubicBezTo>
                  <a:pt x="182" y="36"/>
                  <a:pt x="182" y="35"/>
                  <a:pt x="182" y="35"/>
                </a:cubicBezTo>
                <a:cubicBezTo>
                  <a:pt x="182" y="35"/>
                  <a:pt x="182" y="35"/>
                  <a:pt x="182" y="35"/>
                </a:cubicBezTo>
                <a:cubicBezTo>
                  <a:pt x="182" y="35"/>
                  <a:pt x="182" y="35"/>
                  <a:pt x="182" y="35"/>
                </a:cubicBezTo>
                <a:cubicBezTo>
                  <a:pt x="181" y="35"/>
                  <a:pt x="181" y="35"/>
                  <a:pt x="181" y="35"/>
                </a:cubicBezTo>
                <a:cubicBezTo>
                  <a:pt x="180" y="35"/>
                  <a:pt x="179" y="34"/>
                  <a:pt x="179" y="32"/>
                </a:cubicBezTo>
                <a:cubicBezTo>
                  <a:pt x="178" y="31"/>
                  <a:pt x="178" y="29"/>
                  <a:pt x="177" y="28"/>
                </a:cubicBezTo>
                <a:cubicBezTo>
                  <a:pt x="177" y="28"/>
                  <a:pt x="177" y="28"/>
                  <a:pt x="177" y="28"/>
                </a:cubicBezTo>
                <a:cubicBezTo>
                  <a:pt x="177" y="28"/>
                  <a:pt x="177" y="28"/>
                  <a:pt x="177" y="28"/>
                </a:cubicBezTo>
                <a:cubicBezTo>
                  <a:pt x="176" y="28"/>
                  <a:pt x="175" y="28"/>
                  <a:pt x="174" y="29"/>
                </a:cubicBezTo>
                <a:cubicBezTo>
                  <a:pt x="173" y="29"/>
                  <a:pt x="173" y="30"/>
                  <a:pt x="172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71" y="30"/>
                  <a:pt x="171" y="30"/>
                  <a:pt x="170" y="29"/>
                </a:cubicBezTo>
                <a:cubicBezTo>
                  <a:pt x="170" y="28"/>
                  <a:pt x="169" y="27"/>
                  <a:pt x="169" y="27"/>
                </a:cubicBezTo>
                <a:cubicBezTo>
                  <a:pt x="166" y="25"/>
                  <a:pt x="163" y="23"/>
                  <a:pt x="162" y="19"/>
                </a:cubicBezTo>
                <a:cubicBezTo>
                  <a:pt x="162" y="19"/>
                  <a:pt x="162" y="19"/>
                  <a:pt x="162" y="19"/>
                </a:cubicBezTo>
                <a:cubicBezTo>
                  <a:pt x="162" y="19"/>
                  <a:pt x="162" y="19"/>
                  <a:pt x="162" y="19"/>
                </a:cubicBezTo>
                <a:cubicBezTo>
                  <a:pt x="162" y="19"/>
                  <a:pt x="162" y="19"/>
                  <a:pt x="162" y="19"/>
                </a:cubicBezTo>
                <a:cubicBezTo>
                  <a:pt x="162" y="19"/>
                  <a:pt x="161" y="18"/>
                  <a:pt x="161" y="18"/>
                </a:cubicBezTo>
                <a:cubicBezTo>
                  <a:pt x="159" y="18"/>
                  <a:pt x="158" y="20"/>
                  <a:pt x="157" y="20"/>
                </a:cubicBezTo>
                <a:cubicBezTo>
                  <a:pt x="157" y="20"/>
                  <a:pt x="157" y="20"/>
                  <a:pt x="157" y="20"/>
                </a:cubicBezTo>
                <a:cubicBezTo>
                  <a:pt x="157" y="19"/>
                  <a:pt x="156" y="19"/>
                  <a:pt x="156" y="19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4" y="19"/>
                  <a:pt x="153" y="20"/>
                  <a:pt x="151" y="21"/>
                </a:cubicBezTo>
                <a:cubicBezTo>
                  <a:pt x="150" y="22"/>
                  <a:pt x="149" y="23"/>
                  <a:pt x="148" y="24"/>
                </a:cubicBezTo>
                <a:cubicBezTo>
                  <a:pt x="147" y="25"/>
                  <a:pt x="146" y="25"/>
                  <a:pt x="144" y="26"/>
                </a:cubicBezTo>
                <a:cubicBezTo>
                  <a:pt x="143" y="27"/>
                  <a:pt x="142" y="28"/>
                  <a:pt x="141" y="28"/>
                </a:cubicBezTo>
                <a:cubicBezTo>
                  <a:pt x="141" y="28"/>
                  <a:pt x="140" y="28"/>
                  <a:pt x="140" y="28"/>
                </a:cubicBezTo>
                <a:cubicBezTo>
                  <a:pt x="140" y="28"/>
                  <a:pt x="140" y="28"/>
                  <a:pt x="140" y="27"/>
                </a:cubicBezTo>
                <a:cubicBezTo>
                  <a:pt x="140" y="27"/>
                  <a:pt x="140" y="27"/>
                  <a:pt x="140" y="27"/>
                </a:cubicBezTo>
                <a:cubicBezTo>
                  <a:pt x="140" y="27"/>
                  <a:pt x="140" y="27"/>
                  <a:pt x="140" y="27"/>
                </a:cubicBezTo>
                <a:cubicBezTo>
                  <a:pt x="140" y="27"/>
                  <a:pt x="140" y="27"/>
                  <a:pt x="140" y="27"/>
                </a:cubicBezTo>
                <a:cubicBezTo>
                  <a:pt x="140" y="27"/>
                  <a:pt x="140" y="27"/>
                  <a:pt x="139" y="27"/>
                </a:cubicBezTo>
                <a:cubicBezTo>
                  <a:pt x="138" y="27"/>
                  <a:pt x="138" y="28"/>
                  <a:pt x="137" y="28"/>
                </a:cubicBezTo>
                <a:cubicBezTo>
                  <a:pt x="137" y="28"/>
                  <a:pt x="137" y="28"/>
                  <a:pt x="136" y="28"/>
                </a:cubicBezTo>
                <a:cubicBezTo>
                  <a:pt x="136" y="28"/>
                  <a:pt x="135" y="28"/>
                  <a:pt x="134" y="28"/>
                </a:cubicBezTo>
                <a:cubicBezTo>
                  <a:pt x="134" y="28"/>
                  <a:pt x="134" y="28"/>
                  <a:pt x="134" y="28"/>
                </a:cubicBezTo>
                <a:cubicBezTo>
                  <a:pt x="133" y="28"/>
                  <a:pt x="132" y="29"/>
                  <a:pt x="132" y="29"/>
                </a:cubicBezTo>
                <a:cubicBezTo>
                  <a:pt x="132" y="30"/>
                  <a:pt x="132" y="31"/>
                  <a:pt x="132" y="31"/>
                </a:cubicBezTo>
                <a:cubicBezTo>
                  <a:pt x="132" y="32"/>
                  <a:pt x="131" y="33"/>
                  <a:pt x="130" y="34"/>
                </a:cubicBezTo>
                <a:cubicBezTo>
                  <a:pt x="129" y="36"/>
                  <a:pt x="128" y="38"/>
                  <a:pt x="126" y="38"/>
                </a:cubicBezTo>
                <a:cubicBezTo>
                  <a:pt x="126" y="38"/>
                  <a:pt x="126" y="38"/>
                  <a:pt x="125" y="38"/>
                </a:cubicBezTo>
                <a:cubicBezTo>
                  <a:pt x="123" y="37"/>
                  <a:pt x="122" y="35"/>
                  <a:pt x="121" y="33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18" y="34"/>
                  <a:pt x="117" y="36"/>
                  <a:pt x="116" y="36"/>
                </a:cubicBezTo>
                <a:cubicBezTo>
                  <a:pt x="115" y="36"/>
                  <a:pt x="114" y="35"/>
                  <a:pt x="113" y="34"/>
                </a:cubicBezTo>
                <a:cubicBezTo>
                  <a:pt x="113" y="34"/>
                  <a:pt x="113" y="33"/>
                  <a:pt x="113" y="33"/>
                </a:cubicBezTo>
                <a:cubicBezTo>
                  <a:pt x="113" y="31"/>
                  <a:pt x="115" y="30"/>
                  <a:pt x="116" y="2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8" y="28"/>
                  <a:pt x="119" y="27"/>
                  <a:pt x="119" y="25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19" y="23"/>
                  <a:pt x="119" y="23"/>
                  <a:pt x="119" y="22"/>
                </a:cubicBezTo>
                <a:cubicBezTo>
                  <a:pt x="118" y="21"/>
                  <a:pt x="118" y="21"/>
                  <a:pt x="117" y="21"/>
                </a:cubicBezTo>
                <a:cubicBezTo>
                  <a:pt x="117" y="21"/>
                  <a:pt x="117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5" y="21"/>
                  <a:pt x="114" y="21"/>
                </a:cubicBezTo>
                <a:cubicBezTo>
                  <a:pt x="114" y="21"/>
                  <a:pt x="114" y="21"/>
                  <a:pt x="113" y="21"/>
                </a:cubicBezTo>
                <a:cubicBezTo>
                  <a:pt x="112" y="21"/>
                  <a:pt x="112" y="22"/>
                  <a:pt x="111" y="23"/>
                </a:cubicBezTo>
                <a:cubicBezTo>
                  <a:pt x="111" y="23"/>
                  <a:pt x="110" y="23"/>
                  <a:pt x="110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9" y="21"/>
                  <a:pt x="109" y="21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5" y="19"/>
                  <a:pt x="104" y="19"/>
                  <a:pt x="103" y="18"/>
                </a:cubicBezTo>
                <a:cubicBezTo>
                  <a:pt x="103" y="18"/>
                  <a:pt x="102" y="18"/>
                  <a:pt x="102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101" y="19"/>
                  <a:pt x="101" y="20"/>
                  <a:pt x="100" y="20"/>
                </a:cubicBezTo>
                <a:cubicBezTo>
                  <a:pt x="100" y="20"/>
                  <a:pt x="99" y="21"/>
                  <a:pt x="99" y="21"/>
                </a:cubicBezTo>
                <a:cubicBezTo>
                  <a:pt x="99" y="21"/>
                  <a:pt x="97" y="21"/>
                  <a:pt x="97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7" y="20"/>
                  <a:pt x="97" y="20"/>
                  <a:pt x="98" y="19"/>
                </a:cubicBezTo>
                <a:cubicBezTo>
                  <a:pt x="99" y="19"/>
                  <a:pt x="99" y="19"/>
                  <a:pt x="99" y="1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00" y="17"/>
                  <a:pt x="99" y="17"/>
                  <a:pt x="99" y="17"/>
                </a:cubicBezTo>
                <a:cubicBezTo>
                  <a:pt x="98" y="16"/>
                  <a:pt x="98" y="16"/>
                  <a:pt x="97" y="16"/>
                </a:cubicBezTo>
                <a:cubicBezTo>
                  <a:pt x="96" y="16"/>
                  <a:pt x="96" y="17"/>
                  <a:pt x="95" y="18"/>
                </a:cubicBezTo>
                <a:cubicBezTo>
                  <a:pt x="95" y="18"/>
                  <a:pt x="95" y="19"/>
                  <a:pt x="95" y="19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3" y="19"/>
                </a:cubicBezTo>
                <a:cubicBezTo>
                  <a:pt x="93" y="18"/>
                  <a:pt x="93" y="17"/>
                  <a:pt x="93" y="17"/>
                </a:cubicBezTo>
                <a:cubicBezTo>
                  <a:pt x="92" y="16"/>
                  <a:pt x="92" y="16"/>
                  <a:pt x="91" y="15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2" y="13"/>
                  <a:pt x="92" y="13"/>
                </a:cubicBezTo>
                <a:cubicBezTo>
                  <a:pt x="92" y="13"/>
                  <a:pt x="92" y="13"/>
                  <a:pt x="92" y="13"/>
                </a:cubicBezTo>
                <a:cubicBezTo>
                  <a:pt x="92" y="13"/>
                  <a:pt x="92" y="13"/>
                  <a:pt x="93" y="14"/>
                </a:cubicBezTo>
                <a:cubicBezTo>
                  <a:pt x="93" y="15"/>
                  <a:pt x="93" y="15"/>
                  <a:pt x="93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5" y="14"/>
                  <a:pt x="95" y="12"/>
                  <a:pt x="95" y="10"/>
                </a:cubicBezTo>
                <a:cubicBezTo>
                  <a:pt x="95" y="10"/>
                  <a:pt x="95" y="9"/>
                  <a:pt x="95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8"/>
                  <a:pt x="94" y="8"/>
                </a:cubicBezTo>
                <a:cubicBezTo>
                  <a:pt x="94" y="7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3" y="6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6"/>
                </a:cubicBezTo>
                <a:cubicBezTo>
                  <a:pt x="91" y="6"/>
                  <a:pt x="90" y="6"/>
                  <a:pt x="90" y="6"/>
                </a:cubicBezTo>
                <a:cubicBezTo>
                  <a:pt x="89" y="5"/>
                  <a:pt x="88" y="4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4" y="4"/>
                  <a:pt x="82" y="5"/>
                  <a:pt x="81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80" y="5"/>
                  <a:pt x="79" y="5"/>
                  <a:pt x="79" y="4"/>
                </a:cubicBezTo>
                <a:cubicBezTo>
                  <a:pt x="79" y="4"/>
                  <a:pt x="79" y="4"/>
                  <a:pt x="79" y="4"/>
                </a:cubicBezTo>
                <a:cubicBezTo>
                  <a:pt x="79" y="4"/>
                  <a:pt x="79" y="3"/>
                  <a:pt x="79" y="3"/>
                </a:cubicBezTo>
                <a:cubicBezTo>
                  <a:pt x="79" y="3"/>
                  <a:pt x="79" y="2"/>
                  <a:pt x="79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6" y="2"/>
                  <a:pt x="75" y="2"/>
                  <a:pt x="73" y="1"/>
                </a:cubicBezTo>
                <a:cubicBezTo>
                  <a:pt x="72" y="1"/>
                  <a:pt x="71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9" y="1"/>
                  <a:pt x="68" y="1"/>
                  <a:pt x="68" y="2"/>
                </a:cubicBezTo>
                <a:cubicBezTo>
                  <a:pt x="68" y="2"/>
                  <a:pt x="68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1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4"/>
                  <a:pt x="68" y="6"/>
                  <a:pt x="69" y="8"/>
                </a:cubicBezTo>
                <a:cubicBezTo>
                  <a:pt x="70" y="10"/>
                  <a:pt x="71" y="11"/>
                  <a:pt x="73" y="12"/>
                </a:cubicBezTo>
                <a:cubicBezTo>
                  <a:pt x="73" y="13"/>
                  <a:pt x="74" y="14"/>
                  <a:pt x="74" y="15"/>
                </a:cubicBezTo>
                <a:cubicBezTo>
                  <a:pt x="74" y="16"/>
                  <a:pt x="74" y="16"/>
                  <a:pt x="73" y="17"/>
                </a:cubicBezTo>
                <a:cubicBezTo>
                  <a:pt x="72" y="17"/>
                  <a:pt x="69" y="19"/>
                  <a:pt x="68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8" y="22"/>
                  <a:pt x="70" y="22"/>
                  <a:pt x="71" y="22"/>
                </a:cubicBezTo>
                <a:cubicBezTo>
                  <a:pt x="71" y="22"/>
                  <a:pt x="72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3"/>
                  <a:pt x="71" y="23"/>
                  <a:pt x="70" y="24"/>
                </a:cubicBezTo>
                <a:cubicBezTo>
                  <a:pt x="70" y="24"/>
                  <a:pt x="68" y="25"/>
                  <a:pt x="68" y="26"/>
                </a:cubicBezTo>
                <a:cubicBezTo>
                  <a:pt x="68" y="26"/>
                  <a:pt x="69" y="27"/>
                  <a:pt x="69" y="27"/>
                </a:cubicBezTo>
                <a:cubicBezTo>
                  <a:pt x="70" y="28"/>
                  <a:pt x="71" y="28"/>
                  <a:pt x="72" y="28"/>
                </a:cubicBezTo>
                <a:cubicBezTo>
                  <a:pt x="73" y="29"/>
                  <a:pt x="74" y="29"/>
                  <a:pt x="74" y="30"/>
                </a:cubicBezTo>
                <a:cubicBezTo>
                  <a:pt x="74" y="30"/>
                  <a:pt x="74" y="30"/>
                  <a:pt x="74" y="31"/>
                </a:cubicBezTo>
                <a:cubicBezTo>
                  <a:pt x="73" y="32"/>
                  <a:pt x="72" y="32"/>
                  <a:pt x="71" y="32"/>
                </a:cubicBezTo>
                <a:cubicBezTo>
                  <a:pt x="71" y="33"/>
                  <a:pt x="70" y="33"/>
                  <a:pt x="70" y="33"/>
                </a:cubicBezTo>
                <a:cubicBezTo>
                  <a:pt x="70" y="33"/>
                  <a:pt x="69" y="34"/>
                  <a:pt x="69" y="34"/>
                </a:cubicBezTo>
                <a:cubicBezTo>
                  <a:pt x="69" y="34"/>
                  <a:pt x="69" y="35"/>
                  <a:pt x="70" y="35"/>
                </a:cubicBezTo>
                <a:cubicBezTo>
                  <a:pt x="70" y="36"/>
                  <a:pt x="71" y="37"/>
                  <a:pt x="73" y="37"/>
                </a:cubicBezTo>
                <a:cubicBezTo>
                  <a:pt x="74" y="37"/>
                  <a:pt x="75" y="37"/>
                  <a:pt x="76" y="37"/>
                </a:cubicBezTo>
                <a:cubicBezTo>
                  <a:pt x="77" y="37"/>
                  <a:pt x="78" y="38"/>
                  <a:pt x="78" y="39"/>
                </a:cubicBezTo>
                <a:cubicBezTo>
                  <a:pt x="78" y="39"/>
                  <a:pt x="78" y="39"/>
                  <a:pt x="78" y="39"/>
                </a:cubicBezTo>
                <a:cubicBezTo>
                  <a:pt x="78" y="40"/>
                  <a:pt x="78" y="40"/>
                  <a:pt x="78" y="40"/>
                </a:cubicBezTo>
                <a:cubicBezTo>
                  <a:pt x="77" y="40"/>
                  <a:pt x="77" y="40"/>
                  <a:pt x="77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4" y="40"/>
                  <a:pt x="71" y="40"/>
                  <a:pt x="69" y="39"/>
                </a:cubicBezTo>
                <a:cubicBezTo>
                  <a:pt x="68" y="39"/>
                  <a:pt x="67" y="38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4" y="37"/>
                  <a:pt x="64" y="38"/>
                  <a:pt x="64" y="38"/>
                </a:cubicBezTo>
                <a:cubicBezTo>
                  <a:pt x="63" y="39"/>
                  <a:pt x="63" y="40"/>
                  <a:pt x="63" y="40"/>
                </a:cubicBezTo>
                <a:cubicBezTo>
                  <a:pt x="63" y="41"/>
                  <a:pt x="63" y="41"/>
                  <a:pt x="63" y="42"/>
                </a:cubicBezTo>
                <a:cubicBezTo>
                  <a:pt x="63" y="42"/>
                  <a:pt x="63" y="43"/>
                  <a:pt x="63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7"/>
                  <a:pt x="62" y="48"/>
                  <a:pt x="62" y="50"/>
                </a:cubicBezTo>
                <a:cubicBezTo>
                  <a:pt x="62" y="50"/>
                  <a:pt x="62" y="51"/>
                  <a:pt x="62" y="52"/>
                </a:cubicBezTo>
                <a:cubicBezTo>
                  <a:pt x="62" y="53"/>
                  <a:pt x="62" y="55"/>
                  <a:pt x="62" y="56"/>
                </a:cubicBezTo>
                <a:cubicBezTo>
                  <a:pt x="62" y="57"/>
                  <a:pt x="62" y="58"/>
                  <a:pt x="61" y="59"/>
                </a:cubicBezTo>
                <a:cubicBezTo>
                  <a:pt x="61" y="59"/>
                  <a:pt x="61" y="59"/>
                  <a:pt x="61" y="58"/>
                </a:cubicBezTo>
                <a:cubicBezTo>
                  <a:pt x="61" y="58"/>
                  <a:pt x="61" y="57"/>
                  <a:pt x="61" y="57"/>
                </a:cubicBezTo>
                <a:cubicBezTo>
                  <a:pt x="61" y="56"/>
                  <a:pt x="61" y="54"/>
                  <a:pt x="61" y="54"/>
                </a:cubicBezTo>
                <a:cubicBezTo>
                  <a:pt x="61" y="53"/>
                  <a:pt x="61" y="53"/>
                  <a:pt x="61" y="52"/>
                </a:cubicBezTo>
                <a:cubicBezTo>
                  <a:pt x="61" y="52"/>
                  <a:pt x="61" y="51"/>
                  <a:pt x="60" y="51"/>
                </a:cubicBezTo>
                <a:cubicBezTo>
                  <a:pt x="60" y="50"/>
                  <a:pt x="59" y="50"/>
                  <a:pt x="59" y="50"/>
                </a:cubicBezTo>
                <a:cubicBezTo>
                  <a:pt x="59" y="50"/>
                  <a:pt x="59" y="49"/>
                  <a:pt x="58" y="49"/>
                </a:cubicBezTo>
                <a:cubicBezTo>
                  <a:pt x="58" y="48"/>
                  <a:pt x="58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50"/>
                  <a:pt x="57" y="50"/>
                </a:cubicBezTo>
                <a:cubicBezTo>
                  <a:pt x="57" y="51"/>
                  <a:pt x="58" y="52"/>
                  <a:pt x="58" y="53"/>
                </a:cubicBezTo>
                <a:cubicBezTo>
                  <a:pt x="59" y="53"/>
                  <a:pt x="59" y="53"/>
                  <a:pt x="59" y="54"/>
                </a:cubicBezTo>
                <a:cubicBezTo>
                  <a:pt x="59" y="54"/>
                  <a:pt x="58" y="55"/>
                  <a:pt x="57" y="55"/>
                </a:cubicBezTo>
                <a:cubicBezTo>
                  <a:pt x="57" y="56"/>
                  <a:pt x="56" y="56"/>
                  <a:pt x="55" y="56"/>
                </a:cubicBezTo>
                <a:cubicBezTo>
                  <a:pt x="53" y="54"/>
                  <a:pt x="54" y="51"/>
                  <a:pt x="53" y="49"/>
                </a:cubicBezTo>
                <a:cubicBezTo>
                  <a:pt x="52" y="47"/>
                  <a:pt x="51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6" y="44"/>
                  <a:pt x="45" y="45"/>
                  <a:pt x="44" y="45"/>
                </a:cubicBezTo>
                <a:cubicBezTo>
                  <a:pt x="43" y="46"/>
                  <a:pt x="43" y="46"/>
                  <a:pt x="42" y="46"/>
                </a:cubicBezTo>
                <a:cubicBezTo>
                  <a:pt x="42" y="46"/>
                  <a:pt x="41" y="46"/>
                  <a:pt x="41" y="46"/>
                </a:cubicBezTo>
                <a:cubicBezTo>
                  <a:pt x="40" y="46"/>
                  <a:pt x="40" y="45"/>
                  <a:pt x="39" y="45"/>
                </a:cubicBezTo>
                <a:cubicBezTo>
                  <a:pt x="39" y="45"/>
                  <a:pt x="38" y="44"/>
                  <a:pt x="38" y="44"/>
                </a:cubicBezTo>
                <a:cubicBezTo>
                  <a:pt x="38" y="44"/>
                  <a:pt x="38" y="44"/>
                  <a:pt x="37" y="44"/>
                </a:cubicBezTo>
                <a:cubicBezTo>
                  <a:pt x="37" y="44"/>
                  <a:pt x="36" y="45"/>
                  <a:pt x="36" y="45"/>
                </a:cubicBezTo>
                <a:cubicBezTo>
                  <a:pt x="36" y="46"/>
                  <a:pt x="36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2" y="46"/>
                  <a:pt x="31" y="47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9"/>
                  <a:pt x="32" y="49"/>
                  <a:pt x="32" y="49"/>
                </a:cubicBezTo>
                <a:cubicBezTo>
                  <a:pt x="32" y="51"/>
                  <a:pt x="31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8" y="54"/>
                  <a:pt x="28" y="55"/>
                </a:cubicBezTo>
                <a:cubicBezTo>
                  <a:pt x="28" y="56"/>
                  <a:pt x="29" y="58"/>
                  <a:pt x="30" y="59"/>
                </a:cubicBezTo>
                <a:cubicBezTo>
                  <a:pt x="31" y="59"/>
                  <a:pt x="31" y="59"/>
                  <a:pt x="32" y="59"/>
                </a:cubicBezTo>
                <a:cubicBezTo>
                  <a:pt x="32" y="59"/>
                  <a:pt x="33" y="58"/>
                  <a:pt x="33" y="58"/>
                </a:cubicBezTo>
                <a:cubicBezTo>
                  <a:pt x="34" y="58"/>
                  <a:pt x="34" y="57"/>
                  <a:pt x="34" y="57"/>
                </a:cubicBezTo>
                <a:cubicBezTo>
                  <a:pt x="35" y="57"/>
                  <a:pt x="35" y="58"/>
                  <a:pt x="35" y="58"/>
                </a:cubicBezTo>
                <a:cubicBezTo>
                  <a:pt x="34" y="58"/>
                  <a:pt x="33" y="59"/>
                  <a:pt x="33" y="60"/>
                </a:cubicBezTo>
                <a:cubicBezTo>
                  <a:pt x="33" y="61"/>
                  <a:pt x="33" y="62"/>
                  <a:pt x="33" y="62"/>
                </a:cubicBezTo>
                <a:cubicBezTo>
                  <a:pt x="33" y="63"/>
                  <a:pt x="33" y="63"/>
                  <a:pt x="33" y="64"/>
                </a:cubicBezTo>
                <a:cubicBezTo>
                  <a:pt x="32" y="66"/>
                  <a:pt x="31" y="69"/>
                  <a:pt x="31" y="71"/>
                </a:cubicBezTo>
                <a:cubicBezTo>
                  <a:pt x="31" y="74"/>
                  <a:pt x="30" y="76"/>
                  <a:pt x="30" y="78"/>
                </a:cubicBezTo>
                <a:cubicBezTo>
                  <a:pt x="29" y="79"/>
                  <a:pt x="30" y="81"/>
                  <a:pt x="29" y="82"/>
                </a:cubicBezTo>
                <a:cubicBezTo>
                  <a:pt x="29" y="83"/>
                  <a:pt x="29" y="84"/>
                  <a:pt x="28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6" y="84"/>
                  <a:pt x="25" y="84"/>
                </a:cubicBezTo>
                <a:cubicBezTo>
                  <a:pt x="24" y="84"/>
                  <a:pt x="24" y="83"/>
                  <a:pt x="23" y="83"/>
                </a:cubicBezTo>
                <a:cubicBezTo>
                  <a:pt x="22" y="83"/>
                  <a:pt x="22" y="83"/>
                  <a:pt x="21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87"/>
                  <a:pt x="20" y="87"/>
                  <a:pt x="2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9"/>
                  <a:pt x="21" y="89"/>
                  <a:pt x="22" y="89"/>
                </a:cubicBezTo>
                <a:cubicBezTo>
                  <a:pt x="22" y="89"/>
                  <a:pt x="23" y="90"/>
                  <a:pt x="23" y="90"/>
                </a:cubicBezTo>
                <a:cubicBezTo>
                  <a:pt x="23" y="90"/>
                  <a:pt x="24" y="90"/>
                  <a:pt x="24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6" y="90"/>
                  <a:pt x="26" y="90"/>
                  <a:pt x="26" y="90"/>
                </a:cubicBezTo>
                <a:cubicBezTo>
                  <a:pt x="28" y="91"/>
                  <a:pt x="28" y="92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5"/>
                  <a:pt x="28" y="96"/>
                  <a:pt x="27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8" y="98"/>
                  <a:pt x="28" y="98"/>
                  <a:pt x="28" y="98"/>
                </a:cubicBezTo>
                <a:cubicBezTo>
                  <a:pt x="28" y="99"/>
                  <a:pt x="27" y="100"/>
                  <a:pt x="26" y="100"/>
                </a:cubicBezTo>
                <a:cubicBezTo>
                  <a:pt x="25" y="100"/>
                  <a:pt x="25" y="101"/>
                  <a:pt x="24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3" y="103"/>
                  <a:pt x="22" y="103"/>
                  <a:pt x="22" y="103"/>
                </a:cubicBezTo>
                <a:cubicBezTo>
                  <a:pt x="21" y="103"/>
                  <a:pt x="20" y="104"/>
                  <a:pt x="20" y="105"/>
                </a:cubicBezTo>
                <a:cubicBezTo>
                  <a:pt x="20" y="105"/>
                  <a:pt x="20" y="105"/>
                  <a:pt x="20" y="106"/>
                </a:cubicBezTo>
                <a:cubicBezTo>
                  <a:pt x="21" y="107"/>
                  <a:pt x="22" y="108"/>
                  <a:pt x="22" y="108"/>
                </a:cubicBezTo>
                <a:cubicBezTo>
                  <a:pt x="22" y="109"/>
                  <a:pt x="22" y="109"/>
                  <a:pt x="21" y="109"/>
                </a:cubicBezTo>
                <a:cubicBezTo>
                  <a:pt x="20" y="111"/>
                  <a:pt x="18" y="111"/>
                  <a:pt x="16" y="112"/>
                </a:cubicBezTo>
                <a:cubicBezTo>
                  <a:pt x="15" y="112"/>
                  <a:pt x="13" y="113"/>
                  <a:pt x="11" y="114"/>
                </a:cubicBezTo>
                <a:cubicBezTo>
                  <a:pt x="10" y="113"/>
                  <a:pt x="9" y="112"/>
                  <a:pt x="8" y="111"/>
                </a:cubicBezTo>
                <a:cubicBezTo>
                  <a:pt x="8" y="111"/>
                  <a:pt x="7" y="111"/>
                  <a:pt x="7" y="111"/>
                </a:cubicBezTo>
                <a:cubicBezTo>
                  <a:pt x="5" y="111"/>
                  <a:pt x="4" y="111"/>
                  <a:pt x="3" y="112"/>
                </a:cubicBezTo>
                <a:cubicBezTo>
                  <a:pt x="2" y="112"/>
                  <a:pt x="2" y="113"/>
                  <a:pt x="2" y="114"/>
                </a:cubicBezTo>
                <a:cubicBezTo>
                  <a:pt x="2" y="114"/>
                  <a:pt x="2" y="115"/>
                  <a:pt x="3" y="116"/>
                </a:cubicBezTo>
                <a:cubicBezTo>
                  <a:pt x="3" y="117"/>
                  <a:pt x="4" y="118"/>
                  <a:pt x="4" y="119"/>
                </a:cubicBezTo>
                <a:cubicBezTo>
                  <a:pt x="4" y="120"/>
                  <a:pt x="4" y="120"/>
                  <a:pt x="4" y="121"/>
                </a:cubicBezTo>
                <a:cubicBezTo>
                  <a:pt x="4" y="121"/>
                  <a:pt x="4" y="121"/>
                  <a:pt x="4" y="121"/>
                </a:cubicBezTo>
                <a:cubicBezTo>
                  <a:pt x="4" y="121"/>
                  <a:pt x="4" y="121"/>
                  <a:pt x="4" y="121"/>
                </a:cubicBezTo>
                <a:cubicBezTo>
                  <a:pt x="5" y="122"/>
                  <a:pt x="7" y="124"/>
                  <a:pt x="7" y="126"/>
                </a:cubicBezTo>
                <a:cubicBezTo>
                  <a:pt x="7" y="126"/>
                  <a:pt x="7" y="126"/>
                  <a:pt x="6" y="127"/>
                </a:cubicBezTo>
                <a:cubicBezTo>
                  <a:pt x="6" y="127"/>
                  <a:pt x="6" y="127"/>
                  <a:pt x="6" y="127"/>
                </a:cubicBezTo>
                <a:cubicBezTo>
                  <a:pt x="6" y="127"/>
                  <a:pt x="6" y="127"/>
                  <a:pt x="6" y="127"/>
                </a:cubicBezTo>
                <a:cubicBezTo>
                  <a:pt x="6" y="128"/>
                  <a:pt x="7" y="129"/>
                  <a:pt x="6" y="129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131"/>
                  <a:pt x="5" y="132"/>
                  <a:pt x="5" y="133"/>
                </a:cubicBezTo>
                <a:cubicBezTo>
                  <a:pt x="4" y="133"/>
                  <a:pt x="3" y="134"/>
                  <a:pt x="3" y="135"/>
                </a:cubicBezTo>
                <a:cubicBezTo>
                  <a:pt x="3" y="135"/>
                  <a:pt x="3" y="135"/>
                  <a:pt x="3" y="135"/>
                </a:cubicBezTo>
                <a:cubicBezTo>
                  <a:pt x="3" y="136"/>
                  <a:pt x="3" y="137"/>
                  <a:pt x="4" y="137"/>
                </a:cubicBezTo>
                <a:cubicBezTo>
                  <a:pt x="4" y="137"/>
                  <a:pt x="5" y="137"/>
                  <a:pt x="5" y="137"/>
                </a:cubicBezTo>
                <a:cubicBezTo>
                  <a:pt x="5" y="138"/>
                  <a:pt x="5" y="138"/>
                  <a:pt x="5" y="138"/>
                </a:cubicBezTo>
                <a:cubicBezTo>
                  <a:pt x="5" y="138"/>
                  <a:pt x="4" y="139"/>
                  <a:pt x="3" y="140"/>
                </a:cubicBezTo>
                <a:cubicBezTo>
                  <a:pt x="2" y="140"/>
                  <a:pt x="0" y="141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4"/>
                  <a:pt x="1" y="145"/>
                  <a:pt x="2" y="145"/>
                </a:cubicBezTo>
                <a:cubicBezTo>
                  <a:pt x="2" y="145"/>
                  <a:pt x="2" y="146"/>
                  <a:pt x="2" y="147"/>
                </a:cubicBezTo>
                <a:cubicBezTo>
                  <a:pt x="3" y="147"/>
                  <a:pt x="3" y="148"/>
                  <a:pt x="3" y="148"/>
                </a:cubicBezTo>
                <a:cubicBezTo>
                  <a:pt x="2" y="148"/>
                  <a:pt x="2" y="149"/>
                  <a:pt x="2" y="149"/>
                </a:cubicBezTo>
                <a:cubicBezTo>
                  <a:pt x="1" y="150"/>
                  <a:pt x="1" y="151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2" y="153"/>
                  <a:pt x="3" y="155"/>
                  <a:pt x="5" y="157"/>
                </a:cubicBezTo>
                <a:cubicBezTo>
                  <a:pt x="6" y="157"/>
                  <a:pt x="6" y="158"/>
                  <a:pt x="7" y="159"/>
                </a:cubicBezTo>
                <a:cubicBezTo>
                  <a:pt x="7" y="160"/>
                  <a:pt x="7" y="161"/>
                  <a:pt x="7" y="162"/>
                </a:cubicBezTo>
                <a:cubicBezTo>
                  <a:pt x="8" y="164"/>
                  <a:pt x="8" y="166"/>
                  <a:pt x="8" y="168"/>
                </a:cubicBezTo>
                <a:cubicBezTo>
                  <a:pt x="8" y="169"/>
                  <a:pt x="8" y="169"/>
                  <a:pt x="8" y="170"/>
                </a:cubicBezTo>
                <a:cubicBezTo>
                  <a:pt x="8" y="172"/>
                  <a:pt x="5" y="172"/>
                  <a:pt x="4" y="174"/>
                </a:cubicBezTo>
                <a:cubicBezTo>
                  <a:pt x="3" y="175"/>
                  <a:pt x="3" y="176"/>
                  <a:pt x="2" y="177"/>
                </a:cubicBezTo>
                <a:cubicBezTo>
                  <a:pt x="2" y="178"/>
                  <a:pt x="2" y="179"/>
                  <a:pt x="2" y="179"/>
                </a:cubicBezTo>
                <a:cubicBezTo>
                  <a:pt x="2" y="180"/>
                  <a:pt x="2" y="180"/>
                  <a:pt x="2" y="180"/>
                </a:cubicBezTo>
                <a:cubicBezTo>
                  <a:pt x="2" y="181"/>
                  <a:pt x="3" y="181"/>
                  <a:pt x="3" y="182"/>
                </a:cubicBezTo>
                <a:cubicBezTo>
                  <a:pt x="3" y="182"/>
                  <a:pt x="3" y="182"/>
                  <a:pt x="3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3" y="183"/>
                  <a:pt x="3" y="183"/>
                  <a:pt x="3" y="184"/>
                </a:cubicBezTo>
                <a:cubicBezTo>
                  <a:pt x="3" y="185"/>
                  <a:pt x="4" y="186"/>
                  <a:pt x="5" y="186"/>
                </a:cubicBezTo>
                <a:cubicBezTo>
                  <a:pt x="6" y="187"/>
                  <a:pt x="7" y="187"/>
                  <a:pt x="8" y="188"/>
                </a:cubicBezTo>
                <a:cubicBezTo>
                  <a:pt x="9" y="188"/>
                  <a:pt x="9" y="189"/>
                  <a:pt x="10" y="189"/>
                </a:cubicBezTo>
                <a:cubicBezTo>
                  <a:pt x="11" y="189"/>
                  <a:pt x="11" y="189"/>
                  <a:pt x="11" y="190"/>
                </a:cubicBezTo>
                <a:cubicBezTo>
                  <a:pt x="11" y="190"/>
                  <a:pt x="11" y="190"/>
                  <a:pt x="11" y="190"/>
                </a:cubicBezTo>
                <a:cubicBezTo>
                  <a:pt x="11" y="190"/>
                  <a:pt x="11" y="190"/>
                  <a:pt x="10" y="191"/>
                </a:cubicBezTo>
                <a:cubicBezTo>
                  <a:pt x="10" y="192"/>
                  <a:pt x="9" y="192"/>
                  <a:pt x="9" y="193"/>
                </a:cubicBezTo>
                <a:cubicBezTo>
                  <a:pt x="9" y="194"/>
                  <a:pt x="9" y="195"/>
                  <a:pt x="8" y="196"/>
                </a:cubicBezTo>
                <a:cubicBezTo>
                  <a:pt x="8" y="197"/>
                  <a:pt x="7" y="197"/>
                  <a:pt x="6" y="198"/>
                </a:cubicBezTo>
                <a:cubicBezTo>
                  <a:pt x="6" y="198"/>
                  <a:pt x="6" y="198"/>
                  <a:pt x="6" y="198"/>
                </a:cubicBezTo>
                <a:cubicBezTo>
                  <a:pt x="6" y="199"/>
                  <a:pt x="7" y="200"/>
                  <a:pt x="7" y="200"/>
                </a:cubicBezTo>
                <a:cubicBezTo>
                  <a:pt x="7" y="200"/>
                  <a:pt x="7" y="200"/>
                  <a:pt x="7" y="200"/>
                </a:cubicBezTo>
                <a:cubicBezTo>
                  <a:pt x="7" y="200"/>
                  <a:pt x="7" y="200"/>
                  <a:pt x="7" y="200"/>
                </a:cubicBezTo>
                <a:cubicBezTo>
                  <a:pt x="7" y="200"/>
                  <a:pt x="7" y="200"/>
                  <a:pt x="7" y="200"/>
                </a:cubicBezTo>
                <a:cubicBezTo>
                  <a:pt x="7" y="201"/>
                  <a:pt x="8" y="202"/>
                  <a:pt x="9" y="202"/>
                </a:cubicBezTo>
                <a:cubicBezTo>
                  <a:pt x="10" y="203"/>
                  <a:pt x="12" y="204"/>
                  <a:pt x="12" y="205"/>
                </a:cubicBezTo>
                <a:cubicBezTo>
                  <a:pt x="13" y="207"/>
                  <a:pt x="14" y="210"/>
                  <a:pt x="14" y="212"/>
                </a:cubicBezTo>
                <a:cubicBezTo>
                  <a:pt x="14" y="213"/>
                  <a:pt x="14" y="213"/>
                  <a:pt x="14" y="213"/>
                </a:cubicBezTo>
                <a:cubicBezTo>
                  <a:pt x="15" y="213"/>
                  <a:pt x="15" y="213"/>
                  <a:pt x="15" y="213"/>
                </a:cubicBezTo>
                <a:cubicBezTo>
                  <a:pt x="15" y="212"/>
                  <a:pt x="16" y="212"/>
                  <a:pt x="17" y="212"/>
                </a:cubicBezTo>
                <a:cubicBezTo>
                  <a:pt x="18" y="212"/>
                  <a:pt x="20" y="213"/>
                  <a:pt x="22" y="214"/>
                </a:cubicBezTo>
                <a:cubicBezTo>
                  <a:pt x="23" y="214"/>
                  <a:pt x="23" y="215"/>
                  <a:pt x="25" y="215"/>
                </a:cubicBezTo>
                <a:cubicBezTo>
                  <a:pt x="25" y="215"/>
                  <a:pt x="25" y="215"/>
                  <a:pt x="25" y="215"/>
                </a:cubicBezTo>
                <a:cubicBezTo>
                  <a:pt x="26" y="215"/>
                  <a:pt x="28" y="214"/>
                  <a:pt x="28" y="214"/>
                </a:cubicBezTo>
                <a:cubicBezTo>
                  <a:pt x="29" y="213"/>
                  <a:pt x="30" y="213"/>
                  <a:pt x="31" y="213"/>
                </a:cubicBezTo>
                <a:cubicBezTo>
                  <a:pt x="31" y="213"/>
                  <a:pt x="31" y="213"/>
                  <a:pt x="32" y="213"/>
                </a:cubicBezTo>
                <a:cubicBezTo>
                  <a:pt x="32" y="213"/>
                  <a:pt x="33" y="214"/>
                  <a:pt x="33" y="214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3" y="215"/>
                  <a:pt x="33" y="215"/>
                  <a:pt x="33" y="216"/>
                </a:cubicBezTo>
                <a:cubicBezTo>
                  <a:pt x="33" y="216"/>
                  <a:pt x="33" y="216"/>
                  <a:pt x="33" y="216"/>
                </a:cubicBezTo>
                <a:cubicBezTo>
                  <a:pt x="34" y="218"/>
                  <a:pt x="38" y="218"/>
                  <a:pt x="40" y="219"/>
                </a:cubicBezTo>
                <a:cubicBezTo>
                  <a:pt x="40" y="219"/>
                  <a:pt x="41" y="219"/>
                  <a:pt x="41" y="219"/>
                </a:cubicBezTo>
                <a:cubicBezTo>
                  <a:pt x="42" y="219"/>
                  <a:pt x="42" y="219"/>
                  <a:pt x="43" y="218"/>
                </a:cubicBezTo>
                <a:cubicBezTo>
                  <a:pt x="44" y="218"/>
                  <a:pt x="44" y="218"/>
                  <a:pt x="44" y="218"/>
                </a:cubicBezTo>
                <a:cubicBezTo>
                  <a:pt x="45" y="218"/>
                  <a:pt x="45" y="218"/>
                  <a:pt x="46" y="219"/>
                </a:cubicBezTo>
                <a:cubicBezTo>
                  <a:pt x="47" y="221"/>
                  <a:pt x="50" y="222"/>
                  <a:pt x="51" y="223"/>
                </a:cubicBezTo>
                <a:cubicBezTo>
                  <a:pt x="50" y="223"/>
                  <a:pt x="50" y="224"/>
                  <a:pt x="49" y="224"/>
                </a:cubicBezTo>
                <a:cubicBezTo>
                  <a:pt x="49" y="225"/>
                  <a:pt x="48" y="226"/>
                  <a:pt x="48" y="226"/>
                </a:cubicBezTo>
                <a:cubicBezTo>
                  <a:pt x="47" y="228"/>
                  <a:pt x="46" y="229"/>
                  <a:pt x="45" y="230"/>
                </a:cubicBezTo>
                <a:cubicBezTo>
                  <a:pt x="44" y="232"/>
                  <a:pt x="41" y="233"/>
                  <a:pt x="40" y="236"/>
                </a:cubicBezTo>
                <a:cubicBezTo>
                  <a:pt x="39" y="237"/>
                  <a:pt x="39" y="239"/>
                  <a:pt x="39" y="240"/>
                </a:cubicBezTo>
                <a:cubicBezTo>
                  <a:pt x="39" y="241"/>
                  <a:pt x="38" y="242"/>
                  <a:pt x="38" y="243"/>
                </a:cubicBezTo>
                <a:cubicBezTo>
                  <a:pt x="36" y="246"/>
                  <a:pt x="37" y="249"/>
                  <a:pt x="36" y="251"/>
                </a:cubicBezTo>
                <a:cubicBezTo>
                  <a:pt x="35" y="252"/>
                  <a:pt x="33" y="253"/>
                  <a:pt x="33" y="255"/>
                </a:cubicBezTo>
                <a:cubicBezTo>
                  <a:pt x="33" y="255"/>
                  <a:pt x="33" y="255"/>
                  <a:pt x="33" y="255"/>
                </a:cubicBezTo>
                <a:cubicBezTo>
                  <a:pt x="33" y="256"/>
                  <a:pt x="34" y="257"/>
                  <a:pt x="34" y="258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4" y="259"/>
                  <a:pt x="34" y="260"/>
                  <a:pt x="34" y="261"/>
                </a:cubicBezTo>
                <a:cubicBezTo>
                  <a:pt x="33" y="262"/>
                  <a:pt x="32" y="263"/>
                  <a:pt x="32" y="265"/>
                </a:cubicBezTo>
                <a:cubicBezTo>
                  <a:pt x="32" y="265"/>
                  <a:pt x="32" y="266"/>
                  <a:pt x="32" y="266"/>
                </a:cubicBezTo>
                <a:cubicBezTo>
                  <a:pt x="32" y="268"/>
                  <a:pt x="32" y="269"/>
                  <a:pt x="32" y="270"/>
                </a:cubicBezTo>
                <a:cubicBezTo>
                  <a:pt x="32" y="270"/>
                  <a:pt x="32" y="270"/>
                  <a:pt x="32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71"/>
                  <a:pt x="32" y="271"/>
                  <a:pt x="32" y="272"/>
                </a:cubicBezTo>
                <a:cubicBezTo>
                  <a:pt x="32" y="272"/>
                  <a:pt x="33" y="272"/>
                  <a:pt x="33" y="272"/>
                </a:cubicBezTo>
                <a:cubicBezTo>
                  <a:pt x="35" y="273"/>
                  <a:pt x="35" y="273"/>
                  <a:pt x="35" y="275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6" y="276"/>
                  <a:pt x="36" y="276"/>
                  <a:pt x="36" y="276"/>
                </a:cubicBezTo>
                <a:cubicBezTo>
                  <a:pt x="37" y="275"/>
                  <a:pt x="37" y="273"/>
                  <a:pt x="38" y="273"/>
                </a:cubicBezTo>
                <a:cubicBezTo>
                  <a:pt x="38" y="273"/>
                  <a:pt x="39" y="273"/>
                  <a:pt x="39" y="273"/>
                </a:cubicBezTo>
                <a:cubicBezTo>
                  <a:pt x="39" y="273"/>
                  <a:pt x="40" y="273"/>
                  <a:pt x="41" y="273"/>
                </a:cubicBezTo>
                <a:cubicBezTo>
                  <a:pt x="42" y="274"/>
                  <a:pt x="42" y="274"/>
                  <a:pt x="43" y="274"/>
                </a:cubicBezTo>
                <a:cubicBezTo>
                  <a:pt x="43" y="274"/>
                  <a:pt x="44" y="274"/>
                  <a:pt x="44" y="274"/>
                </a:cubicBezTo>
                <a:cubicBezTo>
                  <a:pt x="45" y="273"/>
                  <a:pt x="46" y="272"/>
                  <a:pt x="47" y="272"/>
                </a:cubicBezTo>
                <a:cubicBezTo>
                  <a:pt x="47" y="272"/>
                  <a:pt x="47" y="272"/>
                  <a:pt x="48" y="272"/>
                </a:cubicBezTo>
                <a:cubicBezTo>
                  <a:pt x="48" y="272"/>
                  <a:pt x="49" y="273"/>
                  <a:pt x="50" y="273"/>
                </a:cubicBezTo>
                <a:cubicBezTo>
                  <a:pt x="51" y="274"/>
                  <a:pt x="51" y="274"/>
                  <a:pt x="51" y="274"/>
                </a:cubicBezTo>
                <a:cubicBezTo>
                  <a:pt x="52" y="274"/>
                  <a:pt x="52" y="274"/>
                  <a:pt x="52" y="273"/>
                </a:cubicBezTo>
                <a:cubicBezTo>
                  <a:pt x="52" y="273"/>
                  <a:pt x="52" y="273"/>
                  <a:pt x="53" y="272"/>
                </a:cubicBezTo>
                <a:cubicBezTo>
                  <a:pt x="53" y="271"/>
                  <a:pt x="53" y="270"/>
                  <a:pt x="54" y="269"/>
                </a:cubicBezTo>
                <a:cubicBezTo>
                  <a:pt x="54" y="268"/>
                  <a:pt x="54" y="268"/>
                  <a:pt x="55" y="268"/>
                </a:cubicBezTo>
                <a:cubicBezTo>
                  <a:pt x="55" y="267"/>
                  <a:pt x="56" y="267"/>
                  <a:pt x="56" y="267"/>
                </a:cubicBezTo>
                <a:cubicBezTo>
                  <a:pt x="57" y="266"/>
                  <a:pt x="57" y="266"/>
                  <a:pt x="57" y="266"/>
                </a:cubicBezTo>
                <a:cubicBezTo>
                  <a:pt x="57" y="266"/>
                  <a:pt x="58" y="266"/>
                  <a:pt x="58" y="266"/>
                </a:cubicBezTo>
                <a:cubicBezTo>
                  <a:pt x="58" y="266"/>
                  <a:pt x="59" y="266"/>
                  <a:pt x="60" y="266"/>
                </a:cubicBezTo>
                <a:cubicBezTo>
                  <a:pt x="61" y="267"/>
                  <a:pt x="62" y="267"/>
                  <a:pt x="63" y="268"/>
                </a:cubicBezTo>
                <a:cubicBezTo>
                  <a:pt x="64" y="268"/>
                  <a:pt x="65" y="268"/>
                  <a:pt x="66" y="269"/>
                </a:cubicBezTo>
                <a:cubicBezTo>
                  <a:pt x="66" y="270"/>
                  <a:pt x="66" y="270"/>
                  <a:pt x="66" y="271"/>
                </a:cubicBezTo>
                <a:cubicBezTo>
                  <a:pt x="66" y="271"/>
                  <a:pt x="67" y="271"/>
                  <a:pt x="68" y="271"/>
                </a:cubicBezTo>
                <a:cubicBezTo>
                  <a:pt x="68" y="271"/>
                  <a:pt x="68" y="271"/>
                  <a:pt x="68" y="271"/>
                </a:cubicBezTo>
                <a:cubicBezTo>
                  <a:pt x="69" y="271"/>
                  <a:pt x="70" y="271"/>
                  <a:pt x="71" y="271"/>
                </a:cubicBezTo>
                <a:cubicBezTo>
                  <a:pt x="71" y="271"/>
                  <a:pt x="72" y="271"/>
                  <a:pt x="72" y="271"/>
                </a:cubicBezTo>
                <a:cubicBezTo>
                  <a:pt x="73" y="271"/>
                  <a:pt x="74" y="272"/>
                  <a:pt x="75" y="272"/>
                </a:cubicBezTo>
                <a:cubicBezTo>
                  <a:pt x="77" y="272"/>
                  <a:pt x="80" y="272"/>
                  <a:pt x="82" y="274"/>
                </a:cubicBezTo>
                <a:cubicBezTo>
                  <a:pt x="83" y="275"/>
                  <a:pt x="84" y="276"/>
                  <a:pt x="86" y="276"/>
                </a:cubicBezTo>
                <a:cubicBezTo>
                  <a:pt x="86" y="276"/>
                  <a:pt x="87" y="276"/>
                  <a:pt x="88" y="276"/>
                </a:cubicBezTo>
                <a:cubicBezTo>
                  <a:pt x="89" y="275"/>
                  <a:pt x="89" y="275"/>
                  <a:pt x="89" y="275"/>
                </a:cubicBezTo>
                <a:cubicBezTo>
                  <a:pt x="89" y="275"/>
                  <a:pt x="90" y="275"/>
                  <a:pt x="90" y="275"/>
                </a:cubicBezTo>
                <a:cubicBezTo>
                  <a:pt x="91" y="276"/>
                  <a:pt x="92" y="276"/>
                  <a:pt x="93" y="277"/>
                </a:cubicBezTo>
                <a:cubicBezTo>
                  <a:pt x="96" y="278"/>
                  <a:pt x="96" y="281"/>
                  <a:pt x="98" y="282"/>
                </a:cubicBezTo>
                <a:cubicBezTo>
                  <a:pt x="98" y="283"/>
                  <a:pt x="99" y="283"/>
                  <a:pt x="99" y="283"/>
                </a:cubicBezTo>
                <a:cubicBezTo>
                  <a:pt x="99" y="283"/>
                  <a:pt x="99" y="283"/>
                  <a:pt x="99" y="283"/>
                </a:cubicBezTo>
                <a:cubicBezTo>
                  <a:pt x="99" y="283"/>
                  <a:pt x="99" y="283"/>
                  <a:pt x="99" y="283"/>
                </a:cubicBezTo>
                <a:cubicBezTo>
                  <a:pt x="99" y="283"/>
                  <a:pt x="99" y="283"/>
                  <a:pt x="99" y="283"/>
                </a:cubicBezTo>
                <a:cubicBezTo>
                  <a:pt x="99" y="283"/>
                  <a:pt x="99" y="283"/>
                  <a:pt x="99" y="283"/>
                </a:cubicBezTo>
                <a:cubicBezTo>
                  <a:pt x="99" y="283"/>
                  <a:pt x="99" y="284"/>
                  <a:pt x="99" y="284"/>
                </a:cubicBezTo>
                <a:cubicBezTo>
                  <a:pt x="99" y="284"/>
                  <a:pt x="99" y="284"/>
                  <a:pt x="99" y="284"/>
                </a:cubicBezTo>
                <a:cubicBezTo>
                  <a:pt x="100" y="285"/>
                  <a:pt x="100" y="286"/>
                  <a:pt x="101" y="286"/>
                </a:cubicBezTo>
                <a:cubicBezTo>
                  <a:pt x="102" y="286"/>
                  <a:pt x="102" y="286"/>
                  <a:pt x="103" y="285"/>
                </a:cubicBezTo>
                <a:cubicBezTo>
                  <a:pt x="103" y="285"/>
                  <a:pt x="103" y="284"/>
                  <a:pt x="104" y="283"/>
                </a:cubicBezTo>
                <a:cubicBezTo>
                  <a:pt x="104" y="283"/>
                  <a:pt x="105" y="282"/>
                  <a:pt x="105" y="281"/>
                </a:cubicBezTo>
                <a:cubicBezTo>
                  <a:pt x="105" y="281"/>
                  <a:pt x="105" y="281"/>
                  <a:pt x="105" y="280"/>
                </a:cubicBezTo>
                <a:cubicBezTo>
                  <a:pt x="105" y="279"/>
                  <a:pt x="104" y="277"/>
                  <a:pt x="104" y="276"/>
                </a:cubicBezTo>
                <a:cubicBezTo>
                  <a:pt x="104" y="276"/>
                  <a:pt x="104" y="276"/>
                  <a:pt x="104" y="276"/>
                </a:cubicBezTo>
                <a:cubicBezTo>
                  <a:pt x="105" y="275"/>
                  <a:pt x="105" y="275"/>
                  <a:pt x="105" y="275"/>
                </a:cubicBezTo>
                <a:cubicBezTo>
                  <a:pt x="106" y="275"/>
                  <a:pt x="107" y="276"/>
                  <a:pt x="108" y="276"/>
                </a:cubicBezTo>
                <a:cubicBezTo>
                  <a:pt x="109" y="277"/>
                  <a:pt x="110" y="277"/>
                  <a:pt x="110" y="277"/>
                </a:cubicBezTo>
                <a:cubicBezTo>
                  <a:pt x="111" y="277"/>
                  <a:pt x="111" y="277"/>
                  <a:pt x="112" y="277"/>
                </a:cubicBezTo>
                <a:cubicBezTo>
                  <a:pt x="112" y="277"/>
                  <a:pt x="112" y="277"/>
                  <a:pt x="112" y="277"/>
                </a:cubicBezTo>
                <a:cubicBezTo>
                  <a:pt x="113" y="277"/>
                  <a:pt x="114" y="277"/>
                  <a:pt x="115" y="277"/>
                </a:cubicBezTo>
                <a:cubicBezTo>
                  <a:pt x="116" y="277"/>
                  <a:pt x="117" y="277"/>
                  <a:pt x="117" y="277"/>
                </a:cubicBezTo>
                <a:cubicBezTo>
                  <a:pt x="118" y="278"/>
                  <a:pt x="118" y="279"/>
                  <a:pt x="118" y="280"/>
                </a:cubicBezTo>
                <a:cubicBezTo>
                  <a:pt x="119" y="281"/>
                  <a:pt x="120" y="282"/>
                  <a:pt x="121" y="281"/>
                </a:cubicBezTo>
                <a:cubicBezTo>
                  <a:pt x="122" y="281"/>
                  <a:pt x="124" y="280"/>
                  <a:pt x="125" y="280"/>
                </a:cubicBezTo>
                <a:cubicBezTo>
                  <a:pt x="129" y="279"/>
                  <a:pt x="131" y="278"/>
                  <a:pt x="134" y="276"/>
                </a:cubicBezTo>
                <a:cubicBezTo>
                  <a:pt x="135" y="276"/>
                  <a:pt x="137" y="275"/>
                  <a:pt x="138" y="274"/>
                </a:cubicBezTo>
                <a:cubicBezTo>
                  <a:pt x="138" y="274"/>
                  <a:pt x="139" y="273"/>
                  <a:pt x="139" y="273"/>
                </a:cubicBezTo>
                <a:cubicBezTo>
                  <a:pt x="139" y="273"/>
                  <a:pt x="139" y="273"/>
                  <a:pt x="139" y="273"/>
                </a:cubicBezTo>
                <a:cubicBezTo>
                  <a:pt x="139" y="273"/>
                  <a:pt x="139" y="273"/>
                  <a:pt x="139" y="273"/>
                </a:cubicBezTo>
                <a:cubicBezTo>
                  <a:pt x="140" y="273"/>
                  <a:pt x="140" y="274"/>
                  <a:pt x="141" y="274"/>
                </a:cubicBezTo>
                <a:cubicBezTo>
                  <a:pt x="141" y="274"/>
                  <a:pt x="141" y="274"/>
                  <a:pt x="141" y="274"/>
                </a:cubicBezTo>
                <a:cubicBezTo>
                  <a:pt x="142" y="274"/>
                  <a:pt x="142" y="273"/>
                  <a:pt x="143" y="273"/>
                </a:cubicBezTo>
                <a:cubicBezTo>
                  <a:pt x="143" y="273"/>
                  <a:pt x="143" y="273"/>
                  <a:pt x="143" y="273"/>
                </a:cubicBezTo>
                <a:cubicBezTo>
                  <a:pt x="143" y="273"/>
                  <a:pt x="144" y="273"/>
                  <a:pt x="144" y="273"/>
                </a:cubicBezTo>
                <a:cubicBezTo>
                  <a:pt x="145" y="273"/>
                  <a:pt x="145" y="273"/>
                  <a:pt x="146" y="273"/>
                </a:cubicBezTo>
                <a:cubicBezTo>
                  <a:pt x="147" y="273"/>
                  <a:pt x="147" y="273"/>
                  <a:pt x="148" y="273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149" y="271"/>
                  <a:pt x="149" y="271"/>
                  <a:pt x="150" y="270"/>
                </a:cubicBezTo>
                <a:cubicBezTo>
                  <a:pt x="150" y="269"/>
                  <a:pt x="150" y="269"/>
                  <a:pt x="150" y="269"/>
                </a:cubicBezTo>
                <a:cubicBezTo>
                  <a:pt x="151" y="269"/>
                  <a:pt x="151" y="269"/>
                  <a:pt x="152" y="269"/>
                </a:cubicBezTo>
                <a:cubicBezTo>
                  <a:pt x="152" y="270"/>
                  <a:pt x="153" y="270"/>
                  <a:pt x="153" y="270"/>
                </a:cubicBezTo>
                <a:cubicBezTo>
                  <a:pt x="153" y="270"/>
                  <a:pt x="153" y="270"/>
                  <a:pt x="153" y="270"/>
                </a:cubicBezTo>
                <a:cubicBezTo>
                  <a:pt x="154" y="270"/>
                  <a:pt x="154" y="270"/>
                  <a:pt x="154" y="270"/>
                </a:cubicBezTo>
                <a:cubicBezTo>
                  <a:pt x="154" y="270"/>
                  <a:pt x="155" y="270"/>
                  <a:pt x="155" y="270"/>
                </a:cubicBezTo>
                <a:cubicBezTo>
                  <a:pt x="155" y="270"/>
                  <a:pt x="155" y="270"/>
                  <a:pt x="155" y="270"/>
                </a:cubicBezTo>
                <a:cubicBezTo>
                  <a:pt x="156" y="270"/>
                  <a:pt x="156" y="270"/>
                  <a:pt x="156" y="270"/>
                </a:cubicBezTo>
                <a:cubicBezTo>
                  <a:pt x="156" y="270"/>
                  <a:pt x="156" y="271"/>
                  <a:pt x="157" y="271"/>
                </a:cubicBezTo>
                <a:cubicBezTo>
                  <a:pt x="157" y="272"/>
                  <a:pt x="157" y="272"/>
                  <a:pt x="158" y="272"/>
                </a:cubicBezTo>
                <a:cubicBezTo>
                  <a:pt x="158" y="272"/>
                  <a:pt x="159" y="272"/>
                  <a:pt x="159" y="272"/>
                </a:cubicBezTo>
                <a:cubicBezTo>
                  <a:pt x="160" y="271"/>
                  <a:pt x="161" y="271"/>
                  <a:pt x="162" y="271"/>
                </a:cubicBezTo>
                <a:cubicBezTo>
                  <a:pt x="162" y="271"/>
                  <a:pt x="162" y="271"/>
                  <a:pt x="163" y="271"/>
                </a:cubicBezTo>
                <a:cubicBezTo>
                  <a:pt x="163" y="271"/>
                  <a:pt x="163" y="271"/>
                  <a:pt x="163" y="271"/>
                </a:cubicBezTo>
                <a:cubicBezTo>
                  <a:pt x="163" y="271"/>
                  <a:pt x="163" y="271"/>
                  <a:pt x="163" y="271"/>
                </a:cubicBezTo>
                <a:cubicBezTo>
                  <a:pt x="163" y="271"/>
                  <a:pt x="163" y="271"/>
                  <a:pt x="163" y="271"/>
                </a:cubicBezTo>
                <a:cubicBezTo>
                  <a:pt x="163" y="271"/>
                  <a:pt x="163" y="271"/>
                  <a:pt x="163" y="271"/>
                </a:cubicBezTo>
                <a:cubicBezTo>
                  <a:pt x="163" y="271"/>
                  <a:pt x="164" y="271"/>
                  <a:pt x="164" y="271"/>
                </a:cubicBezTo>
                <a:cubicBezTo>
                  <a:pt x="164" y="270"/>
                  <a:pt x="166" y="272"/>
                  <a:pt x="167" y="274"/>
                </a:cubicBezTo>
                <a:cubicBezTo>
                  <a:pt x="167" y="275"/>
                  <a:pt x="167" y="276"/>
                  <a:pt x="168" y="277"/>
                </a:cubicBezTo>
                <a:cubicBezTo>
                  <a:pt x="168" y="277"/>
                  <a:pt x="169" y="278"/>
                  <a:pt x="170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7"/>
                  <a:pt x="170" y="276"/>
                  <a:pt x="170" y="276"/>
                </a:cubicBezTo>
                <a:cubicBezTo>
                  <a:pt x="170" y="274"/>
                  <a:pt x="171" y="273"/>
                  <a:pt x="171" y="271"/>
                </a:cubicBezTo>
                <a:cubicBezTo>
                  <a:pt x="171" y="271"/>
                  <a:pt x="171" y="271"/>
                  <a:pt x="171" y="270"/>
                </a:cubicBezTo>
                <a:cubicBezTo>
                  <a:pt x="171" y="270"/>
                  <a:pt x="171" y="270"/>
                  <a:pt x="171" y="270"/>
                </a:cubicBezTo>
                <a:cubicBezTo>
                  <a:pt x="170" y="270"/>
                  <a:pt x="170" y="270"/>
                  <a:pt x="170" y="270"/>
                </a:cubicBezTo>
                <a:cubicBezTo>
                  <a:pt x="170" y="270"/>
                  <a:pt x="170" y="270"/>
                  <a:pt x="170" y="270"/>
                </a:cubicBezTo>
                <a:cubicBezTo>
                  <a:pt x="169" y="270"/>
                  <a:pt x="169" y="271"/>
                  <a:pt x="168" y="271"/>
                </a:cubicBezTo>
                <a:cubicBezTo>
                  <a:pt x="168" y="270"/>
                  <a:pt x="168" y="270"/>
                  <a:pt x="167" y="270"/>
                </a:cubicBezTo>
                <a:cubicBezTo>
                  <a:pt x="167" y="269"/>
                  <a:pt x="167" y="269"/>
                  <a:pt x="167" y="269"/>
                </a:cubicBezTo>
                <a:cubicBezTo>
                  <a:pt x="167" y="269"/>
                  <a:pt x="167" y="269"/>
                  <a:pt x="167" y="269"/>
                </a:cubicBezTo>
                <a:cubicBezTo>
                  <a:pt x="167" y="268"/>
                  <a:pt x="168" y="267"/>
                  <a:pt x="168" y="266"/>
                </a:cubicBezTo>
                <a:cubicBezTo>
                  <a:pt x="168" y="265"/>
                  <a:pt x="168" y="265"/>
                  <a:pt x="168" y="265"/>
                </a:cubicBezTo>
                <a:cubicBezTo>
                  <a:pt x="168" y="264"/>
                  <a:pt x="168" y="263"/>
                  <a:pt x="167" y="262"/>
                </a:cubicBezTo>
                <a:cubicBezTo>
                  <a:pt x="167" y="262"/>
                  <a:pt x="166" y="261"/>
                  <a:pt x="166" y="260"/>
                </a:cubicBezTo>
                <a:cubicBezTo>
                  <a:pt x="166" y="259"/>
                  <a:pt x="166" y="258"/>
                  <a:pt x="165" y="257"/>
                </a:cubicBezTo>
                <a:cubicBezTo>
                  <a:pt x="164" y="256"/>
                  <a:pt x="163" y="255"/>
                  <a:pt x="163" y="255"/>
                </a:cubicBezTo>
                <a:cubicBezTo>
                  <a:pt x="163" y="254"/>
                  <a:pt x="163" y="254"/>
                  <a:pt x="163" y="254"/>
                </a:cubicBezTo>
                <a:cubicBezTo>
                  <a:pt x="163" y="254"/>
                  <a:pt x="163" y="253"/>
                  <a:pt x="164" y="253"/>
                </a:cubicBezTo>
                <a:cubicBezTo>
                  <a:pt x="165" y="252"/>
                  <a:pt x="165" y="251"/>
                  <a:pt x="166" y="250"/>
                </a:cubicBezTo>
                <a:cubicBezTo>
                  <a:pt x="166" y="251"/>
                  <a:pt x="166" y="251"/>
                  <a:pt x="167" y="251"/>
                </a:cubicBezTo>
                <a:cubicBezTo>
                  <a:pt x="168" y="251"/>
                  <a:pt x="168" y="250"/>
                  <a:pt x="168" y="249"/>
                </a:cubicBezTo>
                <a:cubicBezTo>
                  <a:pt x="169" y="249"/>
                  <a:pt x="169" y="248"/>
                  <a:pt x="169" y="248"/>
                </a:cubicBezTo>
                <a:cubicBezTo>
                  <a:pt x="170" y="247"/>
                  <a:pt x="172" y="247"/>
                  <a:pt x="172" y="247"/>
                </a:cubicBezTo>
                <a:cubicBezTo>
                  <a:pt x="173" y="247"/>
                  <a:pt x="174" y="247"/>
                  <a:pt x="175" y="246"/>
                </a:cubicBezTo>
                <a:cubicBezTo>
                  <a:pt x="178" y="245"/>
                  <a:pt x="178" y="244"/>
                  <a:pt x="178" y="242"/>
                </a:cubicBezTo>
                <a:cubicBezTo>
                  <a:pt x="178" y="242"/>
                  <a:pt x="178" y="241"/>
                  <a:pt x="178" y="241"/>
                </a:cubicBezTo>
                <a:cubicBezTo>
                  <a:pt x="178" y="241"/>
                  <a:pt x="178" y="241"/>
                  <a:pt x="178" y="241"/>
                </a:cubicBezTo>
                <a:cubicBezTo>
                  <a:pt x="178" y="240"/>
                  <a:pt x="178" y="239"/>
                  <a:pt x="179" y="239"/>
                </a:cubicBezTo>
                <a:cubicBezTo>
                  <a:pt x="179" y="238"/>
                  <a:pt x="179" y="237"/>
                  <a:pt x="180" y="236"/>
                </a:cubicBezTo>
                <a:cubicBezTo>
                  <a:pt x="180" y="236"/>
                  <a:pt x="180" y="236"/>
                  <a:pt x="180" y="235"/>
                </a:cubicBezTo>
                <a:cubicBezTo>
                  <a:pt x="180" y="235"/>
                  <a:pt x="180" y="235"/>
                  <a:pt x="181" y="235"/>
                </a:cubicBezTo>
                <a:cubicBezTo>
                  <a:pt x="181" y="235"/>
                  <a:pt x="181" y="235"/>
                  <a:pt x="181" y="235"/>
                </a:cubicBezTo>
                <a:cubicBezTo>
                  <a:pt x="182" y="235"/>
                  <a:pt x="182" y="236"/>
                  <a:pt x="183" y="236"/>
                </a:cubicBezTo>
                <a:cubicBezTo>
                  <a:pt x="184" y="236"/>
                  <a:pt x="184" y="236"/>
                  <a:pt x="185" y="236"/>
                </a:cubicBezTo>
                <a:cubicBezTo>
                  <a:pt x="186" y="236"/>
                  <a:pt x="186" y="236"/>
                  <a:pt x="187" y="236"/>
                </a:cubicBezTo>
                <a:cubicBezTo>
                  <a:pt x="188" y="235"/>
                  <a:pt x="188" y="234"/>
                  <a:pt x="188" y="233"/>
                </a:cubicBezTo>
                <a:cubicBezTo>
                  <a:pt x="188" y="232"/>
                  <a:pt x="188" y="232"/>
                  <a:pt x="188" y="231"/>
                </a:cubicBezTo>
                <a:cubicBezTo>
                  <a:pt x="188" y="230"/>
                  <a:pt x="188" y="229"/>
                  <a:pt x="189" y="229"/>
                </a:cubicBezTo>
                <a:cubicBezTo>
                  <a:pt x="189" y="229"/>
                  <a:pt x="189" y="229"/>
                  <a:pt x="189" y="229"/>
                </a:cubicBezTo>
                <a:cubicBezTo>
                  <a:pt x="189" y="229"/>
                  <a:pt x="189" y="229"/>
                  <a:pt x="189" y="229"/>
                </a:cubicBezTo>
                <a:cubicBezTo>
                  <a:pt x="189" y="229"/>
                  <a:pt x="189" y="229"/>
                  <a:pt x="189" y="229"/>
                </a:cubicBezTo>
                <a:cubicBezTo>
                  <a:pt x="189" y="227"/>
                  <a:pt x="188" y="226"/>
                  <a:pt x="187" y="226"/>
                </a:cubicBezTo>
                <a:cubicBezTo>
                  <a:pt x="186" y="226"/>
                  <a:pt x="185" y="226"/>
                  <a:pt x="184" y="225"/>
                </a:cubicBezTo>
                <a:cubicBezTo>
                  <a:pt x="184" y="225"/>
                  <a:pt x="183" y="224"/>
                  <a:pt x="182" y="224"/>
                </a:cubicBezTo>
                <a:cubicBezTo>
                  <a:pt x="182" y="224"/>
                  <a:pt x="182" y="224"/>
                  <a:pt x="182" y="224"/>
                </a:cubicBezTo>
                <a:cubicBezTo>
                  <a:pt x="181" y="224"/>
                  <a:pt x="181" y="224"/>
                  <a:pt x="180" y="224"/>
                </a:cubicBezTo>
                <a:cubicBezTo>
                  <a:pt x="180" y="224"/>
                  <a:pt x="180" y="224"/>
                  <a:pt x="179" y="223"/>
                </a:cubicBezTo>
                <a:cubicBezTo>
                  <a:pt x="179" y="223"/>
                  <a:pt x="178" y="222"/>
                  <a:pt x="177" y="221"/>
                </a:cubicBezTo>
                <a:cubicBezTo>
                  <a:pt x="177" y="220"/>
                  <a:pt x="177" y="219"/>
                  <a:pt x="176" y="218"/>
                </a:cubicBezTo>
                <a:cubicBezTo>
                  <a:pt x="176" y="218"/>
                  <a:pt x="175" y="218"/>
                  <a:pt x="175" y="218"/>
                </a:cubicBezTo>
                <a:cubicBezTo>
                  <a:pt x="174" y="218"/>
                  <a:pt x="174" y="218"/>
                  <a:pt x="174" y="218"/>
                </a:cubicBezTo>
                <a:cubicBezTo>
                  <a:pt x="173" y="217"/>
                  <a:pt x="173" y="217"/>
                  <a:pt x="173" y="216"/>
                </a:cubicBezTo>
                <a:cubicBezTo>
                  <a:pt x="172" y="215"/>
                  <a:pt x="171" y="214"/>
                  <a:pt x="170" y="213"/>
                </a:cubicBezTo>
                <a:cubicBezTo>
                  <a:pt x="169" y="213"/>
                  <a:pt x="169" y="213"/>
                  <a:pt x="168" y="212"/>
                </a:cubicBezTo>
                <a:cubicBezTo>
                  <a:pt x="168" y="212"/>
                  <a:pt x="168" y="211"/>
                  <a:pt x="168" y="211"/>
                </a:cubicBezTo>
                <a:cubicBezTo>
                  <a:pt x="167" y="209"/>
                  <a:pt x="166" y="210"/>
                  <a:pt x="165" y="209"/>
                </a:cubicBezTo>
                <a:cubicBezTo>
                  <a:pt x="164" y="208"/>
                  <a:pt x="163" y="207"/>
                  <a:pt x="162" y="207"/>
                </a:cubicBezTo>
                <a:cubicBezTo>
                  <a:pt x="161" y="206"/>
                  <a:pt x="159" y="206"/>
                  <a:pt x="158" y="205"/>
                </a:cubicBezTo>
                <a:cubicBezTo>
                  <a:pt x="157" y="204"/>
                  <a:pt x="157" y="203"/>
                  <a:pt x="156" y="202"/>
                </a:cubicBezTo>
                <a:cubicBezTo>
                  <a:pt x="156" y="201"/>
                  <a:pt x="156" y="199"/>
                  <a:pt x="155" y="198"/>
                </a:cubicBezTo>
                <a:cubicBezTo>
                  <a:pt x="155" y="197"/>
                  <a:pt x="154" y="196"/>
                  <a:pt x="153" y="195"/>
                </a:cubicBezTo>
                <a:cubicBezTo>
                  <a:pt x="153" y="194"/>
                  <a:pt x="152" y="193"/>
                  <a:pt x="152" y="193"/>
                </a:cubicBezTo>
                <a:cubicBezTo>
                  <a:pt x="152" y="193"/>
                  <a:pt x="152" y="193"/>
                  <a:pt x="152" y="193"/>
                </a:cubicBezTo>
                <a:cubicBezTo>
                  <a:pt x="152" y="192"/>
                  <a:pt x="153" y="191"/>
                  <a:pt x="154" y="190"/>
                </a:cubicBezTo>
                <a:cubicBezTo>
                  <a:pt x="154" y="189"/>
                  <a:pt x="154" y="189"/>
                  <a:pt x="154" y="188"/>
                </a:cubicBezTo>
                <a:cubicBezTo>
                  <a:pt x="154" y="187"/>
                  <a:pt x="154" y="187"/>
                  <a:pt x="153" y="186"/>
                </a:cubicBezTo>
                <a:cubicBezTo>
                  <a:pt x="152" y="185"/>
                  <a:pt x="151" y="184"/>
                  <a:pt x="150" y="184"/>
                </a:cubicBezTo>
                <a:cubicBezTo>
                  <a:pt x="149" y="183"/>
                  <a:pt x="148" y="182"/>
                  <a:pt x="147" y="181"/>
                </a:cubicBezTo>
                <a:cubicBezTo>
                  <a:pt x="147" y="181"/>
                  <a:pt x="147" y="180"/>
                  <a:pt x="146" y="180"/>
                </a:cubicBezTo>
                <a:cubicBezTo>
                  <a:pt x="146" y="179"/>
                  <a:pt x="147" y="179"/>
                  <a:pt x="147" y="179"/>
                </a:cubicBezTo>
                <a:cubicBezTo>
                  <a:pt x="147" y="178"/>
                  <a:pt x="147" y="178"/>
                  <a:pt x="146" y="178"/>
                </a:cubicBezTo>
                <a:cubicBezTo>
                  <a:pt x="146" y="177"/>
                  <a:pt x="145" y="176"/>
                  <a:pt x="145" y="175"/>
                </a:cubicBezTo>
                <a:cubicBezTo>
                  <a:pt x="144" y="174"/>
                  <a:pt x="144" y="173"/>
                  <a:pt x="144" y="172"/>
                </a:cubicBezTo>
                <a:cubicBezTo>
                  <a:pt x="144" y="172"/>
                  <a:pt x="144" y="172"/>
                  <a:pt x="144" y="171"/>
                </a:cubicBezTo>
                <a:cubicBezTo>
                  <a:pt x="144" y="171"/>
                  <a:pt x="145" y="171"/>
                  <a:pt x="146" y="171"/>
                </a:cubicBezTo>
                <a:cubicBezTo>
                  <a:pt x="146" y="171"/>
                  <a:pt x="147" y="171"/>
                  <a:pt x="147" y="171"/>
                </a:cubicBezTo>
                <a:cubicBezTo>
                  <a:pt x="147" y="171"/>
                  <a:pt x="148" y="172"/>
                  <a:pt x="148" y="172"/>
                </a:cubicBezTo>
                <a:cubicBezTo>
                  <a:pt x="149" y="172"/>
                  <a:pt x="149" y="173"/>
                  <a:pt x="150" y="173"/>
                </a:cubicBezTo>
                <a:cubicBezTo>
                  <a:pt x="150" y="173"/>
                  <a:pt x="150" y="173"/>
                  <a:pt x="150" y="173"/>
                </a:cubicBezTo>
                <a:cubicBezTo>
                  <a:pt x="151" y="173"/>
                  <a:pt x="151" y="172"/>
                  <a:pt x="152" y="171"/>
                </a:cubicBezTo>
                <a:cubicBezTo>
                  <a:pt x="152" y="170"/>
                  <a:pt x="152" y="170"/>
                  <a:pt x="153" y="169"/>
                </a:cubicBezTo>
                <a:cubicBezTo>
                  <a:pt x="155" y="167"/>
                  <a:pt x="156" y="166"/>
                  <a:pt x="160" y="166"/>
                </a:cubicBezTo>
                <a:cubicBezTo>
                  <a:pt x="161" y="166"/>
                  <a:pt x="163" y="166"/>
                  <a:pt x="164" y="166"/>
                </a:cubicBezTo>
                <a:cubicBezTo>
                  <a:pt x="165" y="166"/>
                  <a:pt x="166" y="165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7" y="163"/>
                  <a:pt x="167" y="163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67" y="163"/>
                  <a:pt x="167" y="163"/>
                  <a:pt x="167" y="164"/>
                </a:cubicBezTo>
                <a:cubicBezTo>
                  <a:pt x="167" y="164"/>
                  <a:pt x="167" y="164"/>
                  <a:pt x="167" y="164"/>
                </a:cubicBezTo>
                <a:cubicBezTo>
                  <a:pt x="167" y="164"/>
                  <a:pt x="167" y="164"/>
                  <a:pt x="167" y="164"/>
                </a:cubicBezTo>
                <a:cubicBezTo>
                  <a:pt x="167" y="164"/>
                  <a:pt x="168" y="164"/>
                  <a:pt x="168" y="164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68" y="164"/>
                  <a:pt x="169" y="164"/>
                  <a:pt x="169" y="163"/>
                </a:cubicBezTo>
                <a:cubicBezTo>
                  <a:pt x="169" y="163"/>
                  <a:pt x="170" y="162"/>
                  <a:pt x="170" y="162"/>
                </a:cubicBezTo>
                <a:cubicBezTo>
                  <a:pt x="171" y="161"/>
                  <a:pt x="171" y="160"/>
                  <a:pt x="172" y="160"/>
                </a:cubicBezTo>
                <a:cubicBezTo>
                  <a:pt x="173" y="160"/>
                  <a:pt x="173" y="160"/>
                  <a:pt x="173" y="160"/>
                </a:cubicBezTo>
                <a:cubicBezTo>
                  <a:pt x="173" y="160"/>
                  <a:pt x="173" y="160"/>
                  <a:pt x="173" y="160"/>
                </a:cubicBezTo>
                <a:cubicBezTo>
                  <a:pt x="173" y="160"/>
                  <a:pt x="173" y="160"/>
                  <a:pt x="173" y="160"/>
                </a:cubicBezTo>
                <a:cubicBezTo>
                  <a:pt x="173" y="160"/>
                  <a:pt x="174" y="159"/>
                  <a:pt x="174" y="158"/>
                </a:cubicBezTo>
                <a:cubicBezTo>
                  <a:pt x="174" y="158"/>
                  <a:pt x="174" y="158"/>
                  <a:pt x="175" y="157"/>
                </a:cubicBezTo>
                <a:cubicBezTo>
                  <a:pt x="175" y="158"/>
                  <a:pt x="175" y="158"/>
                  <a:pt x="176" y="158"/>
                </a:cubicBezTo>
                <a:cubicBezTo>
                  <a:pt x="177" y="158"/>
                  <a:pt x="178" y="157"/>
                  <a:pt x="178" y="156"/>
                </a:cubicBezTo>
                <a:cubicBezTo>
                  <a:pt x="178" y="156"/>
                  <a:pt x="179" y="155"/>
                  <a:pt x="180" y="154"/>
                </a:cubicBezTo>
                <a:cubicBezTo>
                  <a:pt x="180" y="154"/>
                  <a:pt x="181" y="154"/>
                  <a:pt x="182" y="154"/>
                </a:cubicBezTo>
                <a:cubicBezTo>
                  <a:pt x="182" y="154"/>
                  <a:pt x="182" y="154"/>
                  <a:pt x="182" y="154"/>
                </a:cubicBezTo>
                <a:cubicBezTo>
                  <a:pt x="183" y="154"/>
                  <a:pt x="184" y="154"/>
                  <a:pt x="184" y="154"/>
                </a:cubicBezTo>
                <a:cubicBezTo>
                  <a:pt x="184" y="154"/>
                  <a:pt x="185" y="154"/>
                  <a:pt x="185" y="154"/>
                </a:cubicBezTo>
                <a:cubicBezTo>
                  <a:pt x="186" y="153"/>
                  <a:pt x="186" y="152"/>
                  <a:pt x="187" y="152"/>
                </a:cubicBezTo>
                <a:cubicBezTo>
                  <a:pt x="187" y="152"/>
                  <a:pt x="188" y="151"/>
                  <a:pt x="188" y="151"/>
                </a:cubicBezTo>
                <a:cubicBezTo>
                  <a:pt x="189" y="151"/>
                  <a:pt x="190" y="151"/>
                  <a:pt x="191" y="150"/>
                </a:cubicBezTo>
                <a:cubicBezTo>
                  <a:pt x="191" y="150"/>
                  <a:pt x="192" y="150"/>
                  <a:pt x="192" y="150"/>
                </a:cubicBezTo>
                <a:cubicBezTo>
                  <a:pt x="193" y="150"/>
                  <a:pt x="193" y="150"/>
                  <a:pt x="193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5" y="149"/>
                  <a:pt x="195" y="147"/>
                  <a:pt x="196" y="146"/>
                </a:cubicBezTo>
                <a:cubicBezTo>
                  <a:pt x="196" y="146"/>
                  <a:pt x="195" y="146"/>
                  <a:pt x="195" y="145"/>
                </a:cubicBezTo>
                <a:cubicBezTo>
                  <a:pt x="195" y="144"/>
                  <a:pt x="195" y="144"/>
                  <a:pt x="195" y="143"/>
                </a:cubicBezTo>
                <a:cubicBezTo>
                  <a:pt x="195" y="143"/>
                  <a:pt x="195" y="143"/>
                  <a:pt x="195" y="142"/>
                </a:cubicBezTo>
                <a:cubicBezTo>
                  <a:pt x="196" y="141"/>
                  <a:pt x="197" y="141"/>
                  <a:pt x="198" y="141"/>
                </a:cubicBezTo>
                <a:cubicBezTo>
                  <a:pt x="199" y="141"/>
                  <a:pt x="201" y="141"/>
                  <a:pt x="202" y="141"/>
                </a:cubicBezTo>
                <a:cubicBezTo>
                  <a:pt x="204" y="142"/>
                  <a:pt x="205" y="144"/>
                  <a:pt x="206" y="146"/>
                </a:cubicBezTo>
                <a:cubicBezTo>
                  <a:pt x="206" y="147"/>
                  <a:pt x="207" y="148"/>
                  <a:pt x="207" y="149"/>
                </a:cubicBezTo>
                <a:cubicBezTo>
                  <a:pt x="208" y="149"/>
                  <a:pt x="208" y="149"/>
                  <a:pt x="208" y="149"/>
                </a:cubicBezTo>
                <a:cubicBezTo>
                  <a:pt x="208" y="149"/>
                  <a:pt x="208" y="149"/>
                  <a:pt x="208" y="149"/>
                </a:cubicBezTo>
                <a:cubicBezTo>
                  <a:pt x="212" y="145"/>
                  <a:pt x="211" y="140"/>
                  <a:pt x="212" y="135"/>
                </a:cubicBezTo>
                <a:cubicBezTo>
                  <a:pt x="212" y="135"/>
                  <a:pt x="212" y="134"/>
                  <a:pt x="212" y="134"/>
                </a:cubicBezTo>
                <a:cubicBezTo>
                  <a:pt x="212" y="132"/>
                  <a:pt x="211" y="130"/>
                  <a:pt x="210" y="128"/>
                </a:cubicBezTo>
                <a:close/>
              </a:path>
            </a:pathLst>
          </a:custGeom>
          <a:solidFill>
            <a:srgbClr val="C5C6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Zoom on country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58555" y="3138576"/>
            <a:ext cx="2082753" cy="361415"/>
          </a:xfrm>
        </p:spPr>
        <p:txBody>
          <a:bodyPr/>
          <a:lstStyle/>
          <a:p>
            <a:r>
              <a:rPr lang="en-GB" b="1" dirty="0" smtClean="0">
                <a:solidFill>
                  <a:schemeClr val="accent4"/>
                </a:solidFill>
              </a:rPr>
              <a:t>Anomaly reported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9146" y="2782021"/>
            <a:ext cx="1902304" cy="4480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GB" sz="1400" b="1" dirty="0" smtClean="0">
                <a:solidFill>
                  <a:srgbClr val="56B7E9"/>
                </a:solidFill>
                <a:cs typeface="Arial" charset="0"/>
              </a:rPr>
              <a:t>MP1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GB" sz="1200" dirty="0" smtClean="0">
                <a:solidFill>
                  <a:srgbClr val="002353"/>
                </a:solidFill>
                <a:cs typeface="Arial" charset="0"/>
              </a:rPr>
              <a:t>Berlin</a:t>
            </a:r>
            <a:endParaRPr lang="en-GB" sz="1200" dirty="0">
              <a:solidFill>
                <a:srgbClr val="002353"/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01625" y="4253717"/>
            <a:ext cx="2863879" cy="451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GB" sz="1400" b="1" dirty="0" smtClean="0">
                <a:solidFill>
                  <a:srgbClr val="56B7E9"/>
                </a:solidFill>
                <a:cs typeface="Arial" charset="0"/>
              </a:rPr>
              <a:t>MP3</a:t>
            </a:r>
            <a:endParaRPr lang="en-GB" sz="1400" b="1" dirty="0">
              <a:solidFill>
                <a:srgbClr val="56B7E9"/>
              </a:solidFill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GB" sz="1200" dirty="0" smtClean="0">
                <a:solidFill>
                  <a:srgbClr val="002353"/>
                </a:solidFill>
                <a:cs typeface="Arial" charset="0"/>
              </a:rPr>
              <a:t>Bremen</a:t>
            </a:r>
            <a:endParaRPr lang="en-GB" sz="1200" dirty="0">
              <a:solidFill>
                <a:srgbClr val="002353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59617" y="5652776"/>
            <a:ext cx="1505332" cy="4755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GB" sz="1400" b="1" dirty="0" smtClean="0">
                <a:solidFill>
                  <a:srgbClr val="56B7E9"/>
                </a:solidFill>
                <a:cs typeface="Arial" charset="0"/>
              </a:rPr>
              <a:t>MP2</a:t>
            </a:r>
            <a:br>
              <a:rPr lang="en-GB" sz="1400" b="1" dirty="0" smtClean="0">
                <a:solidFill>
                  <a:srgbClr val="56B7E9"/>
                </a:solidFill>
                <a:cs typeface="Arial" charset="0"/>
              </a:rPr>
            </a:br>
            <a:r>
              <a:rPr lang="en-GB" sz="1200" dirty="0" smtClean="0">
                <a:solidFill>
                  <a:srgbClr val="002353"/>
                </a:solidFill>
                <a:cs typeface="Arial" charset="0"/>
              </a:rPr>
              <a:t>Munich</a:t>
            </a:r>
            <a:endParaRPr lang="en-GB" sz="1200" dirty="0">
              <a:solidFill>
                <a:srgbClr val="002353"/>
              </a:solidFill>
              <a:cs typeface="Arial" charset="0"/>
            </a:endParaRPr>
          </a:p>
        </p:txBody>
      </p:sp>
      <p:cxnSp>
        <p:nvCxnSpPr>
          <p:cNvPr id="24" name="Elbow Connector 23"/>
          <p:cNvCxnSpPr>
            <a:endCxn id="22" idx="1"/>
          </p:cNvCxnSpPr>
          <p:nvPr/>
        </p:nvCxnSpPr>
        <p:spPr>
          <a:xfrm>
            <a:off x="1267691" y="3955380"/>
            <a:ext cx="3133934" cy="52416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1" idx="1"/>
          </p:cNvCxnSpPr>
          <p:nvPr/>
        </p:nvCxnSpPr>
        <p:spPr>
          <a:xfrm flipV="1">
            <a:off x="3324225" y="3006038"/>
            <a:ext cx="1444921" cy="422962"/>
          </a:xfrm>
          <a:prstGeom prst="bentConnector3">
            <a:avLst>
              <a:gd name="adj1" fmla="val 80204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1"/>
          </p:cNvCxnSpPr>
          <p:nvPr/>
        </p:nvCxnSpPr>
        <p:spPr>
          <a:xfrm rot="10800000">
            <a:off x="2805545" y="5294874"/>
            <a:ext cx="1754072" cy="595655"/>
          </a:xfrm>
          <a:prstGeom prst="bentConnector3">
            <a:avLst>
              <a:gd name="adj1" fmla="val 28082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ardrop 6"/>
          <p:cNvSpPr/>
          <p:nvPr/>
        </p:nvSpPr>
        <p:spPr>
          <a:xfrm rot="8100000">
            <a:off x="3078931" y="3216888"/>
            <a:ext cx="412381" cy="41238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7" name="Teardrop 6"/>
          <p:cNvSpPr/>
          <p:nvPr/>
        </p:nvSpPr>
        <p:spPr>
          <a:xfrm rot="8100000">
            <a:off x="2529424" y="5049219"/>
            <a:ext cx="412381" cy="41238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Teardrop 6">
            <a:extLst>
              <a:ext uri="{FF2B5EF4-FFF2-40B4-BE49-F238E27FC236}">
                <a16:creationId xmlns:a16="http://schemas.microsoft.com/office/drawing/2014/main" id="{20CA2BC5-8533-0B47-827E-A9367390696E}"/>
              </a:ext>
            </a:extLst>
          </p:cNvPr>
          <p:cNvSpPr>
            <a:spLocks noChangeAspect="1"/>
          </p:cNvSpPr>
          <p:nvPr/>
        </p:nvSpPr>
        <p:spPr>
          <a:xfrm rot="8100000">
            <a:off x="969941" y="3586915"/>
            <a:ext cx="419703" cy="41970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</p:spTree>
    <p:extLst>
      <p:ext uri="{BB962C8B-B14F-4D97-AF65-F5344CB8AC3E}">
        <p14:creationId xmlns:p14="http://schemas.microsoft.com/office/powerpoint/2010/main" val="5095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 731"/>
          <p:cNvGrpSpPr/>
          <p:nvPr/>
        </p:nvGrpSpPr>
        <p:grpSpPr>
          <a:xfrm>
            <a:off x="4538413" y="4261723"/>
            <a:ext cx="4062662" cy="2356280"/>
            <a:chOff x="543056" y="1317761"/>
            <a:chExt cx="9929813" cy="5540239"/>
          </a:xfrm>
        </p:grpSpPr>
        <p:pic>
          <p:nvPicPr>
            <p:cNvPr id="733" name="Picture 7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056" y="1317761"/>
              <a:ext cx="9929813" cy="5540239"/>
            </a:xfrm>
            <a:prstGeom prst="rect">
              <a:avLst/>
            </a:prstGeom>
          </p:spPr>
        </p:pic>
        <p:grpSp>
          <p:nvGrpSpPr>
            <p:cNvPr id="734" name="Group 733"/>
            <p:cNvGrpSpPr/>
            <p:nvPr/>
          </p:nvGrpSpPr>
          <p:grpSpPr>
            <a:xfrm>
              <a:off x="1612640" y="1498751"/>
              <a:ext cx="512069" cy="5039720"/>
              <a:chOff x="1669790" y="1574951"/>
              <a:chExt cx="512069" cy="5039720"/>
            </a:xfrm>
          </p:grpSpPr>
          <p:grpSp>
            <p:nvGrpSpPr>
              <p:cNvPr id="885" name="Group 884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890" name="Group 889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912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13" name="Rectangle 912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910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11" name="Rectangle 910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2" name="Group 891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908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09" name="Rectangle 908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3" name="Group 892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906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07" name="Rectangle 906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4" name="Group 893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90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95" name="Group 894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90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9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7" name="Group 896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9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9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86" name="Group 885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88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35" name="Group 734"/>
            <p:cNvGrpSpPr/>
            <p:nvPr/>
          </p:nvGrpSpPr>
          <p:grpSpPr>
            <a:xfrm>
              <a:off x="2778909" y="1498751"/>
              <a:ext cx="512069" cy="5039720"/>
              <a:chOff x="1669790" y="1574951"/>
              <a:chExt cx="512069" cy="5039720"/>
            </a:xfrm>
          </p:grpSpPr>
          <p:grpSp>
            <p:nvGrpSpPr>
              <p:cNvPr id="856" name="Group 855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861" name="Group 860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883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84" name="Rectangle 883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2" name="Group 861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881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82" name="Rectangle 881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3" name="Group 862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879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80" name="Rectangle 879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4" name="Group 863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877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78" name="Rectangle 877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5" name="Group 864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7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66" name="Group 865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87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68" name="Group 867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6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57" name="Group 856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85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36" name="Group 735"/>
            <p:cNvGrpSpPr/>
            <p:nvPr/>
          </p:nvGrpSpPr>
          <p:grpSpPr>
            <a:xfrm>
              <a:off x="4236243" y="1568020"/>
              <a:ext cx="512069" cy="5039720"/>
              <a:chOff x="1669790" y="1574951"/>
              <a:chExt cx="512069" cy="5039720"/>
            </a:xfrm>
          </p:grpSpPr>
          <p:grpSp>
            <p:nvGrpSpPr>
              <p:cNvPr id="827" name="Group 826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832" name="Group 831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854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55" name="Rectangle 854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3" name="Group 832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852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53" name="Rectangle 852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4" name="Group 833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850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51" name="Rectangle 850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5" name="Group 834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848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49" name="Rectangle 848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6" name="Group 835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4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37" name="Group 836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84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3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39" name="Group 838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4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28" name="Group 827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82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37" name="Group 736"/>
            <p:cNvGrpSpPr/>
            <p:nvPr/>
          </p:nvGrpSpPr>
          <p:grpSpPr>
            <a:xfrm>
              <a:off x="6052818" y="1522517"/>
              <a:ext cx="512069" cy="5039720"/>
              <a:chOff x="1669790" y="1574951"/>
              <a:chExt cx="512069" cy="5039720"/>
            </a:xfrm>
          </p:grpSpPr>
          <p:grpSp>
            <p:nvGrpSpPr>
              <p:cNvPr id="798" name="Group 797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803" name="Group 802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825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26" name="Rectangle 825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4" name="Group 803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823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24" name="Rectangle 823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5" name="Group 804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821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22" name="Rectangle 821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6" name="Group 805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819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20" name="Rectangle 819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7" name="Group 806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1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08" name="Group 807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81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0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10" name="Group 809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81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799" name="Group 798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80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38" name="Group 737"/>
            <p:cNvGrpSpPr/>
            <p:nvPr/>
          </p:nvGrpSpPr>
          <p:grpSpPr>
            <a:xfrm>
              <a:off x="7757694" y="1552997"/>
              <a:ext cx="512069" cy="5039720"/>
              <a:chOff x="1669790" y="1574951"/>
              <a:chExt cx="512069" cy="5039720"/>
            </a:xfrm>
          </p:grpSpPr>
          <p:grpSp>
            <p:nvGrpSpPr>
              <p:cNvPr id="769" name="Group 768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774" name="Group 773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796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97" name="Rectangle 796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5" name="Group 774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794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95" name="Rectangle 794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792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93" name="Rectangle 792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7" name="Group 776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790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91" name="Rectangle 790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8" name="Group 777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78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779" name="Group 778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78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8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1" name="Group 780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78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770" name="Group 769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77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39" name="Group 738"/>
            <p:cNvGrpSpPr/>
            <p:nvPr/>
          </p:nvGrpSpPr>
          <p:grpSpPr>
            <a:xfrm>
              <a:off x="9282107" y="1552997"/>
              <a:ext cx="512069" cy="5039720"/>
              <a:chOff x="1669790" y="1574951"/>
              <a:chExt cx="512069" cy="5039720"/>
            </a:xfrm>
          </p:grpSpPr>
          <p:grpSp>
            <p:nvGrpSpPr>
              <p:cNvPr id="740" name="Group 739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745" name="Group 744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767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68" name="Rectangle 767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6" name="Group 745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765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66" name="Rectangle 765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7" name="Group 746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763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64" name="Rectangle 763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8" name="Group 747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761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62" name="Rectangle 761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9" name="Group 748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75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6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750" name="Group 749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75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5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52" name="Group 751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75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741" name="Group 740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74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462" name="Picture 14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744272" y="2114126"/>
            <a:ext cx="5557028" cy="3268104"/>
          </a:xfrm>
          <a:prstGeom prst="rect">
            <a:avLst/>
          </a:prstGeom>
        </p:spPr>
      </p:pic>
      <p:grpSp>
        <p:nvGrpSpPr>
          <p:cNvPr id="1493" name="Group 1492"/>
          <p:cNvGrpSpPr/>
          <p:nvPr/>
        </p:nvGrpSpPr>
        <p:grpSpPr>
          <a:xfrm rot="5400000">
            <a:off x="1931818" y="877773"/>
            <a:ext cx="286570" cy="2972855"/>
            <a:chOff x="1669790" y="1574951"/>
            <a:chExt cx="512069" cy="5039720"/>
          </a:xfrm>
        </p:grpSpPr>
        <p:grpSp>
          <p:nvGrpSpPr>
            <p:cNvPr id="1494" name="Group 1493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1499" name="Group 1498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1521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22" name="Rectangle 1521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0" name="Group 1499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1519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20" name="Rectangle 1519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1" name="Group 1500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1517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18" name="Rectangle 1517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2" name="Group 1501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151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16" name="Rectangle 1515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3" name="Group 1502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1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04" name="Group 1503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151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0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06" name="Group 1505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0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495" name="Group 1494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149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23" name="Group 1522"/>
          <p:cNvGrpSpPr/>
          <p:nvPr/>
        </p:nvGrpSpPr>
        <p:grpSpPr>
          <a:xfrm rot="5400000">
            <a:off x="1890958" y="1693342"/>
            <a:ext cx="286570" cy="2972855"/>
            <a:chOff x="1669790" y="1574951"/>
            <a:chExt cx="512069" cy="5039720"/>
          </a:xfrm>
        </p:grpSpPr>
        <p:grpSp>
          <p:nvGrpSpPr>
            <p:cNvPr id="1524" name="Group 1523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1529" name="Group 1528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1551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52" name="Rectangle 1551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0" name="Group 1529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1549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50" name="Rectangle 1549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1" name="Group 1530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1547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48" name="Rectangle 1547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2" name="Group 1531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154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46" name="Rectangle 1545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3" name="Group 1532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4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34" name="Group 1533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154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3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36" name="Group 1535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3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525" name="Group 1524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152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53" name="Group 1552"/>
          <p:cNvGrpSpPr/>
          <p:nvPr/>
        </p:nvGrpSpPr>
        <p:grpSpPr>
          <a:xfrm rot="5400000">
            <a:off x="1917799" y="2709953"/>
            <a:ext cx="286570" cy="2972855"/>
            <a:chOff x="1669790" y="1574951"/>
            <a:chExt cx="512069" cy="5039720"/>
          </a:xfrm>
        </p:grpSpPr>
        <p:grpSp>
          <p:nvGrpSpPr>
            <p:cNvPr id="1554" name="Group 1553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1559" name="Group 1558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1581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2" name="Rectangle 1581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0" name="Group 1559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1579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0" name="Rectangle 1579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1" name="Group 1560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1577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78" name="Rectangle 1577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2" name="Group 1561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157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76" name="Rectangle 1575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3" name="Group 1562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7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64" name="Group 1563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157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6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66" name="Group 1565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555" name="Group 1554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155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83" name="Group 1582"/>
          <p:cNvGrpSpPr/>
          <p:nvPr/>
        </p:nvGrpSpPr>
        <p:grpSpPr>
          <a:xfrm rot="5400000">
            <a:off x="1899819" y="3664054"/>
            <a:ext cx="286570" cy="2972855"/>
            <a:chOff x="1669790" y="1574951"/>
            <a:chExt cx="512069" cy="5039720"/>
          </a:xfrm>
        </p:grpSpPr>
        <p:grpSp>
          <p:nvGrpSpPr>
            <p:cNvPr id="1584" name="Group 1583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1589" name="Group 1588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1611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12" name="Rectangle 1611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0" name="Group 1589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1609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10" name="Rectangle 1609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1" name="Group 1590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1607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8" name="Rectangle 1607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2" name="Group 1591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160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6" name="Rectangle 1605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3" name="Group 1592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60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94" name="Group 1593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160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9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96" name="Group 1595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59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585" name="Group 1584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158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13" name="Group 1612"/>
          <p:cNvGrpSpPr/>
          <p:nvPr/>
        </p:nvGrpSpPr>
        <p:grpSpPr>
          <a:xfrm rot="5400000">
            <a:off x="1899819" y="4517162"/>
            <a:ext cx="286570" cy="2972855"/>
            <a:chOff x="1669790" y="1574951"/>
            <a:chExt cx="512069" cy="5039720"/>
          </a:xfrm>
        </p:grpSpPr>
        <p:grpSp>
          <p:nvGrpSpPr>
            <p:cNvPr id="1614" name="Group 1613"/>
            <p:cNvGrpSpPr/>
            <p:nvPr/>
          </p:nvGrpSpPr>
          <p:grpSpPr>
            <a:xfrm rot="5400000">
              <a:off x="-249348" y="3494089"/>
              <a:ext cx="4350346" cy="512069"/>
              <a:chOff x="2323342" y="1818570"/>
              <a:chExt cx="4350346" cy="512069"/>
            </a:xfrm>
          </p:grpSpPr>
          <p:grpSp>
            <p:nvGrpSpPr>
              <p:cNvPr id="1619" name="Group 1618"/>
              <p:cNvGrpSpPr/>
              <p:nvPr/>
            </p:nvGrpSpPr>
            <p:grpSpPr>
              <a:xfrm>
                <a:off x="5091795" y="1818570"/>
                <a:ext cx="553961" cy="505693"/>
                <a:chOff x="8715821" y="1940310"/>
                <a:chExt cx="553961" cy="505693"/>
              </a:xfrm>
            </p:grpSpPr>
            <p:pic>
              <p:nvPicPr>
                <p:cNvPr id="1641" name="Picture 6" descr="https://lh6.googleusercontent.com/61IQIXG1fuSw8oCyviEUvsJxI7dX1m8iyDa5SSwPmzwsJb8N5cC_qwTU5G1hpegeyZ7xS_6e3I1VFmqAIoFB55iGOLyBtSqh1bF9tShhO7JvG2xZvipLyZluF6wOBezsG9D0QUZLMuI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9860" y="200164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42" name="Rectangle 1641"/>
                <p:cNvSpPr/>
                <p:nvPr/>
              </p:nvSpPr>
              <p:spPr>
                <a:xfrm>
                  <a:off x="8715821" y="194031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0" name="Group 1619"/>
              <p:cNvGrpSpPr/>
              <p:nvPr/>
            </p:nvGrpSpPr>
            <p:grpSpPr>
              <a:xfrm>
                <a:off x="3841236" y="1824946"/>
                <a:ext cx="553961" cy="505693"/>
                <a:chOff x="9267764" y="2538082"/>
                <a:chExt cx="553961" cy="505693"/>
              </a:xfrm>
            </p:grpSpPr>
            <p:pic>
              <p:nvPicPr>
                <p:cNvPr id="1639" name="Picture 10" descr="https://lh4.googleusercontent.com/gYZrk6w8pgUiXKQl57gI5Ymm015DGqIu0x_1iQIcHMQ3QpKzGQ4MV_7JNRy_inmPspxBOWKJqMNFXMstV1O7pvFRDjYQHnv0MqZJoIRZfRzky1LGaZOHnOzC_sL-mTfRoaKp3uJN9_o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61864" y="2608048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40" name="Rectangle 1639"/>
                <p:cNvSpPr/>
                <p:nvPr/>
              </p:nvSpPr>
              <p:spPr>
                <a:xfrm>
                  <a:off x="9267764" y="2538082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1" name="Group 1620"/>
              <p:cNvGrpSpPr/>
              <p:nvPr/>
            </p:nvGrpSpPr>
            <p:grpSpPr>
              <a:xfrm>
                <a:off x="6119727" y="1824946"/>
                <a:ext cx="553961" cy="505693"/>
                <a:chOff x="8815949" y="2614540"/>
                <a:chExt cx="553961" cy="505693"/>
              </a:xfrm>
            </p:grpSpPr>
            <p:pic>
              <p:nvPicPr>
                <p:cNvPr id="1637" name="Picture 8" descr="https://lh5.googleusercontent.com/YWc-z7BYPjJZCSXGov62j6NrOi7BIl4LQeYDoZ-puvndQd-xNqI5OzA5MD0c7yxoIFJCJ4Tvxe_sFvuKw6HSUbyE_UbX6LaJTuu2D6-8J1JOp0vE1YfVEisr5tPOQeuOpc1jcXPone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15494" y="2684349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8" name="Rectangle 1637"/>
                <p:cNvSpPr/>
                <p:nvPr/>
              </p:nvSpPr>
              <p:spPr>
                <a:xfrm>
                  <a:off x="8815949" y="2614540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2" name="Group 1621"/>
              <p:cNvGrpSpPr/>
              <p:nvPr/>
            </p:nvGrpSpPr>
            <p:grpSpPr>
              <a:xfrm>
                <a:off x="2590677" y="1818571"/>
                <a:ext cx="553961" cy="505693"/>
                <a:chOff x="10203444" y="2201114"/>
                <a:chExt cx="553961" cy="505693"/>
              </a:xfrm>
            </p:grpSpPr>
            <p:pic>
              <p:nvPicPr>
                <p:cNvPr id="1635" name="Picture 2" descr="https://lh5.googleusercontent.com/dQ1JxXpHCU3y8AyMpf5fQnDK26gO00JiYpbW275iXNN27p0NJrH4omj6R_d0DxoCFC_6UCPItc0Cw5zn6Jf-QQz_kqamVsFFqZHgcUKhl8nzUuSNyU2kswE8u3P1pwkT6VgbRNcvuLQ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7544" y="2271080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6" name="Rectangle 1635"/>
                <p:cNvSpPr/>
                <p:nvPr/>
              </p:nvSpPr>
              <p:spPr>
                <a:xfrm>
                  <a:off x="10203444" y="2201114"/>
                  <a:ext cx="553961" cy="50569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3" name="Group 1622"/>
              <p:cNvGrpSpPr/>
              <p:nvPr/>
            </p:nvGrpSpPr>
            <p:grpSpPr>
              <a:xfrm>
                <a:off x="3160679" y="1955083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63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24" name="Group 1623"/>
              <p:cNvGrpSpPr/>
              <p:nvPr/>
            </p:nvGrpSpPr>
            <p:grpSpPr>
              <a:xfrm>
                <a:off x="5665633" y="1955477"/>
                <a:ext cx="435156" cy="244630"/>
                <a:chOff x="2980620" y="2627653"/>
                <a:chExt cx="435156" cy="244630"/>
              </a:xfrm>
            </p:grpSpPr>
            <p:pic>
              <p:nvPicPr>
                <p:cNvPr id="163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980620" y="262765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71936" y="262844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25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23342" y="195587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26" name="Group 1625"/>
              <p:cNvGrpSpPr/>
              <p:nvPr/>
            </p:nvGrpSpPr>
            <p:grpSpPr>
              <a:xfrm>
                <a:off x="4412799" y="1955477"/>
                <a:ext cx="678996" cy="244630"/>
                <a:chOff x="3113405" y="2390393"/>
                <a:chExt cx="678996" cy="244630"/>
              </a:xfrm>
            </p:grpSpPr>
            <p:pic>
              <p:nvPicPr>
                <p:cNvPr id="162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113405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304721" y="239118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9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48561" y="2390393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615" name="Group 1614"/>
            <p:cNvGrpSpPr/>
            <p:nvPr/>
          </p:nvGrpSpPr>
          <p:grpSpPr>
            <a:xfrm>
              <a:off x="1798743" y="5936186"/>
              <a:ext cx="245420" cy="678485"/>
              <a:chOff x="1798743" y="5936186"/>
              <a:chExt cx="245420" cy="678485"/>
            </a:xfrm>
          </p:grpSpPr>
          <p:pic>
            <p:nvPicPr>
              <p:cNvPr id="1616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800323" y="5936186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7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9533" y="6127502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8" name="Picture 4" descr="https://lh6.googleusercontent.com/yLLNyjqDxdIcjS_K0GxSLr8edwCr5Gu-eUbp0k9e-LBqgpP0Ob15KHLFoVW_rvyuXsJjaxGimxqwY1o4STWe_HieBqbEMNcMjpcPf3wxm-s7q50D1UkP4zQuQ4598eN1LWjYl7OvLEI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798743" y="6370831"/>
                <a:ext cx="243840" cy="24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26" name="Group 1825"/>
          <p:cNvGrpSpPr/>
          <p:nvPr/>
        </p:nvGrpSpPr>
        <p:grpSpPr>
          <a:xfrm>
            <a:off x="4538413" y="1331540"/>
            <a:ext cx="4062662" cy="2356280"/>
            <a:chOff x="543056" y="1317761"/>
            <a:chExt cx="9929813" cy="5540239"/>
          </a:xfrm>
        </p:grpSpPr>
        <p:pic>
          <p:nvPicPr>
            <p:cNvPr id="1827" name="Picture 18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056" y="1317761"/>
              <a:ext cx="9929813" cy="5540239"/>
            </a:xfrm>
            <a:prstGeom prst="rect">
              <a:avLst/>
            </a:prstGeom>
          </p:spPr>
        </p:pic>
        <p:grpSp>
          <p:nvGrpSpPr>
            <p:cNvPr id="1828" name="Group 1827"/>
            <p:cNvGrpSpPr/>
            <p:nvPr/>
          </p:nvGrpSpPr>
          <p:grpSpPr>
            <a:xfrm>
              <a:off x="1612640" y="1498751"/>
              <a:ext cx="512069" cy="5039720"/>
              <a:chOff x="1669790" y="1574951"/>
              <a:chExt cx="512069" cy="5039720"/>
            </a:xfrm>
          </p:grpSpPr>
          <p:grpSp>
            <p:nvGrpSpPr>
              <p:cNvPr id="1979" name="Group 1978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984" name="Group 1983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2006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5" name="Group 1984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2004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5" name="Rectangle 2004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6" name="Group 1985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2002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3" name="Rectangle 2002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7" name="Group 1986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2000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1" name="Rectangle 2000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8" name="Group 1987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9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9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9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89" name="Group 1988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99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9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90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91" name="Group 1990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9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9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9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980" name="Group 1979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98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8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8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29" name="Group 1828"/>
            <p:cNvGrpSpPr/>
            <p:nvPr/>
          </p:nvGrpSpPr>
          <p:grpSpPr>
            <a:xfrm>
              <a:off x="2778909" y="1498751"/>
              <a:ext cx="512069" cy="5039720"/>
              <a:chOff x="1669790" y="1574951"/>
              <a:chExt cx="512069" cy="5039720"/>
            </a:xfrm>
          </p:grpSpPr>
          <p:grpSp>
            <p:nvGrpSpPr>
              <p:cNvPr id="1950" name="Group 1949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955" name="Group 1954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977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78" name="Rectangle 1977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6" name="Group 1955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975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76" name="Rectangle 1975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7" name="Group 1956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973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8" name="Group 1957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971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9" name="Group 1958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6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6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7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60" name="Group 1959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96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6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61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62" name="Group 1961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6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6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6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951" name="Group 1950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95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5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5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30" name="Group 1829"/>
            <p:cNvGrpSpPr/>
            <p:nvPr/>
          </p:nvGrpSpPr>
          <p:grpSpPr>
            <a:xfrm>
              <a:off x="4236243" y="1568020"/>
              <a:ext cx="512069" cy="5039720"/>
              <a:chOff x="1669790" y="1574951"/>
              <a:chExt cx="512069" cy="5039720"/>
            </a:xfrm>
          </p:grpSpPr>
          <p:grpSp>
            <p:nvGrpSpPr>
              <p:cNvPr id="1921" name="Group 1920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926" name="Group 1925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948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49" name="Rectangle 1948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7" name="Group 1926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946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47" name="Rectangle 1946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oup 1927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944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45" name="Rectangle 1944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9" name="Group 1928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942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43" name="Rectangle 1942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0" name="Group 1929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3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4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4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31" name="Group 1930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93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3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32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33" name="Group 1932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3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3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3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922" name="Group 1921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92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2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2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31" name="Group 1830"/>
            <p:cNvGrpSpPr/>
            <p:nvPr/>
          </p:nvGrpSpPr>
          <p:grpSpPr>
            <a:xfrm>
              <a:off x="6052818" y="1522517"/>
              <a:ext cx="512069" cy="5039720"/>
              <a:chOff x="1669790" y="1574951"/>
              <a:chExt cx="512069" cy="5039720"/>
            </a:xfrm>
          </p:grpSpPr>
          <p:grpSp>
            <p:nvGrpSpPr>
              <p:cNvPr id="1892" name="Group 1891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897" name="Group 1896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919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20" name="Rectangle 1919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8" name="Group 1897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917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18" name="Rectangle 1917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9" name="Group 1898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915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16" name="Rectangle 1915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0" name="Group 1899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913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14" name="Rectangle 1913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1" name="Group 1900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1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1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1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02" name="Group 1901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90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0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03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04" name="Group 1903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905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0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0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893" name="Group 1892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89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32" name="Group 1831"/>
            <p:cNvGrpSpPr/>
            <p:nvPr/>
          </p:nvGrpSpPr>
          <p:grpSpPr>
            <a:xfrm>
              <a:off x="7757694" y="1552997"/>
              <a:ext cx="512069" cy="5039720"/>
              <a:chOff x="1669790" y="1574951"/>
              <a:chExt cx="512069" cy="5039720"/>
            </a:xfrm>
          </p:grpSpPr>
          <p:grpSp>
            <p:nvGrpSpPr>
              <p:cNvPr id="1863" name="Group 1862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868" name="Group 1867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890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91" name="Rectangle 1890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9" name="Group 1868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888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89" name="Rectangle 1888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0" name="Group 1869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886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87" name="Rectangle 1886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1" name="Group 1870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884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85" name="Rectangle 1884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2" name="Group 1871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88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8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8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73" name="Group 1872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87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8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874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75" name="Group 1874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876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7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7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864" name="Group 1863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86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33" name="Group 1832"/>
            <p:cNvGrpSpPr/>
            <p:nvPr/>
          </p:nvGrpSpPr>
          <p:grpSpPr>
            <a:xfrm>
              <a:off x="9282107" y="1552997"/>
              <a:ext cx="512069" cy="5039720"/>
              <a:chOff x="1669790" y="1574951"/>
              <a:chExt cx="512069" cy="5039720"/>
            </a:xfrm>
          </p:grpSpPr>
          <p:grpSp>
            <p:nvGrpSpPr>
              <p:cNvPr id="1834" name="Group 1833"/>
              <p:cNvGrpSpPr/>
              <p:nvPr/>
            </p:nvGrpSpPr>
            <p:grpSpPr>
              <a:xfrm rot="5400000">
                <a:off x="-249348" y="3494089"/>
                <a:ext cx="4350346" cy="512069"/>
                <a:chOff x="2323342" y="1818570"/>
                <a:chExt cx="4350346" cy="512069"/>
              </a:xfrm>
            </p:grpSpPr>
            <p:grpSp>
              <p:nvGrpSpPr>
                <p:cNvPr id="1839" name="Group 1838"/>
                <p:cNvGrpSpPr/>
                <p:nvPr/>
              </p:nvGrpSpPr>
              <p:grpSpPr>
                <a:xfrm>
                  <a:off x="5091795" y="1818570"/>
                  <a:ext cx="553961" cy="505693"/>
                  <a:chOff x="8715821" y="1940310"/>
                  <a:chExt cx="553961" cy="505693"/>
                </a:xfrm>
              </p:grpSpPr>
              <p:pic>
                <p:nvPicPr>
                  <p:cNvPr id="1861" name="Picture 6" descr="https://lh6.googleusercontent.com/61IQIXG1fuSw8oCyviEUvsJxI7dX1m8iyDa5SSwPmzwsJb8N5cC_qwTU5G1hpegeyZ7xS_6e3I1VFmqAIoFB55iGOLyBtSqh1bF9tShhO7JvG2xZvipLyZluF6wOBezsG9D0QUZLMuI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19860" y="200164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62" name="Rectangle 1861"/>
                  <p:cNvSpPr/>
                  <p:nvPr/>
                </p:nvSpPr>
                <p:spPr>
                  <a:xfrm>
                    <a:off x="8715821" y="194031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0" name="Group 1839"/>
                <p:cNvGrpSpPr/>
                <p:nvPr/>
              </p:nvGrpSpPr>
              <p:grpSpPr>
                <a:xfrm>
                  <a:off x="3841236" y="1824946"/>
                  <a:ext cx="553961" cy="505693"/>
                  <a:chOff x="9267764" y="2538082"/>
                  <a:chExt cx="553961" cy="505693"/>
                </a:xfrm>
              </p:grpSpPr>
              <p:pic>
                <p:nvPicPr>
                  <p:cNvPr id="1859" name="Picture 10" descr="https://lh4.googleusercontent.com/gYZrk6w8pgUiXKQl57gI5Ymm015DGqIu0x_1iQIcHMQ3QpKzGQ4MV_7JNRy_inmPspxBOWKJqMNFXMstV1O7pvFRDjYQHnv0MqZJoIRZfRzky1LGaZOHnOzC_sL-mTfRoaKp3uJN9_o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1864" y="2608048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60" name="Rectangle 1859"/>
                  <p:cNvSpPr/>
                  <p:nvPr/>
                </p:nvSpPr>
                <p:spPr>
                  <a:xfrm>
                    <a:off x="9267764" y="2538082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1" name="Group 1840"/>
                <p:cNvGrpSpPr/>
                <p:nvPr/>
              </p:nvGrpSpPr>
              <p:grpSpPr>
                <a:xfrm>
                  <a:off x="6119727" y="1824946"/>
                  <a:ext cx="553961" cy="505693"/>
                  <a:chOff x="8815949" y="2614540"/>
                  <a:chExt cx="553961" cy="505693"/>
                </a:xfrm>
              </p:grpSpPr>
              <p:pic>
                <p:nvPicPr>
                  <p:cNvPr id="1857" name="Picture 8" descr="https://lh5.googleusercontent.com/YWc-z7BYPjJZCSXGov62j6NrOi7BIl4LQeYDoZ-puvndQd-xNqI5OzA5MD0c7yxoIFJCJ4Tvxe_sFvuKw6HSUbyE_UbX6LaJTuu2D6-8J1JOp0vE1YfVEisr5tPOQeuOpc1jcXPone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5494" y="2684349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58" name="Rectangle 1857"/>
                  <p:cNvSpPr/>
                  <p:nvPr/>
                </p:nvSpPr>
                <p:spPr>
                  <a:xfrm>
                    <a:off x="8815949" y="2614540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2" name="Group 1841"/>
                <p:cNvGrpSpPr/>
                <p:nvPr/>
              </p:nvGrpSpPr>
              <p:grpSpPr>
                <a:xfrm>
                  <a:off x="2590677" y="1818571"/>
                  <a:ext cx="553961" cy="505693"/>
                  <a:chOff x="10203444" y="2201114"/>
                  <a:chExt cx="553961" cy="505693"/>
                </a:xfrm>
              </p:grpSpPr>
              <p:pic>
                <p:nvPicPr>
                  <p:cNvPr id="1855" name="Picture 2" descr="https://lh5.googleusercontent.com/dQ1JxXpHCU3y8AyMpf5fQnDK26gO00JiYpbW275iXNN27p0NJrH4omj6R_d0DxoCFC_6UCPItc0Cw5zn6Jf-QQz_kqamVsFFqZHgcUKhl8nzUuSNyU2kswE8u3P1pwkT6VgbRNcvuLQ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97544" y="2271080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56" name="Rectangle 1855"/>
                  <p:cNvSpPr/>
                  <p:nvPr/>
                </p:nvSpPr>
                <p:spPr>
                  <a:xfrm>
                    <a:off x="10203444" y="2201114"/>
                    <a:ext cx="553961" cy="505693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3" name="Group 1842"/>
                <p:cNvGrpSpPr/>
                <p:nvPr/>
              </p:nvGrpSpPr>
              <p:grpSpPr>
                <a:xfrm>
                  <a:off x="3160679" y="1955083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852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53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54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44" name="Group 1843"/>
                <p:cNvGrpSpPr/>
                <p:nvPr/>
              </p:nvGrpSpPr>
              <p:grpSpPr>
                <a:xfrm>
                  <a:off x="5665633" y="1955477"/>
                  <a:ext cx="435156" cy="244630"/>
                  <a:chOff x="2980620" y="2627653"/>
                  <a:chExt cx="435156" cy="244630"/>
                </a:xfrm>
              </p:grpSpPr>
              <p:pic>
                <p:nvPicPr>
                  <p:cNvPr id="1850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2980620" y="262765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51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71936" y="262844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845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2323342" y="195587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46" name="Group 1845"/>
                <p:cNvGrpSpPr/>
                <p:nvPr/>
              </p:nvGrpSpPr>
              <p:grpSpPr>
                <a:xfrm>
                  <a:off x="4412799" y="1955477"/>
                  <a:ext cx="678996" cy="244630"/>
                  <a:chOff x="3113405" y="2390393"/>
                  <a:chExt cx="678996" cy="244630"/>
                </a:xfrm>
              </p:grpSpPr>
              <p:pic>
                <p:nvPicPr>
                  <p:cNvPr id="1847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113405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48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304721" y="239118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49" name="Picture 4" descr="https://lh6.googleusercontent.com/yLLNyjqDxdIcjS_K0GxSLr8edwCr5Gu-eUbp0k9e-LBqgpP0Ob15KHLFoVW_rvyuXsJjaxGimxqwY1o4STWe_HieBqbEMNcMjpcPf3wxm-s7q50D1UkP4zQuQ4598eN1LWjYl7OvLEI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 flipV="1">
                    <a:off x="3548561" y="2390393"/>
                    <a:ext cx="243840" cy="243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835" name="Group 1834"/>
              <p:cNvGrpSpPr/>
              <p:nvPr/>
            </p:nvGrpSpPr>
            <p:grpSpPr>
              <a:xfrm>
                <a:off x="1798743" y="5936186"/>
                <a:ext cx="245420" cy="678485"/>
                <a:chOff x="1798743" y="5936186"/>
                <a:chExt cx="245420" cy="678485"/>
              </a:xfrm>
            </p:grpSpPr>
            <p:pic>
              <p:nvPicPr>
                <p:cNvPr id="1836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800323" y="5936186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37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9533" y="6127502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38" name="Picture 4" descr="https://lh6.googleusercontent.com/yLLNyjqDxdIcjS_K0GxSLr8edwCr5Gu-eUbp0k9e-LBqgpP0Ob15KHLFoVW_rvyuXsJjaxGimxqwY1o4STWe_HieBqbEMNcMjpcPf3wxm-s7q50D1UkP4zQuQ4598eN1LWjYl7OvLEI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798743" y="6370831"/>
                  <a:ext cx="243840" cy="24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2008" name="Picture 2" descr="https://lh6.googleusercontent.com/lzzNEBOqvNEsIR4M2obVZmFHwyQR00ZYp7DMd4fwvMqHgyz2fFMy0p_1aVGH00Lib7Bk85NI3BiRpl-rcTcpyBBK4e5cLixWwDebaqEPEw_ZvTpO_5LHQHqS2wyy8NvUXPJGQtF-CR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2" y="1608087"/>
            <a:ext cx="291537" cy="2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0" name="Picture 2" descr="https://lh6.googleusercontent.com/lzzNEBOqvNEsIR4M2obVZmFHwyQR00ZYp7DMd4fwvMqHgyz2fFMy0p_1aVGH00Lib7Bk85NI3BiRpl-rcTcpyBBK4e5cLixWwDebaqEPEw_ZvTpO_5LHQHqS2wyy8NvUXPJGQtF-CR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42" y="5246950"/>
            <a:ext cx="227134" cy="2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1" name="Picture 2" descr="https://lh6.googleusercontent.com/lzzNEBOqvNEsIR4M2obVZmFHwyQR00ZYp7DMd4fwvMqHgyz2fFMy0p_1aVGH00Lib7Bk85NI3BiRpl-rcTcpyBBK4e5cLixWwDebaqEPEw_ZvTpO_5LHQHqS2wyy8NvUXPJGQtF-CR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79" y="2426431"/>
            <a:ext cx="227134" cy="2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3.googleusercontent.com/s-OEjHvXBYfxVANbna0h-Ef3LTfwdAp3ncypSwIw76UdBCId9LQLmkOXxP7EYHZK-vqWEwXccbpxwqrURsFXmZEcEwit3TBcwCh29rYhnBzwMr5itOBpp4fi5b6uX4qG2Ij53NMC2h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54" y="1936835"/>
            <a:ext cx="428743" cy="42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3" name="Picture 2" descr="https://lh3.googleusercontent.com/s-OEjHvXBYfxVANbna0h-Ef3LTfwdAp3ncypSwIw76UdBCId9LQLmkOXxP7EYHZK-vqWEwXccbpxwqrURsFXmZEcEwit3TBcwCh29rYhnBzwMr5itOBpp4fi5b6uX4qG2Ij53NMC2h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91" y="1094062"/>
            <a:ext cx="500545" cy="5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5" name="Picture 2" descr="https://lh3.googleusercontent.com/s-OEjHvXBYfxVANbna0h-Ef3LTfwdAp3ncypSwIw76UdBCId9LQLmkOXxP7EYHZK-vqWEwXccbpxwqrURsFXmZEcEwit3TBcwCh29rYhnBzwMr5itOBpp4fi5b6uX4qG2Ij53NMC2h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23" y="4785079"/>
            <a:ext cx="428743" cy="42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38413" y="1331540"/>
            <a:ext cx="4062662" cy="235628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11609</TotalTime>
  <Words>442</Words>
  <Application>Microsoft Office PowerPoint</Application>
  <PresentationFormat>Widescreen</PresentationFormat>
  <Paragraphs>139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굴림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785</cp:revision>
  <dcterms:created xsi:type="dcterms:W3CDTF">2020-02-26T10:04:23Z</dcterms:created>
  <dcterms:modified xsi:type="dcterms:W3CDTF">2021-05-19T07:50:58Z</dcterms:modified>
</cp:coreProperties>
</file>