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5"/>
  </p:notesMasterIdLst>
  <p:sldIdLst>
    <p:sldId id="489" r:id="rId4"/>
    <p:sldId id="484" r:id="rId5"/>
    <p:sldId id="513" r:id="rId6"/>
    <p:sldId id="522" r:id="rId7"/>
    <p:sldId id="514" r:id="rId8"/>
    <p:sldId id="467" r:id="rId9"/>
    <p:sldId id="515" r:id="rId10"/>
    <p:sldId id="516" r:id="rId11"/>
    <p:sldId id="517" r:id="rId12"/>
    <p:sldId id="518" r:id="rId13"/>
    <p:sldId id="361" r:id="rId1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35B"/>
    <a:srgbClr val="929288"/>
    <a:srgbClr val="0099DA"/>
    <a:srgbClr val="42B38E"/>
    <a:srgbClr val="003369"/>
    <a:srgbClr val="C5C6BF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7030" autoAdjust="0"/>
  </p:normalViewPr>
  <p:slideViewPr>
    <p:cSldViewPr snapToGrid="0" showGuides="1">
      <p:cViewPr varScale="1">
        <p:scale>
          <a:sx n="100" d="100"/>
          <a:sy n="100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5/27/2021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0459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70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686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707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817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31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Internship programs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Workforce program</a:t>
            </a:r>
          </a:p>
          <a:p>
            <a:r>
              <a:rPr lang="en-GB" sz="2000" dirty="0" smtClean="0"/>
              <a:t>Trainee join KN team on their working routines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</a:t>
            </a:r>
            <a:r>
              <a:rPr lang="en-GB" sz="2000" dirty="0" smtClean="0"/>
              <a:t>Kuehne Nagel </a:t>
            </a:r>
            <a:r>
              <a:rPr lang="en-GB" sz="2000" kern="1200" dirty="0" smtClean="0"/>
              <a:t>team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 smtClean="0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7200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Part time </a:t>
            </a:r>
            <a:br>
              <a:rPr lang="en-GB" sz="1600" dirty="0" smtClean="0"/>
            </a:br>
            <a:r>
              <a:rPr lang="en-GB" sz="1600" dirty="0" smtClean="0"/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trainee/s</a:t>
            </a:r>
          </a:p>
          <a:p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46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681551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Part time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Product is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Hybrid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85432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Full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On KN 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Kuehne Nagel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317697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tx2"/>
                </a:solidFill>
              </a:rPr>
              <a:t>Explore IT professional roles</a:t>
            </a:r>
            <a:endParaRPr lang="en-GB" sz="3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Portfolio program: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One trainee, from idea to release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dirty="0" smtClean="0"/>
              <a:t>Each trainee performs all IT roles on individual project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Guild program: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Team of trainees, </a:t>
            </a:r>
            <a:r>
              <a:rPr lang="en-GB" sz="2000" dirty="0"/>
              <a:t>from </a:t>
            </a:r>
            <a:r>
              <a:rPr lang="en-GB" sz="2000" dirty="0" smtClean="0"/>
              <a:t>design to </a:t>
            </a:r>
            <a:r>
              <a:rPr lang="en-GB" sz="2000" dirty="0"/>
              <a:t>release</a:t>
            </a:r>
            <a:endParaRPr lang="aa-ET" sz="2000" dirty="0"/>
          </a:p>
          <a:p>
            <a:endParaRPr lang="aa-ET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</a:t>
            </a:r>
            <a:r>
              <a:rPr lang="en-GB" sz="2000" dirty="0" smtClean="0"/>
              <a:t>time</a:t>
            </a:r>
            <a:endParaRPr lang="en-GB" sz="20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trainees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Educational program:</a:t>
            </a:r>
            <a:br>
              <a:rPr lang="en-GB" sz="2800" dirty="0" smtClean="0"/>
            </a:br>
            <a:r>
              <a:rPr lang="en-GB" sz="2000" dirty="0" smtClean="0"/>
              <a:t>Hybrid team, Open Source project on SCM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 (will span many internships)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Smart </a:t>
            </a:r>
            <a:r>
              <a:rPr lang="en-GB" sz="2800" dirty="0"/>
              <a:t>Cities program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2000" dirty="0"/>
              <a:t>Hybrid team, Open Source project </a:t>
            </a:r>
            <a:r>
              <a:rPr lang="en-GB" sz="2000" dirty="0" smtClean="0"/>
              <a:t>in cooperation with NGO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cooperation with NGO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Elite program</a:t>
            </a:r>
            <a:br>
              <a:rPr lang="en-GB" sz="2800" dirty="0" smtClean="0"/>
            </a:br>
            <a:r>
              <a:rPr lang="en-GB" sz="2000" dirty="0" smtClean="0"/>
              <a:t>Team of trainees, KN product prototype</a:t>
            </a:r>
            <a:endParaRPr lang="aa-ET" sz="2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lh6.googleusercontent.com/i2CsHyJ2XzUCvFpbd31oV-HWwgYIND70gHtLoqa43x57mJQlfrsMC75_1u8LVSiRsaVMjFz1e9hLJ4DFm8uaIRtIk7sQtIthwAsswf3rRvXlsJQbjdLqPatFNtEeA9mfWADqxI0rmx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27" y="3405352"/>
            <a:ext cx="577915" cy="5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8706</TotalTime>
  <Words>384</Words>
  <Application>Microsoft Office PowerPoint</Application>
  <PresentationFormat>Widescreen</PresentationFormat>
  <Paragraphs>85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732</cp:revision>
  <dcterms:created xsi:type="dcterms:W3CDTF">2020-02-26T10:04:23Z</dcterms:created>
  <dcterms:modified xsi:type="dcterms:W3CDTF">2021-05-27T08:58:22Z</dcterms:modified>
</cp:coreProperties>
</file>