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slideLayouts/slideLayout5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7" r:id="rId2"/>
    <p:sldMasterId id="2147483728" r:id="rId3"/>
  </p:sldMasterIdLst>
  <p:notesMasterIdLst>
    <p:notesMasterId r:id="rId17"/>
  </p:notesMasterIdLst>
  <p:sldIdLst>
    <p:sldId id="489" r:id="rId4"/>
    <p:sldId id="484" r:id="rId5"/>
    <p:sldId id="513" r:id="rId6"/>
    <p:sldId id="522" r:id="rId7"/>
    <p:sldId id="514" r:id="rId8"/>
    <p:sldId id="467" r:id="rId9"/>
    <p:sldId id="515" r:id="rId10"/>
    <p:sldId id="516" r:id="rId11"/>
    <p:sldId id="517" r:id="rId12"/>
    <p:sldId id="518" r:id="rId13"/>
    <p:sldId id="523" r:id="rId14"/>
    <p:sldId id="361" r:id="rId15"/>
    <p:sldId id="524" r:id="rId16"/>
  </p:sldIdLst>
  <p:sldSz cx="12192000" cy="6858000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S" initials="AS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2635B"/>
    <a:srgbClr val="929288"/>
    <a:srgbClr val="0099DA"/>
    <a:srgbClr val="42B38E"/>
    <a:srgbClr val="003369"/>
    <a:srgbClr val="C5C6BF"/>
    <a:srgbClr val="FDFDFD"/>
    <a:srgbClr val="F6F5F0"/>
    <a:srgbClr val="08C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87030" autoAdjust="0"/>
  </p:normalViewPr>
  <p:slideViewPr>
    <p:cSldViewPr snapToGrid="0" showGuides="1">
      <p:cViewPr varScale="1">
        <p:scale>
          <a:sx n="60" d="100"/>
          <a:sy n="60" d="100"/>
        </p:scale>
        <p:origin x="848" y="40"/>
      </p:cViewPr>
      <p:guideLst/>
    </p:cSldViewPr>
  </p:slideViewPr>
  <p:outlineViewPr>
    <p:cViewPr>
      <p:scale>
        <a:sx n="33" d="100"/>
        <a:sy n="33" d="100"/>
      </p:scale>
      <p:origin x="0" y="-3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BB135-4C4C-6F47-8F9A-48DBB4C65470}" type="datetimeFigureOut">
              <a:rPr lang="x-none" smtClean="0"/>
              <a:t>6/3/2021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A0A77-9B01-C145-A2C6-946331995F8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880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06717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04591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48703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>
                <a:latin typeface="Calibri" panose="020F0502020204030204" pitchFamily="34" charset="0"/>
              </a:rPr>
              <a:t>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24pt KN</a:t>
            </a:r>
            <a:r>
              <a:rPr lang="en-GB" baseline="0" dirty="0">
                <a:latin typeface="Calibri" panose="020F0502020204030204" pitchFamily="34" charset="0"/>
              </a:rPr>
              <a:t> Dark blue </a:t>
            </a:r>
            <a:r>
              <a:rPr lang="en-GB" b="1" baseline="0" dirty="0">
                <a:latin typeface="Calibri" panose="020F0502020204030204" pitchFamily="34" charset="0"/>
              </a:rPr>
              <a:t> Subtitle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18pt black  </a:t>
            </a:r>
            <a:r>
              <a:rPr lang="en-GB" b="1" baseline="0" dirty="0">
                <a:latin typeface="Calibri" panose="020F0502020204030204" pitchFamily="34" charset="0"/>
              </a:rPr>
              <a:t>Body Text Font:  </a:t>
            </a:r>
            <a:r>
              <a:rPr lang="en-GB" baseline="0" dirty="0">
                <a:latin typeface="Calibri" panose="020F0502020204030204" pitchFamily="34" charset="0"/>
              </a:rPr>
              <a:t>Arial 18pt </a:t>
            </a:r>
            <a:r>
              <a:rPr lang="en-GB" dirty="0">
                <a:latin typeface="Calibri" panose="020F0502020204030204" pitchFamily="34" charset="0"/>
              </a:rPr>
              <a:t>black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66865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37079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27258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68170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03101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>
                <a:latin typeface="Calibri" panose="020F0502020204030204" pitchFamily="34" charset="0"/>
              </a:rPr>
              <a:t>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24pt KN</a:t>
            </a:r>
            <a:r>
              <a:rPr lang="en-GB" baseline="0" dirty="0">
                <a:latin typeface="Calibri" panose="020F0502020204030204" pitchFamily="34" charset="0"/>
              </a:rPr>
              <a:t> Dark blue </a:t>
            </a:r>
            <a:r>
              <a:rPr lang="en-GB" b="1" baseline="0" dirty="0">
                <a:latin typeface="Calibri" panose="020F0502020204030204" pitchFamily="34" charset="0"/>
              </a:rPr>
              <a:t> Subtitle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18pt black  </a:t>
            </a:r>
            <a:r>
              <a:rPr lang="en-GB" b="1" baseline="0" dirty="0">
                <a:latin typeface="Calibri" panose="020F0502020204030204" pitchFamily="34" charset="0"/>
              </a:rPr>
              <a:t>Body Text Font:  </a:t>
            </a:r>
            <a:r>
              <a:rPr lang="en-GB" baseline="0" dirty="0">
                <a:latin typeface="Calibri" panose="020F0502020204030204" pitchFamily="34" charset="0"/>
              </a:rPr>
              <a:t>Arial 18pt </a:t>
            </a:r>
            <a:r>
              <a:rPr lang="en-GB" dirty="0">
                <a:latin typeface="Calibri" panose="020F0502020204030204" pitchFamily="34" charset="0"/>
              </a:rPr>
              <a:t>black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34276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8847138" y="566738"/>
            <a:ext cx="2773362" cy="555625"/>
          </a:xfrm>
          <a:custGeom>
            <a:avLst/>
            <a:gdLst>
              <a:gd name="T0" fmla="*/ 3141 w 3494"/>
              <a:gd name="T1" fmla="*/ 205 h 700"/>
              <a:gd name="T2" fmla="*/ 3176 w 3494"/>
              <a:gd name="T3" fmla="*/ 239 h 700"/>
              <a:gd name="T4" fmla="*/ 3134 w 3494"/>
              <a:gd name="T5" fmla="*/ 274 h 700"/>
              <a:gd name="T6" fmla="*/ 2916 w 3494"/>
              <a:gd name="T7" fmla="*/ 617 h 700"/>
              <a:gd name="T8" fmla="*/ 3049 w 3494"/>
              <a:gd name="T9" fmla="*/ 687 h 700"/>
              <a:gd name="T10" fmla="*/ 3188 w 3494"/>
              <a:gd name="T11" fmla="*/ 697 h 700"/>
              <a:gd name="T12" fmla="*/ 3331 w 3494"/>
              <a:gd name="T13" fmla="*/ 644 h 700"/>
              <a:gd name="T14" fmla="*/ 3235 w 3494"/>
              <a:gd name="T15" fmla="*/ 625 h 700"/>
              <a:gd name="T16" fmla="*/ 3184 w 3494"/>
              <a:gd name="T17" fmla="*/ 306 h 700"/>
              <a:gd name="T18" fmla="*/ 3220 w 3494"/>
              <a:gd name="T19" fmla="*/ 224 h 700"/>
              <a:gd name="T20" fmla="*/ 3173 w 3494"/>
              <a:gd name="T21" fmla="*/ 167 h 700"/>
              <a:gd name="T22" fmla="*/ 3103 w 3494"/>
              <a:gd name="T23" fmla="*/ 171 h 700"/>
              <a:gd name="T24" fmla="*/ 3061 w 3494"/>
              <a:gd name="T25" fmla="*/ 232 h 700"/>
              <a:gd name="T26" fmla="*/ 3111 w 3494"/>
              <a:gd name="T27" fmla="*/ 310 h 700"/>
              <a:gd name="T28" fmla="*/ 3029 w 3494"/>
              <a:gd name="T29" fmla="*/ 617 h 700"/>
              <a:gd name="T30" fmla="*/ 2794 w 3494"/>
              <a:gd name="T31" fmla="*/ 294 h 700"/>
              <a:gd name="T32" fmla="*/ 2859 w 3494"/>
              <a:gd name="T33" fmla="*/ 140 h 700"/>
              <a:gd name="T34" fmla="*/ 2989 w 3494"/>
              <a:gd name="T35" fmla="*/ 34 h 700"/>
              <a:gd name="T36" fmla="*/ 3142 w 3494"/>
              <a:gd name="T37" fmla="*/ 0 h 700"/>
              <a:gd name="T38" fmla="*/ 3309 w 3494"/>
              <a:gd name="T39" fmla="*/ 42 h 700"/>
              <a:gd name="T40" fmla="*/ 3434 w 3494"/>
              <a:gd name="T41" fmla="*/ 152 h 700"/>
              <a:gd name="T42" fmla="*/ 3492 w 3494"/>
              <a:gd name="T43" fmla="*/ 311 h 700"/>
              <a:gd name="T44" fmla="*/ 3477 w 3494"/>
              <a:gd name="T45" fmla="*/ 456 h 700"/>
              <a:gd name="T46" fmla="*/ 3363 w 3494"/>
              <a:gd name="T47" fmla="*/ 530 h 700"/>
              <a:gd name="T48" fmla="*/ 3428 w 3494"/>
              <a:gd name="T49" fmla="*/ 347 h 700"/>
              <a:gd name="T50" fmla="*/ 3393 w 3494"/>
              <a:gd name="T51" fmla="*/ 210 h 700"/>
              <a:gd name="T52" fmla="*/ 3302 w 3494"/>
              <a:gd name="T53" fmla="*/ 108 h 700"/>
              <a:gd name="T54" fmla="*/ 3171 w 3494"/>
              <a:gd name="T55" fmla="*/ 61 h 700"/>
              <a:gd name="T56" fmla="*/ 3044 w 3494"/>
              <a:gd name="T57" fmla="*/ 77 h 700"/>
              <a:gd name="T58" fmla="*/ 2930 w 3494"/>
              <a:gd name="T59" fmla="*/ 155 h 700"/>
              <a:gd name="T60" fmla="*/ 2865 w 3494"/>
              <a:gd name="T61" fmla="*/ 276 h 700"/>
              <a:gd name="T62" fmla="*/ 2872 w 3494"/>
              <a:gd name="T63" fmla="*/ 444 h 700"/>
              <a:gd name="T64" fmla="*/ 2839 w 3494"/>
              <a:gd name="T65" fmla="*/ 526 h 700"/>
              <a:gd name="T66" fmla="*/ 2790 w 3494"/>
              <a:gd name="T67" fmla="*/ 380 h 700"/>
              <a:gd name="T68" fmla="*/ 2488 w 3494"/>
              <a:gd name="T69" fmla="*/ 457 h 700"/>
              <a:gd name="T70" fmla="*/ 2439 w 3494"/>
              <a:gd name="T71" fmla="*/ 288 h 700"/>
              <a:gd name="T72" fmla="*/ 2047 w 3494"/>
              <a:gd name="T73" fmla="*/ 292 h 700"/>
              <a:gd name="T74" fmla="*/ 2130 w 3494"/>
              <a:gd name="T75" fmla="*/ 234 h 700"/>
              <a:gd name="T76" fmla="*/ 2210 w 3494"/>
              <a:gd name="T77" fmla="*/ 258 h 700"/>
              <a:gd name="T78" fmla="*/ 2177 w 3494"/>
              <a:gd name="T79" fmla="*/ 301 h 700"/>
              <a:gd name="T80" fmla="*/ 2131 w 3494"/>
              <a:gd name="T81" fmla="*/ 283 h 700"/>
              <a:gd name="T82" fmla="*/ 2093 w 3494"/>
              <a:gd name="T83" fmla="*/ 349 h 700"/>
              <a:gd name="T84" fmla="*/ 2140 w 3494"/>
              <a:gd name="T85" fmla="*/ 417 h 700"/>
              <a:gd name="T86" fmla="*/ 2237 w 3494"/>
              <a:gd name="T87" fmla="*/ 336 h 700"/>
              <a:gd name="T88" fmla="*/ 2149 w 3494"/>
              <a:gd name="T89" fmla="*/ 465 h 700"/>
              <a:gd name="T90" fmla="*/ 2058 w 3494"/>
              <a:gd name="T91" fmla="*/ 426 h 700"/>
              <a:gd name="T92" fmla="*/ 1911 w 3494"/>
              <a:gd name="T93" fmla="*/ 297 h 700"/>
              <a:gd name="T94" fmla="*/ 1880 w 3494"/>
              <a:gd name="T95" fmla="*/ 240 h 700"/>
              <a:gd name="T96" fmla="*/ 1638 w 3494"/>
              <a:gd name="T97" fmla="*/ 240 h 700"/>
              <a:gd name="T98" fmla="*/ 1541 w 3494"/>
              <a:gd name="T99" fmla="*/ 370 h 700"/>
              <a:gd name="T100" fmla="*/ 1202 w 3494"/>
              <a:gd name="T101" fmla="*/ 370 h 700"/>
              <a:gd name="T102" fmla="*/ 958 w 3494"/>
              <a:gd name="T103" fmla="*/ 457 h 700"/>
              <a:gd name="T104" fmla="*/ 659 w 3494"/>
              <a:gd name="T105" fmla="*/ 457 h 700"/>
              <a:gd name="T106" fmla="*/ 716 w 3494"/>
              <a:gd name="T107" fmla="*/ 240 h 700"/>
              <a:gd name="T108" fmla="*/ 509 w 3494"/>
              <a:gd name="T109" fmla="*/ 325 h 700"/>
              <a:gd name="T110" fmla="*/ 219 w 3494"/>
              <a:gd name="T111" fmla="*/ 404 h 700"/>
              <a:gd name="T112" fmla="*/ 282 w 3494"/>
              <a:gd name="T113" fmla="*/ 463 h 700"/>
              <a:gd name="T114" fmla="*/ 362 w 3494"/>
              <a:gd name="T115" fmla="*/ 453 h 700"/>
              <a:gd name="T116" fmla="*/ 405 w 3494"/>
              <a:gd name="T117" fmla="*/ 368 h 700"/>
              <a:gd name="T118" fmla="*/ 325 w 3494"/>
              <a:gd name="T119" fmla="*/ 413 h 700"/>
              <a:gd name="T120" fmla="*/ 274 w 3494"/>
              <a:gd name="T121" fmla="*/ 385 h 700"/>
              <a:gd name="T122" fmla="*/ 194 w 3494"/>
              <a:gd name="T123" fmla="*/ 457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494" h="700">
                <a:moveTo>
                  <a:pt x="3106" y="239"/>
                </a:moveTo>
                <a:lnTo>
                  <a:pt x="3106" y="239"/>
                </a:lnTo>
                <a:lnTo>
                  <a:pt x="3107" y="232"/>
                </a:lnTo>
                <a:lnTo>
                  <a:pt x="3109" y="225"/>
                </a:lnTo>
                <a:lnTo>
                  <a:pt x="3113" y="220"/>
                </a:lnTo>
                <a:lnTo>
                  <a:pt x="3117" y="215"/>
                </a:lnTo>
                <a:lnTo>
                  <a:pt x="3122" y="210"/>
                </a:lnTo>
                <a:lnTo>
                  <a:pt x="3128" y="207"/>
                </a:lnTo>
                <a:lnTo>
                  <a:pt x="3134" y="205"/>
                </a:lnTo>
                <a:lnTo>
                  <a:pt x="3141" y="205"/>
                </a:lnTo>
                <a:lnTo>
                  <a:pt x="3141" y="205"/>
                </a:lnTo>
                <a:lnTo>
                  <a:pt x="3148" y="205"/>
                </a:lnTo>
                <a:lnTo>
                  <a:pt x="3155" y="207"/>
                </a:lnTo>
                <a:lnTo>
                  <a:pt x="3161" y="210"/>
                </a:lnTo>
                <a:lnTo>
                  <a:pt x="3166" y="215"/>
                </a:lnTo>
                <a:lnTo>
                  <a:pt x="3171" y="220"/>
                </a:lnTo>
                <a:lnTo>
                  <a:pt x="3174" y="225"/>
                </a:lnTo>
                <a:lnTo>
                  <a:pt x="3176" y="232"/>
                </a:lnTo>
                <a:lnTo>
                  <a:pt x="3176" y="239"/>
                </a:lnTo>
                <a:lnTo>
                  <a:pt x="3176" y="239"/>
                </a:lnTo>
                <a:lnTo>
                  <a:pt x="3176" y="247"/>
                </a:lnTo>
                <a:lnTo>
                  <a:pt x="3174" y="253"/>
                </a:lnTo>
                <a:lnTo>
                  <a:pt x="3171" y="260"/>
                </a:lnTo>
                <a:lnTo>
                  <a:pt x="3166" y="264"/>
                </a:lnTo>
                <a:lnTo>
                  <a:pt x="3161" y="268"/>
                </a:lnTo>
                <a:lnTo>
                  <a:pt x="3155" y="272"/>
                </a:lnTo>
                <a:lnTo>
                  <a:pt x="3148" y="274"/>
                </a:lnTo>
                <a:lnTo>
                  <a:pt x="3141" y="275"/>
                </a:lnTo>
                <a:lnTo>
                  <a:pt x="3141" y="275"/>
                </a:lnTo>
                <a:lnTo>
                  <a:pt x="3134" y="274"/>
                </a:lnTo>
                <a:lnTo>
                  <a:pt x="3128" y="272"/>
                </a:lnTo>
                <a:lnTo>
                  <a:pt x="3122" y="268"/>
                </a:lnTo>
                <a:lnTo>
                  <a:pt x="3117" y="264"/>
                </a:lnTo>
                <a:lnTo>
                  <a:pt x="3113" y="260"/>
                </a:lnTo>
                <a:lnTo>
                  <a:pt x="3109" y="253"/>
                </a:lnTo>
                <a:lnTo>
                  <a:pt x="3107" y="247"/>
                </a:lnTo>
                <a:lnTo>
                  <a:pt x="3106" y="239"/>
                </a:lnTo>
                <a:lnTo>
                  <a:pt x="3106" y="239"/>
                </a:lnTo>
                <a:close/>
                <a:moveTo>
                  <a:pt x="2916" y="617"/>
                </a:moveTo>
                <a:lnTo>
                  <a:pt x="2916" y="617"/>
                </a:lnTo>
                <a:lnTo>
                  <a:pt x="2928" y="627"/>
                </a:lnTo>
                <a:lnTo>
                  <a:pt x="2940" y="636"/>
                </a:lnTo>
                <a:lnTo>
                  <a:pt x="2953" y="644"/>
                </a:lnTo>
                <a:lnTo>
                  <a:pt x="2966" y="653"/>
                </a:lnTo>
                <a:lnTo>
                  <a:pt x="2978" y="660"/>
                </a:lnTo>
                <a:lnTo>
                  <a:pt x="2992" y="667"/>
                </a:lnTo>
                <a:lnTo>
                  <a:pt x="3006" y="673"/>
                </a:lnTo>
                <a:lnTo>
                  <a:pt x="3020" y="679"/>
                </a:lnTo>
                <a:lnTo>
                  <a:pt x="3034" y="683"/>
                </a:lnTo>
                <a:lnTo>
                  <a:pt x="3049" y="687"/>
                </a:lnTo>
                <a:lnTo>
                  <a:pt x="3064" y="691"/>
                </a:lnTo>
                <a:lnTo>
                  <a:pt x="3079" y="695"/>
                </a:lnTo>
                <a:lnTo>
                  <a:pt x="3094" y="697"/>
                </a:lnTo>
                <a:lnTo>
                  <a:pt x="3111" y="698"/>
                </a:lnTo>
                <a:lnTo>
                  <a:pt x="3126" y="699"/>
                </a:lnTo>
                <a:lnTo>
                  <a:pt x="3142" y="700"/>
                </a:lnTo>
                <a:lnTo>
                  <a:pt x="3142" y="700"/>
                </a:lnTo>
                <a:lnTo>
                  <a:pt x="3157" y="699"/>
                </a:lnTo>
                <a:lnTo>
                  <a:pt x="3173" y="698"/>
                </a:lnTo>
                <a:lnTo>
                  <a:pt x="3188" y="697"/>
                </a:lnTo>
                <a:lnTo>
                  <a:pt x="3204" y="695"/>
                </a:lnTo>
                <a:lnTo>
                  <a:pt x="3219" y="691"/>
                </a:lnTo>
                <a:lnTo>
                  <a:pt x="3234" y="687"/>
                </a:lnTo>
                <a:lnTo>
                  <a:pt x="3248" y="683"/>
                </a:lnTo>
                <a:lnTo>
                  <a:pt x="3263" y="679"/>
                </a:lnTo>
                <a:lnTo>
                  <a:pt x="3277" y="673"/>
                </a:lnTo>
                <a:lnTo>
                  <a:pt x="3291" y="667"/>
                </a:lnTo>
                <a:lnTo>
                  <a:pt x="3305" y="660"/>
                </a:lnTo>
                <a:lnTo>
                  <a:pt x="3318" y="653"/>
                </a:lnTo>
                <a:lnTo>
                  <a:pt x="3331" y="644"/>
                </a:lnTo>
                <a:lnTo>
                  <a:pt x="3344" y="636"/>
                </a:lnTo>
                <a:lnTo>
                  <a:pt x="3355" y="627"/>
                </a:lnTo>
                <a:lnTo>
                  <a:pt x="3366" y="617"/>
                </a:lnTo>
                <a:lnTo>
                  <a:pt x="3323" y="571"/>
                </a:lnTo>
                <a:lnTo>
                  <a:pt x="3323" y="571"/>
                </a:lnTo>
                <a:lnTo>
                  <a:pt x="3307" y="585"/>
                </a:lnTo>
                <a:lnTo>
                  <a:pt x="3290" y="597"/>
                </a:lnTo>
                <a:lnTo>
                  <a:pt x="3273" y="608"/>
                </a:lnTo>
                <a:lnTo>
                  <a:pt x="3254" y="617"/>
                </a:lnTo>
                <a:lnTo>
                  <a:pt x="3235" y="625"/>
                </a:lnTo>
                <a:lnTo>
                  <a:pt x="3215" y="631"/>
                </a:lnTo>
                <a:lnTo>
                  <a:pt x="3194" y="637"/>
                </a:lnTo>
                <a:lnTo>
                  <a:pt x="3173" y="639"/>
                </a:lnTo>
                <a:lnTo>
                  <a:pt x="3173" y="393"/>
                </a:lnTo>
                <a:lnTo>
                  <a:pt x="3233" y="393"/>
                </a:lnTo>
                <a:lnTo>
                  <a:pt x="3233" y="347"/>
                </a:lnTo>
                <a:lnTo>
                  <a:pt x="3173" y="347"/>
                </a:lnTo>
                <a:lnTo>
                  <a:pt x="3173" y="310"/>
                </a:lnTo>
                <a:lnTo>
                  <a:pt x="3173" y="310"/>
                </a:lnTo>
                <a:lnTo>
                  <a:pt x="3184" y="306"/>
                </a:lnTo>
                <a:lnTo>
                  <a:pt x="3192" y="300"/>
                </a:lnTo>
                <a:lnTo>
                  <a:pt x="3201" y="292"/>
                </a:lnTo>
                <a:lnTo>
                  <a:pt x="3208" y="283"/>
                </a:lnTo>
                <a:lnTo>
                  <a:pt x="3214" y="275"/>
                </a:lnTo>
                <a:lnTo>
                  <a:pt x="3218" y="264"/>
                </a:lnTo>
                <a:lnTo>
                  <a:pt x="3221" y="252"/>
                </a:lnTo>
                <a:lnTo>
                  <a:pt x="3222" y="240"/>
                </a:lnTo>
                <a:lnTo>
                  <a:pt x="3222" y="240"/>
                </a:lnTo>
                <a:lnTo>
                  <a:pt x="3221" y="232"/>
                </a:lnTo>
                <a:lnTo>
                  <a:pt x="3220" y="224"/>
                </a:lnTo>
                <a:lnTo>
                  <a:pt x="3218" y="217"/>
                </a:lnTo>
                <a:lnTo>
                  <a:pt x="3216" y="209"/>
                </a:lnTo>
                <a:lnTo>
                  <a:pt x="3213" y="202"/>
                </a:lnTo>
                <a:lnTo>
                  <a:pt x="3208" y="195"/>
                </a:lnTo>
                <a:lnTo>
                  <a:pt x="3204" y="189"/>
                </a:lnTo>
                <a:lnTo>
                  <a:pt x="3199" y="184"/>
                </a:lnTo>
                <a:lnTo>
                  <a:pt x="3193" y="179"/>
                </a:lnTo>
                <a:lnTo>
                  <a:pt x="3187" y="174"/>
                </a:lnTo>
                <a:lnTo>
                  <a:pt x="3180" y="171"/>
                </a:lnTo>
                <a:lnTo>
                  <a:pt x="3173" y="167"/>
                </a:lnTo>
                <a:lnTo>
                  <a:pt x="3165" y="164"/>
                </a:lnTo>
                <a:lnTo>
                  <a:pt x="3158" y="162"/>
                </a:lnTo>
                <a:lnTo>
                  <a:pt x="3150" y="161"/>
                </a:lnTo>
                <a:lnTo>
                  <a:pt x="3142" y="161"/>
                </a:lnTo>
                <a:lnTo>
                  <a:pt x="3142" y="161"/>
                </a:lnTo>
                <a:lnTo>
                  <a:pt x="3133" y="161"/>
                </a:lnTo>
                <a:lnTo>
                  <a:pt x="3126" y="162"/>
                </a:lnTo>
                <a:lnTo>
                  <a:pt x="3118" y="164"/>
                </a:lnTo>
                <a:lnTo>
                  <a:pt x="3111" y="167"/>
                </a:lnTo>
                <a:lnTo>
                  <a:pt x="3103" y="171"/>
                </a:lnTo>
                <a:lnTo>
                  <a:pt x="3097" y="174"/>
                </a:lnTo>
                <a:lnTo>
                  <a:pt x="3090" y="179"/>
                </a:lnTo>
                <a:lnTo>
                  <a:pt x="3085" y="184"/>
                </a:lnTo>
                <a:lnTo>
                  <a:pt x="3079" y="189"/>
                </a:lnTo>
                <a:lnTo>
                  <a:pt x="3075" y="195"/>
                </a:lnTo>
                <a:lnTo>
                  <a:pt x="3071" y="202"/>
                </a:lnTo>
                <a:lnTo>
                  <a:pt x="3068" y="209"/>
                </a:lnTo>
                <a:lnTo>
                  <a:pt x="3064" y="217"/>
                </a:lnTo>
                <a:lnTo>
                  <a:pt x="3062" y="224"/>
                </a:lnTo>
                <a:lnTo>
                  <a:pt x="3061" y="232"/>
                </a:lnTo>
                <a:lnTo>
                  <a:pt x="3061" y="240"/>
                </a:lnTo>
                <a:lnTo>
                  <a:pt x="3061" y="240"/>
                </a:lnTo>
                <a:lnTo>
                  <a:pt x="3062" y="252"/>
                </a:lnTo>
                <a:lnTo>
                  <a:pt x="3064" y="264"/>
                </a:lnTo>
                <a:lnTo>
                  <a:pt x="3069" y="275"/>
                </a:lnTo>
                <a:lnTo>
                  <a:pt x="3075" y="283"/>
                </a:lnTo>
                <a:lnTo>
                  <a:pt x="3082" y="292"/>
                </a:lnTo>
                <a:lnTo>
                  <a:pt x="3090" y="300"/>
                </a:lnTo>
                <a:lnTo>
                  <a:pt x="3100" y="306"/>
                </a:lnTo>
                <a:lnTo>
                  <a:pt x="3111" y="310"/>
                </a:lnTo>
                <a:lnTo>
                  <a:pt x="3111" y="347"/>
                </a:lnTo>
                <a:lnTo>
                  <a:pt x="3050" y="347"/>
                </a:lnTo>
                <a:lnTo>
                  <a:pt x="3050" y="393"/>
                </a:lnTo>
                <a:lnTo>
                  <a:pt x="3111" y="393"/>
                </a:lnTo>
                <a:lnTo>
                  <a:pt x="3111" y="639"/>
                </a:lnTo>
                <a:lnTo>
                  <a:pt x="3111" y="639"/>
                </a:lnTo>
                <a:lnTo>
                  <a:pt x="3089" y="637"/>
                </a:lnTo>
                <a:lnTo>
                  <a:pt x="3069" y="631"/>
                </a:lnTo>
                <a:lnTo>
                  <a:pt x="3048" y="625"/>
                </a:lnTo>
                <a:lnTo>
                  <a:pt x="3029" y="617"/>
                </a:lnTo>
                <a:lnTo>
                  <a:pt x="3011" y="608"/>
                </a:lnTo>
                <a:lnTo>
                  <a:pt x="2992" y="597"/>
                </a:lnTo>
                <a:lnTo>
                  <a:pt x="2976" y="585"/>
                </a:lnTo>
                <a:lnTo>
                  <a:pt x="2960" y="571"/>
                </a:lnTo>
                <a:lnTo>
                  <a:pt x="2916" y="617"/>
                </a:lnTo>
                <a:close/>
                <a:moveTo>
                  <a:pt x="2789" y="347"/>
                </a:moveTo>
                <a:lnTo>
                  <a:pt x="2789" y="347"/>
                </a:lnTo>
                <a:lnTo>
                  <a:pt x="2789" y="330"/>
                </a:lnTo>
                <a:lnTo>
                  <a:pt x="2792" y="311"/>
                </a:lnTo>
                <a:lnTo>
                  <a:pt x="2794" y="294"/>
                </a:lnTo>
                <a:lnTo>
                  <a:pt x="2797" y="277"/>
                </a:lnTo>
                <a:lnTo>
                  <a:pt x="2800" y="261"/>
                </a:lnTo>
                <a:lnTo>
                  <a:pt x="2806" y="244"/>
                </a:lnTo>
                <a:lnTo>
                  <a:pt x="2811" y="228"/>
                </a:lnTo>
                <a:lnTo>
                  <a:pt x="2817" y="212"/>
                </a:lnTo>
                <a:lnTo>
                  <a:pt x="2824" y="196"/>
                </a:lnTo>
                <a:lnTo>
                  <a:pt x="2832" y="181"/>
                </a:lnTo>
                <a:lnTo>
                  <a:pt x="2840" y="167"/>
                </a:lnTo>
                <a:lnTo>
                  <a:pt x="2850" y="152"/>
                </a:lnTo>
                <a:lnTo>
                  <a:pt x="2859" y="140"/>
                </a:lnTo>
                <a:lnTo>
                  <a:pt x="2870" y="127"/>
                </a:lnTo>
                <a:lnTo>
                  <a:pt x="2881" y="114"/>
                </a:lnTo>
                <a:lnTo>
                  <a:pt x="2893" y="101"/>
                </a:lnTo>
                <a:lnTo>
                  <a:pt x="2905" y="90"/>
                </a:lnTo>
                <a:lnTo>
                  <a:pt x="2917" y="79"/>
                </a:lnTo>
                <a:lnTo>
                  <a:pt x="2931" y="69"/>
                </a:lnTo>
                <a:lnTo>
                  <a:pt x="2945" y="59"/>
                </a:lnTo>
                <a:lnTo>
                  <a:pt x="2959" y="49"/>
                </a:lnTo>
                <a:lnTo>
                  <a:pt x="2974" y="42"/>
                </a:lnTo>
                <a:lnTo>
                  <a:pt x="2989" y="34"/>
                </a:lnTo>
                <a:lnTo>
                  <a:pt x="3004" y="27"/>
                </a:lnTo>
                <a:lnTo>
                  <a:pt x="3020" y="20"/>
                </a:lnTo>
                <a:lnTo>
                  <a:pt x="3038" y="15"/>
                </a:lnTo>
                <a:lnTo>
                  <a:pt x="3054" y="11"/>
                </a:lnTo>
                <a:lnTo>
                  <a:pt x="3071" y="6"/>
                </a:lnTo>
                <a:lnTo>
                  <a:pt x="3088" y="3"/>
                </a:lnTo>
                <a:lnTo>
                  <a:pt x="3105" y="1"/>
                </a:lnTo>
                <a:lnTo>
                  <a:pt x="3123" y="0"/>
                </a:lnTo>
                <a:lnTo>
                  <a:pt x="3142" y="0"/>
                </a:lnTo>
                <a:lnTo>
                  <a:pt x="3142" y="0"/>
                </a:lnTo>
                <a:lnTo>
                  <a:pt x="3160" y="0"/>
                </a:lnTo>
                <a:lnTo>
                  <a:pt x="3177" y="1"/>
                </a:lnTo>
                <a:lnTo>
                  <a:pt x="3195" y="3"/>
                </a:lnTo>
                <a:lnTo>
                  <a:pt x="3213" y="6"/>
                </a:lnTo>
                <a:lnTo>
                  <a:pt x="3230" y="11"/>
                </a:lnTo>
                <a:lnTo>
                  <a:pt x="3246" y="15"/>
                </a:lnTo>
                <a:lnTo>
                  <a:pt x="3262" y="20"/>
                </a:lnTo>
                <a:lnTo>
                  <a:pt x="3278" y="27"/>
                </a:lnTo>
                <a:lnTo>
                  <a:pt x="3294" y="34"/>
                </a:lnTo>
                <a:lnTo>
                  <a:pt x="3309" y="42"/>
                </a:lnTo>
                <a:lnTo>
                  <a:pt x="3324" y="49"/>
                </a:lnTo>
                <a:lnTo>
                  <a:pt x="3338" y="59"/>
                </a:lnTo>
                <a:lnTo>
                  <a:pt x="3352" y="69"/>
                </a:lnTo>
                <a:lnTo>
                  <a:pt x="3365" y="79"/>
                </a:lnTo>
                <a:lnTo>
                  <a:pt x="3378" y="90"/>
                </a:lnTo>
                <a:lnTo>
                  <a:pt x="3391" y="101"/>
                </a:lnTo>
                <a:lnTo>
                  <a:pt x="3403" y="114"/>
                </a:lnTo>
                <a:lnTo>
                  <a:pt x="3413" y="127"/>
                </a:lnTo>
                <a:lnTo>
                  <a:pt x="3424" y="140"/>
                </a:lnTo>
                <a:lnTo>
                  <a:pt x="3434" y="152"/>
                </a:lnTo>
                <a:lnTo>
                  <a:pt x="3442" y="167"/>
                </a:lnTo>
                <a:lnTo>
                  <a:pt x="3451" y="181"/>
                </a:lnTo>
                <a:lnTo>
                  <a:pt x="3459" y="196"/>
                </a:lnTo>
                <a:lnTo>
                  <a:pt x="3466" y="212"/>
                </a:lnTo>
                <a:lnTo>
                  <a:pt x="3473" y="228"/>
                </a:lnTo>
                <a:lnTo>
                  <a:pt x="3478" y="244"/>
                </a:lnTo>
                <a:lnTo>
                  <a:pt x="3483" y="261"/>
                </a:lnTo>
                <a:lnTo>
                  <a:pt x="3486" y="277"/>
                </a:lnTo>
                <a:lnTo>
                  <a:pt x="3490" y="294"/>
                </a:lnTo>
                <a:lnTo>
                  <a:pt x="3492" y="311"/>
                </a:lnTo>
                <a:lnTo>
                  <a:pt x="3493" y="330"/>
                </a:lnTo>
                <a:lnTo>
                  <a:pt x="3494" y="347"/>
                </a:lnTo>
                <a:lnTo>
                  <a:pt x="3494" y="347"/>
                </a:lnTo>
                <a:lnTo>
                  <a:pt x="3494" y="364"/>
                </a:lnTo>
                <a:lnTo>
                  <a:pt x="3493" y="380"/>
                </a:lnTo>
                <a:lnTo>
                  <a:pt x="3491" y="395"/>
                </a:lnTo>
                <a:lnTo>
                  <a:pt x="3488" y="411"/>
                </a:lnTo>
                <a:lnTo>
                  <a:pt x="3484" y="426"/>
                </a:lnTo>
                <a:lnTo>
                  <a:pt x="3481" y="441"/>
                </a:lnTo>
                <a:lnTo>
                  <a:pt x="3477" y="456"/>
                </a:lnTo>
                <a:lnTo>
                  <a:pt x="3471" y="471"/>
                </a:lnTo>
                <a:lnTo>
                  <a:pt x="3465" y="485"/>
                </a:lnTo>
                <a:lnTo>
                  <a:pt x="3459" y="499"/>
                </a:lnTo>
                <a:lnTo>
                  <a:pt x="3452" y="513"/>
                </a:lnTo>
                <a:lnTo>
                  <a:pt x="3445" y="526"/>
                </a:lnTo>
                <a:lnTo>
                  <a:pt x="3436" y="539"/>
                </a:lnTo>
                <a:lnTo>
                  <a:pt x="3427" y="552"/>
                </a:lnTo>
                <a:lnTo>
                  <a:pt x="3419" y="565"/>
                </a:lnTo>
                <a:lnTo>
                  <a:pt x="3408" y="577"/>
                </a:lnTo>
                <a:lnTo>
                  <a:pt x="3363" y="530"/>
                </a:lnTo>
                <a:lnTo>
                  <a:pt x="3363" y="530"/>
                </a:lnTo>
                <a:lnTo>
                  <a:pt x="3378" y="511"/>
                </a:lnTo>
                <a:lnTo>
                  <a:pt x="3391" y="490"/>
                </a:lnTo>
                <a:lnTo>
                  <a:pt x="3402" y="468"/>
                </a:lnTo>
                <a:lnTo>
                  <a:pt x="3411" y="444"/>
                </a:lnTo>
                <a:lnTo>
                  <a:pt x="3419" y="421"/>
                </a:lnTo>
                <a:lnTo>
                  <a:pt x="3424" y="397"/>
                </a:lnTo>
                <a:lnTo>
                  <a:pt x="3427" y="373"/>
                </a:lnTo>
                <a:lnTo>
                  <a:pt x="3428" y="347"/>
                </a:lnTo>
                <a:lnTo>
                  <a:pt x="3428" y="347"/>
                </a:lnTo>
                <a:lnTo>
                  <a:pt x="3427" y="333"/>
                </a:lnTo>
                <a:lnTo>
                  <a:pt x="3426" y="318"/>
                </a:lnTo>
                <a:lnTo>
                  <a:pt x="3425" y="304"/>
                </a:lnTo>
                <a:lnTo>
                  <a:pt x="3422" y="290"/>
                </a:lnTo>
                <a:lnTo>
                  <a:pt x="3419" y="276"/>
                </a:lnTo>
                <a:lnTo>
                  <a:pt x="3416" y="262"/>
                </a:lnTo>
                <a:lnTo>
                  <a:pt x="3410" y="249"/>
                </a:lnTo>
                <a:lnTo>
                  <a:pt x="3406" y="236"/>
                </a:lnTo>
                <a:lnTo>
                  <a:pt x="3399" y="223"/>
                </a:lnTo>
                <a:lnTo>
                  <a:pt x="3393" y="210"/>
                </a:lnTo>
                <a:lnTo>
                  <a:pt x="3387" y="199"/>
                </a:lnTo>
                <a:lnTo>
                  <a:pt x="3379" y="187"/>
                </a:lnTo>
                <a:lnTo>
                  <a:pt x="3370" y="176"/>
                </a:lnTo>
                <a:lnTo>
                  <a:pt x="3362" y="164"/>
                </a:lnTo>
                <a:lnTo>
                  <a:pt x="3353" y="155"/>
                </a:lnTo>
                <a:lnTo>
                  <a:pt x="3344" y="144"/>
                </a:lnTo>
                <a:lnTo>
                  <a:pt x="3334" y="134"/>
                </a:lnTo>
                <a:lnTo>
                  <a:pt x="3323" y="126"/>
                </a:lnTo>
                <a:lnTo>
                  <a:pt x="3312" y="117"/>
                </a:lnTo>
                <a:lnTo>
                  <a:pt x="3302" y="108"/>
                </a:lnTo>
                <a:lnTo>
                  <a:pt x="3290" y="101"/>
                </a:lnTo>
                <a:lnTo>
                  <a:pt x="3278" y="94"/>
                </a:lnTo>
                <a:lnTo>
                  <a:pt x="3265" y="88"/>
                </a:lnTo>
                <a:lnTo>
                  <a:pt x="3252" y="82"/>
                </a:lnTo>
                <a:lnTo>
                  <a:pt x="3239" y="77"/>
                </a:lnTo>
                <a:lnTo>
                  <a:pt x="3227" y="72"/>
                </a:lnTo>
                <a:lnTo>
                  <a:pt x="3213" y="69"/>
                </a:lnTo>
                <a:lnTo>
                  <a:pt x="3199" y="65"/>
                </a:lnTo>
                <a:lnTo>
                  <a:pt x="3185" y="62"/>
                </a:lnTo>
                <a:lnTo>
                  <a:pt x="3171" y="61"/>
                </a:lnTo>
                <a:lnTo>
                  <a:pt x="3157" y="60"/>
                </a:lnTo>
                <a:lnTo>
                  <a:pt x="3142" y="59"/>
                </a:lnTo>
                <a:lnTo>
                  <a:pt x="3142" y="59"/>
                </a:lnTo>
                <a:lnTo>
                  <a:pt x="3127" y="60"/>
                </a:lnTo>
                <a:lnTo>
                  <a:pt x="3113" y="61"/>
                </a:lnTo>
                <a:lnTo>
                  <a:pt x="3099" y="62"/>
                </a:lnTo>
                <a:lnTo>
                  <a:pt x="3084" y="65"/>
                </a:lnTo>
                <a:lnTo>
                  <a:pt x="3071" y="69"/>
                </a:lnTo>
                <a:lnTo>
                  <a:pt x="3057" y="72"/>
                </a:lnTo>
                <a:lnTo>
                  <a:pt x="3044" y="77"/>
                </a:lnTo>
                <a:lnTo>
                  <a:pt x="3030" y="82"/>
                </a:lnTo>
                <a:lnTo>
                  <a:pt x="3018" y="88"/>
                </a:lnTo>
                <a:lnTo>
                  <a:pt x="3005" y="94"/>
                </a:lnTo>
                <a:lnTo>
                  <a:pt x="2993" y="101"/>
                </a:lnTo>
                <a:lnTo>
                  <a:pt x="2982" y="108"/>
                </a:lnTo>
                <a:lnTo>
                  <a:pt x="2971" y="117"/>
                </a:lnTo>
                <a:lnTo>
                  <a:pt x="2960" y="126"/>
                </a:lnTo>
                <a:lnTo>
                  <a:pt x="2949" y="134"/>
                </a:lnTo>
                <a:lnTo>
                  <a:pt x="2940" y="144"/>
                </a:lnTo>
                <a:lnTo>
                  <a:pt x="2930" y="155"/>
                </a:lnTo>
                <a:lnTo>
                  <a:pt x="2920" y="164"/>
                </a:lnTo>
                <a:lnTo>
                  <a:pt x="2912" y="176"/>
                </a:lnTo>
                <a:lnTo>
                  <a:pt x="2904" y="187"/>
                </a:lnTo>
                <a:lnTo>
                  <a:pt x="2897" y="199"/>
                </a:lnTo>
                <a:lnTo>
                  <a:pt x="2890" y="210"/>
                </a:lnTo>
                <a:lnTo>
                  <a:pt x="2884" y="223"/>
                </a:lnTo>
                <a:lnTo>
                  <a:pt x="2877" y="236"/>
                </a:lnTo>
                <a:lnTo>
                  <a:pt x="2872" y="249"/>
                </a:lnTo>
                <a:lnTo>
                  <a:pt x="2868" y="262"/>
                </a:lnTo>
                <a:lnTo>
                  <a:pt x="2865" y="276"/>
                </a:lnTo>
                <a:lnTo>
                  <a:pt x="2861" y="290"/>
                </a:lnTo>
                <a:lnTo>
                  <a:pt x="2858" y="304"/>
                </a:lnTo>
                <a:lnTo>
                  <a:pt x="2857" y="318"/>
                </a:lnTo>
                <a:lnTo>
                  <a:pt x="2855" y="333"/>
                </a:lnTo>
                <a:lnTo>
                  <a:pt x="2855" y="347"/>
                </a:lnTo>
                <a:lnTo>
                  <a:pt x="2855" y="347"/>
                </a:lnTo>
                <a:lnTo>
                  <a:pt x="2856" y="373"/>
                </a:lnTo>
                <a:lnTo>
                  <a:pt x="2859" y="397"/>
                </a:lnTo>
                <a:lnTo>
                  <a:pt x="2865" y="421"/>
                </a:lnTo>
                <a:lnTo>
                  <a:pt x="2872" y="444"/>
                </a:lnTo>
                <a:lnTo>
                  <a:pt x="2881" y="468"/>
                </a:lnTo>
                <a:lnTo>
                  <a:pt x="2893" y="490"/>
                </a:lnTo>
                <a:lnTo>
                  <a:pt x="2905" y="511"/>
                </a:lnTo>
                <a:lnTo>
                  <a:pt x="2920" y="530"/>
                </a:lnTo>
                <a:lnTo>
                  <a:pt x="2874" y="577"/>
                </a:lnTo>
                <a:lnTo>
                  <a:pt x="2874" y="577"/>
                </a:lnTo>
                <a:lnTo>
                  <a:pt x="2865" y="565"/>
                </a:lnTo>
                <a:lnTo>
                  <a:pt x="2856" y="552"/>
                </a:lnTo>
                <a:lnTo>
                  <a:pt x="2847" y="539"/>
                </a:lnTo>
                <a:lnTo>
                  <a:pt x="2839" y="526"/>
                </a:lnTo>
                <a:lnTo>
                  <a:pt x="2831" y="513"/>
                </a:lnTo>
                <a:lnTo>
                  <a:pt x="2824" y="499"/>
                </a:lnTo>
                <a:lnTo>
                  <a:pt x="2817" y="485"/>
                </a:lnTo>
                <a:lnTo>
                  <a:pt x="2812" y="471"/>
                </a:lnTo>
                <a:lnTo>
                  <a:pt x="2807" y="456"/>
                </a:lnTo>
                <a:lnTo>
                  <a:pt x="2802" y="441"/>
                </a:lnTo>
                <a:lnTo>
                  <a:pt x="2798" y="426"/>
                </a:lnTo>
                <a:lnTo>
                  <a:pt x="2795" y="411"/>
                </a:lnTo>
                <a:lnTo>
                  <a:pt x="2793" y="395"/>
                </a:lnTo>
                <a:lnTo>
                  <a:pt x="2790" y="380"/>
                </a:lnTo>
                <a:lnTo>
                  <a:pt x="2789" y="364"/>
                </a:lnTo>
                <a:lnTo>
                  <a:pt x="2789" y="347"/>
                </a:lnTo>
                <a:lnTo>
                  <a:pt x="2789" y="347"/>
                </a:lnTo>
                <a:close/>
                <a:moveTo>
                  <a:pt x="2488" y="457"/>
                </a:moveTo>
                <a:lnTo>
                  <a:pt x="2488" y="240"/>
                </a:lnTo>
                <a:lnTo>
                  <a:pt x="2547" y="240"/>
                </a:lnTo>
                <a:lnTo>
                  <a:pt x="2547" y="408"/>
                </a:lnTo>
                <a:lnTo>
                  <a:pt x="2645" y="408"/>
                </a:lnTo>
                <a:lnTo>
                  <a:pt x="2645" y="457"/>
                </a:lnTo>
                <a:lnTo>
                  <a:pt x="2488" y="457"/>
                </a:lnTo>
                <a:close/>
                <a:moveTo>
                  <a:pt x="2284" y="457"/>
                </a:moveTo>
                <a:lnTo>
                  <a:pt x="2445" y="457"/>
                </a:lnTo>
                <a:lnTo>
                  <a:pt x="2445" y="408"/>
                </a:lnTo>
                <a:lnTo>
                  <a:pt x="2338" y="408"/>
                </a:lnTo>
                <a:lnTo>
                  <a:pt x="2338" y="370"/>
                </a:lnTo>
                <a:lnTo>
                  <a:pt x="2426" y="370"/>
                </a:lnTo>
                <a:lnTo>
                  <a:pt x="2426" y="325"/>
                </a:lnTo>
                <a:lnTo>
                  <a:pt x="2338" y="325"/>
                </a:lnTo>
                <a:lnTo>
                  <a:pt x="2338" y="288"/>
                </a:lnTo>
                <a:lnTo>
                  <a:pt x="2439" y="288"/>
                </a:lnTo>
                <a:lnTo>
                  <a:pt x="2439" y="240"/>
                </a:lnTo>
                <a:lnTo>
                  <a:pt x="2284" y="240"/>
                </a:lnTo>
                <a:lnTo>
                  <a:pt x="2284" y="457"/>
                </a:lnTo>
                <a:close/>
                <a:moveTo>
                  <a:pt x="2035" y="349"/>
                </a:moveTo>
                <a:lnTo>
                  <a:pt x="2035" y="349"/>
                </a:lnTo>
                <a:lnTo>
                  <a:pt x="2035" y="336"/>
                </a:lnTo>
                <a:lnTo>
                  <a:pt x="2038" y="324"/>
                </a:lnTo>
                <a:lnTo>
                  <a:pt x="2040" y="313"/>
                </a:lnTo>
                <a:lnTo>
                  <a:pt x="2043" y="303"/>
                </a:lnTo>
                <a:lnTo>
                  <a:pt x="2047" y="292"/>
                </a:lnTo>
                <a:lnTo>
                  <a:pt x="2052" y="282"/>
                </a:lnTo>
                <a:lnTo>
                  <a:pt x="2057" y="274"/>
                </a:lnTo>
                <a:lnTo>
                  <a:pt x="2064" y="266"/>
                </a:lnTo>
                <a:lnTo>
                  <a:pt x="2071" y="259"/>
                </a:lnTo>
                <a:lnTo>
                  <a:pt x="2079" y="252"/>
                </a:lnTo>
                <a:lnTo>
                  <a:pt x="2088" y="247"/>
                </a:lnTo>
                <a:lnTo>
                  <a:pt x="2098" y="243"/>
                </a:lnTo>
                <a:lnTo>
                  <a:pt x="2107" y="238"/>
                </a:lnTo>
                <a:lnTo>
                  <a:pt x="2118" y="236"/>
                </a:lnTo>
                <a:lnTo>
                  <a:pt x="2130" y="234"/>
                </a:lnTo>
                <a:lnTo>
                  <a:pt x="2142" y="234"/>
                </a:lnTo>
                <a:lnTo>
                  <a:pt x="2142" y="234"/>
                </a:lnTo>
                <a:lnTo>
                  <a:pt x="2160" y="235"/>
                </a:lnTo>
                <a:lnTo>
                  <a:pt x="2168" y="236"/>
                </a:lnTo>
                <a:lnTo>
                  <a:pt x="2176" y="238"/>
                </a:lnTo>
                <a:lnTo>
                  <a:pt x="2184" y="242"/>
                </a:lnTo>
                <a:lnTo>
                  <a:pt x="2191" y="245"/>
                </a:lnTo>
                <a:lnTo>
                  <a:pt x="2199" y="248"/>
                </a:lnTo>
                <a:lnTo>
                  <a:pt x="2205" y="252"/>
                </a:lnTo>
                <a:lnTo>
                  <a:pt x="2210" y="258"/>
                </a:lnTo>
                <a:lnTo>
                  <a:pt x="2216" y="263"/>
                </a:lnTo>
                <a:lnTo>
                  <a:pt x="2221" y="269"/>
                </a:lnTo>
                <a:lnTo>
                  <a:pt x="2226" y="276"/>
                </a:lnTo>
                <a:lnTo>
                  <a:pt x="2230" y="283"/>
                </a:lnTo>
                <a:lnTo>
                  <a:pt x="2233" y="291"/>
                </a:lnTo>
                <a:lnTo>
                  <a:pt x="2235" y="300"/>
                </a:lnTo>
                <a:lnTo>
                  <a:pt x="2237" y="308"/>
                </a:lnTo>
                <a:lnTo>
                  <a:pt x="2179" y="308"/>
                </a:lnTo>
                <a:lnTo>
                  <a:pt x="2179" y="308"/>
                </a:lnTo>
                <a:lnTo>
                  <a:pt x="2177" y="301"/>
                </a:lnTo>
                <a:lnTo>
                  <a:pt x="2174" y="295"/>
                </a:lnTo>
                <a:lnTo>
                  <a:pt x="2170" y="291"/>
                </a:lnTo>
                <a:lnTo>
                  <a:pt x="2165" y="287"/>
                </a:lnTo>
                <a:lnTo>
                  <a:pt x="2160" y="285"/>
                </a:lnTo>
                <a:lnTo>
                  <a:pt x="2155" y="282"/>
                </a:lnTo>
                <a:lnTo>
                  <a:pt x="2149" y="282"/>
                </a:lnTo>
                <a:lnTo>
                  <a:pt x="2143" y="281"/>
                </a:lnTo>
                <a:lnTo>
                  <a:pt x="2143" y="281"/>
                </a:lnTo>
                <a:lnTo>
                  <a:pt x="2136" y="282"/>
                </a:lnTo>
                <a:lnTo>
                  <a:pt x="2131" y="283"/>
                </a:lnTo>
                <a:lnTo>
                  <a:pt x="2126" y="285"/>
                </a:lnTo>
                <a:lnTo>
                  <a:pt x="2121" y="287"/>
                </a:lnTo>
                <a:lnTo>
                  <a:pt x="2117" y="290"/>
                </a:lnTo>
                <a:lnTo>
                  <a:pt x="2113" y="293"/>
                </a:lnTo>
                <a:lnTo>
                  <a:pt x="2105" y="302"/>
                </a:lnTo>
                <a:lnTo>
                  <a:pt x="2100" y="311"/>
                </a:lnTo>
                <a:lnTo>
                  <a:pt x="2097" y="322"/>
                </a:lnTo>
                <a:lnTo>
                  <a:pt x="2094" y="335"/>
                </a:lnTo>
                <a:lnTo>
                  <a:pt x="2093" y="349"/>
                </a:lnTo>
                <a:lnTo>
                  <a:pt x="2093" y="349"/>
                </a:lnTo>
                <a:lnTo>
                  <a:pt x="2094" y="363"/>
                </a:lnTo>
                <a:lnTo>
                  <a:pt x="2097" y="376"/>
                </a:lnTo>
                <a:lnTo>
                  <a:pt x="2101" y="388"/>
                </a:lnTo>
                <a:lnTo>
                  <a:pt x="2106" y="397"/>
                </a:lnTo>
                <a:lnTo>
                  <a:pt x="2114" y="406"/>
                </a:lnTo>
                <a:lnTo>
                  <a:pt x="2118" y="409"/>
                </a:lnTo>
                <a:lnTo>
                  <a:pt x="2122" y="412"/>
                </a:lnTo>
                <a:lnTo>
                  <a:pt x="2128" y="414"/>
                </a:lnTo>
                <a:lnTo>
                  <a:pt x="2133" y="417"/>
                </a:lnTo>
                <a:lnTo>
                  <a:pt x="2140" y="417"/>
                </a:lnTo>
                <a:lnTo>
                  <a:pt x="2146" y="418"/>
                </a:lnTo>
                <a:lnTo>
                  <a:pt x="2146" y="418"/>
                </a:lnTo>
                <a:lnTo>
                  <a:pt x="2157" y="417"/>
                </a:lnTo>
                <a:lnTo>
                  <a:pt x="2166" y="414"/>
                </a:lnTo>
                <a:lnTo>
                  <a:pt x="2175" y="411"/>
                </a:lnTo>
                <a:lnTo>
                  <a:pt x="2183" y="407"/>
                </a:lnTo>
                <a:lnTo>
                  <a:pt x="2183" y="379"/>
                </a:lnTo>
                <a:lnTo>
                  <a:pt x="2144" y="379"/>
                </a:lnTo>
                <a:lnTo>
                  <a:pt x="2144" y="336"/>
                </a:lnTo>
                <a:lnTo>
                  <a:pt x="2237" y="336"/>
                </a:lnTo>
                <a:lnTo>
                  <a:pt x="2237" y="434"/>
                </a:lnTo>
                <a:lnTo>
                  <a:pt x="2237" y="434"/>
                </a:lnTo>
                <a:lnTo>
                  <a:pt x="2227" y="441"/>
                </a:lnTo>
                <a:lnTo>
                  <a:pt x="2216" y="448"/>
                </a:lnTo>
                <a:lnTo>
                  <a:pt x="2204" y="453"/>
                </a:lnTo>
                <a:lnTo>
                  <a:pt x="2192" y="457"/>
                </a:lnTo>
                <a:lnTo>
                  <a:pt x="2181" y="461"/>
                </a:lnTo>
                <a:lnTo>
                  <a:pt x="2170" y="464"/>
                </a:lnTo>
                <a:lnTo>
                  <a:pt x="2159" y="465"/>
                </a:lnTo>
                <a:lnTo>
                  <a:pt x="2149" y="465"/>
                </a:lnTo>
                <a:lnTo>
                  <a:pt x="2149" y="465"/>
                </a:lnTo>
                <a:lnTo>
                  <a:pt x="2136" y="465"/>
                </a:lnTo>
                <a:lnTo>
                  <a:pt x="2123" y="463"/>
                </a:lnTo>
                <a:lnTo>
                  <a:pt x="2112" y="461"/>
                </a:lnTo>
                <a:lnTo>
                  <a:pt x="2101" y="457"/>
                </a:lnTo>
                <a:lnTo>
                  <a:pt x="2090" y="453"/>
                </a:lnTo>
                <a:lnTo>
                  <a:pt x="2082" y="448"/>
                </a:lnTo>
                <a:lnTo>
                  <a:pt x="2073" y="441"/>
                </a:lnTo>
                <a:lnTo>
                  <a:pt x="2064" y="435"/>
                </a:lnTo>
                <a:lnTo>
                  <a:pt x="2058" y="426"/>
                </a:lnTo>
                <a:lnTo>
                  <a:pt x="2052" y="418"/>
                </a:lnTo>
                <a:lnTo>
                  <a:pt x="2047" y="408"/>
                </a:lnTo>
                <a:lnTo>
                  <a:pt x="2043" y="398"/>
                </a:lnTo>
                <a:lnTo>
                  <a:pt x="2040" y="387"/>
                </a:lnTo>
                <a:lnTo>
                  <a:pt x="2038" y="375"/>
                </a:lnTo>
                <a:lnTo>
                  <a:pt x="2035" y="362"/>
                </a:lnTo>
                <a:lnTo>
                  <a:pt x="2035" y="349"/>
                </a:lnTo>
                <a:lnTo>
                  <a:pt x="2035" y="349"/>
                </a:lnTo>
                <a:close/>
                <a:moveTo>
                  <a:pt x="1883" y="380"/>
                </a:moveTo>
                <a:lnTo>
                  <a:pt x="1911" y="297"/>
                </a:lnTo>
                <a:lnTo>
                  <a:pt x="1940" y="380"/>
                </a:lnTo>
                <a:lnTo>
                  <a:pt x="1883" y="380"/>
                </a:lnTo>
                <a:close/>
                <a:moveTo>
                  <a:pt x="1798" y="457"/>
                </a:moveTo>
                <a:lnTo>
                  <a:pt x="1857" y="457"/>
                </a:lnTo>
                <a:lnTo>
                  <a:pt x="1868" y="425"/>
                </a:lnTo>
                <a:lnTo>
                  <a:pt x="1955" y="425"/>
                </a:lnTo>
                <a:lnTo>
                  <a:pt x="1966" y="457"/>
                </a:lnTo>
                <a:lnTo>
                  <a:pt x="2025" y="457"/>
                </a:lnTo>
                <a:lnTo>
                  <a:pt x="1942" y="240"/>
                </a:lnTo>
                <a:lnTo>
                  <a:pt x="1880" y="240"/>
                </a:lnTo>
                <a:lnTo>
                  <a:pt x="1798" y="457"/>
                </a:lnTo>
                <a:close/>
                <a:moveTo>
                  <a:pt x="1580" y="457"/>
                </a:moveTo>
                <a:lnTo>
                  <a:pt x="1634" y="457"/>
                </a:lnTo>
                <a:lnTo>
                  <a:pt x="1634" y="327"/>
                </a:lnTo>
                <a:lnTo>
                  <a:pt x="1710" y="457"/>
                </a:lnTo>
                <a:lnTo>
                  <a:pt x="1770" y="457"/>
                </a:lnTo>
                <a:lnTo>
                  <a:pt x="1770" y="240"/>
                </a:lnTo>
                <a:lnTo>
                  <a:pt x="1716" y="240"/>
                </a:lnTo>
                <a:lnTo>
                  <a:pt x="1716" y="368"/>
                </a:lnTo>
                <a:lnTo>
                  <a:pt x="1638" y="240"/>
                </a:lnTo>
                <a:lnTo>
                  <a:pt x="1580" y="240"/>
                </a:lnTo>
                <a:lnTo>
                  <a:pt x="1580" y="457"/>
                </a:lnTo>
                <a:close/>
                <a:moveTo>
                  <a:pt x="1334" y="370"/>
                </a:moveTo>
                <a:lnTo>
                  <a:pt x="1334" y="342"/>
                </a:lnTo>
                <a:lnTo>
                  <a:pt x="1421" y="342"/>
                </a:lnTo>
                <a:lnTo>
                  <a:pt x="1421" y="254"/>
                </a:lnTo>
                <a:lnTo>
                  <a:pt x="1453" y="254"/>
                </a:lnTo>
                <a:lnTo>
                  <a:pt x="1453" y="342"/>
                </a:lnTo>
                <a:lnTo>
                  <a:pt x="1541" y="342"/>
                </a:lnTo>
                <a:lnTo>
                  <a:pt x="1541" y="370"/>
                </a:lnTo>
                <a:lnTo>
                  <a:pt x="1453" y="370"/>
                </a:lnTo>
                <a:lnTo>
                  <a:pt x="1453" y="457"/>
                </a:lnTo>
                <a:lnTo>
                  <a:pt x="1421" y="457"/>
                </a:lnTo>
                <a:lnTo>
                  <a:pt x="1421" y="370"/>
                </a:lnTo>
                <a:lnTo>
                  <a:pt x="1334" y="370"/>
                </a:lnTo>
                <a:close/>
                <a:moveTo>
                  <a:pt x="1147" y="457"/>
                </a:moveTo>
                <a:lnTo>
                  <a:pt x="1308" y="457"/>
                </a:lnTo>
                <a:lnTo>
                  <a:pt x="1308" y="408"/>
                </a:lnTo>
                <a:lnTo>
                  <a:pt x="1202" y="408"/>
                </a:lnTo>
                <a:lnTo>
                  <a:pt x="1202" y="370"/>
                </a:lnTo>
                <a:lnTo>
                  <a:pt x="1290" y="370"/>
                </a:lnTo>
                <a:lnTo>
                  <a:pt x="1290" y="325"/>
                </a:lnTo>
                <a:lnTo>
                  <a:pt x="1202" y="325"/>
                </a:lnTo>
                <a:lnTo>
                  <a:pt x="1202" y="288"/>
                </a:lnTo>
                <a:lnTo>
                  <a:pt x="1303" y="288"/>
                </a:lnTo>
                <a:lnTo>
                  <a:pt x="1303" y="240"/>
                </a:lnTo>
                <a:lnTo>
                  <a:pt x="1147" y="240"/>
                </a:lnTo>
                <a:lnTo>
                  <a:pt x="1147" y="457"/>
                </a:lnTo>
                <a:close/>
                <a:moveTo>
                  <a:pt x="904" y="457"/>
                </a:moveTo>
                <a:lnTo>
                  <a:pt x="958" y="457"/>
                </a:lnTo>
                <a:lnTo>
                  <a:pt x="958" y="327"/>
                </a:lnTo>
                <a:lnTo>
                  <a:pt x="1034" y="457"/>
                </a:lnTo>
                <a:lnTo>
                  <a:pt x="1096" y="457"/>
                </a:lnTo>
                <a:lnTo>
                  <a:pt x="1096" y="240"/>
                </a:lnTo>
                <a:lnTo>
                  <a:pt x="1041" y="240"/>
                </a:lnTo>
                <a:lnTo>
                  <a:pt x="1041" y="368"/>
                </a:lnTo>
                <a:lnTo>
                  <a:pt x="963" y="240"/>
                </a:lnTo>
                <a:lnTo>
                  <a:pt x="904" y="240"/>
                </a:lnTo>
                <a:lnTo>
                  <a:pt x="904" y="457"/>
                </a:lnTo>
                <a:close/>
                <a:moveTo>
                  <a:pt x="659" y="457"/>
                </a:moveTo>
                <a:lnTo>
                  <a:pt x="716" y="457"/>
                </a:lnTo>
                <a:lnTo>
                  <a:pt x="716" y="374"/>
                </a:lnTo>
                <a:lnTo>
                  <a:pt x="795" y="374"/>
                </a:lnTo>
                <a:lnTo>
                  <a:pt x="795" y="457"/>
                </a:lnTo>
                <a:lnTo>
                  <a:pt x="853" y="457"/>
                </a:lnTo>
                <a:lnTo>
                  <a:pt x="853" y="240"/>
                </a:lnTo>
                <a:lnTo>
                  <a:pt x="795" y="240"/>
                </a:lnTo>
                <a:lnTo>
                  <a:pt x="795" y="322"/>
                </a:lnTo>
                <a:lnTo>
                  <a:pt x="716" y="322"/>
                </a:lnTo>
                <a:lnTo>
                  <a:pt x="716" y="240"/>
                </a:lnTo>
                <a:lnTo>
                  <a:pt x="659" y="240"/>
                </a:lnTo>
                <a:lnTo>
                  <a:pt x="659" y="457"/>
                </a:lnTo>
                <a:close/>
                <a:moveTo>
                  <a:pt x="454" y="457"/>
                </a:moveTo>
                <a:lnTo>
                  <a:pt x="615" y="457"/>
                </a:lnTo>
                <a:lnTo>
                  <a:pt x="615" y="408"/>
                </a:lnTo>
                <a:lnTo>
                  <a:pt x="509" y="408"/>
                </a:lnTo>
                <a:lnTo>
                  <a:pt x="509" y="370"/>
                </a:lnTo>
                <a:lnTo>
                  <a:pt x="597" y="370"/>
                </a:lnTo>
                <a:lnTo>
                  <a:pt x="597" y="325"/>
                </a:lnTo>
                <a:lnTo>
                  <a:pt x="509" y="325"/>
                </a:lnTo>
                <a:lnTo>
                  <a:pt x="509" y="288"/>
                </a:lnTo>
                <a:lnTo>
                  <a:pt x="610" y="288"/>
                </a:lnTo>
                <a:lnTo>
                  <a:pt x="610" y="240"/>
                </a:lnTo>
                <a:lnTo>
                  <a:pt x="454" y="240"/>
                </a:lnTo>
                <a:lnTo>
                  <a:pt x="454" y="457"/>
                </a:lnTo>
                <a:close/>
                <a:moveTo>
                  <a:pt x="215" y="368"/>
                </a:moveTo>
                <a:lnTo>
                  <a:pt x="215" y="368"/>
                </a:lnTo>
                <a:lnTo>
                  <a:pt x="215" y="381"/>
                </a:lnTo>
                <a:lnTo>
                  <a:pt x="217" y="393"/>
                </a:lnTo>
                <a:lnTo>
                  <a:pt x="219" y="404"/>
                </a:lnTo>
                <a:lnTo>
                  <a:pt x="222" y="413"/>
                </a:lnTo>
                <a:lnTo>
                  <a:pt x="227" y="422"/>
                </a:lnTo>
                <a:lnTo>
                  <a:pt x="231" y="429"/>
                </a:lnTo>
                <a:lnTo>
                  <a:pt x="237" y="437"/>
                </a:lnTo>
                <a:lnTo>
                  <a:pt x="243" y="443"/>
                </a:lnTo>
                <a:lnTo>
                  <a:pt x="250" y="449"/>
                </a:lnTo>
                <a:lnTo>
                  <a:pt x="258" y="453"/>
                </a:lnTo>
                <a:lnTo>
                  <a:pt x="265" y="456"/>
                </a:lnTo>
                <a:lnTo>
                  <a:pt x="274" y="460"/>
                </a:lnTo>
                <a:lnTo>
                  <a:pt x="282" y="463"/>
                </a:lnTo>
                <a:lnTo>
                  <a:pt x="291" y="464"/>
                </a:lnTo>
                <a:lnTo>
                  <a:pt x="301" y="465"/>
                </a:lnTo>
                <a:lnTo>
                  <a:pt x="310" y="465"/>
                </a:lnTo>
                <a:lnTo>
                  <a:pt x="310" y="465"/>
                </a:lnTo>
                <a:lnTo>
                  <a:pt x="319" y="465"/>
                </a:lnTo>
                <a:lnTo>
                  <a:pt x="329" y="464"/>
                </a:lnTo>
                <a:lnTo>
                  <a:pt x="337" y="463"/>
                </a:lnTo>
                <a:lnTo>
                  <a:pt x="346" y="460"/>
                </a:lnTo>
                <a:lnTo>
                  <a:pt x="354" y="456"/>
                </a:lnTo>
                <a:lnTo>
                  <a:pt x="362" y="453"/>
                </a:lnTo>
                <a:lnTo>
                  <a:pt x="369" y="449"/>
                </a:lnTo>
                <a:lnTo>
                  <a:pt x="376" y="443"/>
                </a:lnTo>
                <a:lnTo>
                  <a:pt x="382" y="437"/>
                </a:lnTo>
                <a:lnTo>
                  <a:pt x="388" y="429"/>
                </a:lnTo>
                <a:lnTo>
                  <a:pt x="393" y="422"/>
                </a:lnTo>
                <a:lnTo>
                  <a:pt x="396" y="413"/>
                </a:lnTo>
                <a:lnTo>
                  <a:pt x="401" y="404"/>
                </a:lnTo>
                <a:lnTo>
                  <a:pt x="403" y="393"/>
                </a:lnTo>
                <a:lnTo>
                  <a:pt x="404" y="381"/>
                </a:lnTo>
                <a:lnTo>
                  <a:pt x="405" y="368"/>
                </a:lnTo>
                <a:lnTo>
                  <a:pt x="405" y="240"/>
                </a:lnTo>
                <a:lnTo>
                  <a:pt x="346" y="240"/>
                </a:lnTo>
                <a:lnTo>
                  <a:pt x="346" y="377"/>
                </a:lnTo>
                <a:lnTo>
                  <a:pt x="346" y="377"/>
                </a:lnTo>
                <a:lnTo>
                  <a:pt x="345" y="385"/>
                </a:lnTo>
                <a:lnTo>
                  <a:pt x="344" y="394"/>
                </a:lnTo>
                <a:lnTo>
                  <a:pt x="340" y="400"/>
                </a:lnTo>
                <a:lnTo>
                  <a:pt x="337" y="406"/>
                </a:lnTo>
                <a:lnTo>
                  <a:pt x="332" y="410"/>
                </a:lnTo>
                <a:lnTo>
                  <a:pt x="325" y="413"/>
                </a:lnTo>
                <a:lnTo>
                  <a:pt x="318" y="415"/>
                </a:lnTo>
                <a:lnTo>
                  <a:pt x="310" y="415"/>
                </a:lnTo>
                <a:lnTo>
                  <a:pt x="310" y="415"/>
                </a:lnTo>
                <a:lnTo>
                  <a:pt x="302" y="415"/>
                </a:lnTo>
                <a:lnTo>
                  <a:pt x="294" y="413"/>
                </a:lnTo>
                <a:lnTo>
                  <a:pt x="288" y="410"/>
                </a:lnTo>
                <a:lnTo>
                  <a:pt x="282" y="406"/>
                </a:lnTo>
                <a:lnTo>
                  <a:pt x="278" y="400"/>
                </a:lnTo>
                <a:lnTo>
                  <a:pt x="276" y="394"/>
                </a:lnTo>
                <a:lnTo>
                  <a:pt x="274" y="385"/>
                </a:lnTo>
                <a:lnTo>
                  <a:pt x="274" y="377"/>
                </a:lnTo>
                <a:lnTo>
                  <a:pt x="274" y="240"/>
                </a:lnTo>
                <a:lnTo>
                  <a:pt x="215" y="240"/>
                </a:lnTo>
                <a:lnTo>
                  <a:pt x="215" y="368"/>
                </a:lnTo>
                <a:close/>
                <a:moveTo>
                  <a:pt x="0" y="457"/>
                </a:moveTo>
                <a:lnTo>
                  <a:pt x="58" y="457"/>
                </a:lnTo>
                <a:lnTo>
                  <a:pt x="58" y="396"/>
                </a:lnTo>
                <a:lnTo>
                  <a:pt x="77" y="371"/>
                </a:lnTo>
                <a:lnTo>
                  <a:pt x="127" y="457"/>
                </a:lnTo>
                <a:lnTo>
                  <a:pt x="194" y="457"/>
                </a:lnTo>
                <a:lnTo>
                  <a:pt x="116" y="330"/>
                </a:lnTo>
                <a:lnTo>
                  <a:pt x="186" y="240"/>
                </a:lnTo>
                <a:lnTo>
                  <a:pt x="118" y="240"/>
                </a:lnTo>
                <a:lnTo>
                  <a:pt x="58" y="318"/>
                </a:lnTo>
                <a:lnTo>
                  <a:pt x="58" y="240"/>
                </a:lnTo>
                <a:lnTo>
                  <a:pt x="0" y="240"/>
                </a:lnTo>
                <a:lnTo>
                  <a:pt x="0" y="457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1357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429000"/>
            <a:ext cx="12195386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95723"/>
            <a:ext cx="8316912" cy="115173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5259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_bottom_images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3429000"/>
            <a:ext cx="6096000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1" y="3429000"/>
            <a:ext cx="6095999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95723"/>
            <a:ext cx="8316912" cy="116750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2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right_image_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1989138"/>
            <a:ext cx="6099386" cy="43195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1368000" anchor="t"/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50863" y="1989139"/>
            <a:ext cx="5009021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2354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2628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1639758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3256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light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498485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910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dark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498485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8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3299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igh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364302" y="1989138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364302" y="2365727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364302" y="3437876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364302" y="3817892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364302" y="4875714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364302" y="5252303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1536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dark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364302" y="1989138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364302" y="2365727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364302" y="3437876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364302" y="3817892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364302" y="4875714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364302" y="5252303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0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883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ong_text+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50863" y="1989138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550863" y="2365727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550863" y="3437876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550863" y="3817892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550863" y="4875714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550863" y="5252303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383045" y="1989138"/>
            <a:ext cx="5812341" cy="43195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1368000" anchor="t"/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5"/>
            <a:ext cx="8316914" cy="3096598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3488" y="569913"/>
            <a:ext cx="2760662" cy="550862"/>
          </a:xfrm>
          <a:custGeom>
            <a:avLst/>
            <a:gdLst>
              <a:gd name="T0" fmla="*/ 1563 w 1739"/>
              <a:gd name="T1" fmla="*/ 102 h 347"/>
              <a:gd name="T2" fmla="*/ 1576 w 1739"/>
              <a:gd name="T3" fmla="*/ 131 h 347"/>
              <a:gd name="T4" fmla="*/ 1546 w 1739"/>
              <a:gd name="T5" fmla="*/ 119 h 347"/>
              <a:gd name="T6" fmla="*/ 1503 w 1739"/>
              <a:gd name="T7" fmla="*/ 336 h 347"/>
              <a:gd name="T8" fmla="*/ 1595 w 1739"/>
              <a:gd name="T9" fmla="*/ 344 h 347"/>
              <a:gd name="T10" fmla="*/ 1653 w 1739"/>
              <a:gd name="T11" fmla="*/ 283 h 347"/>
              <a:gd name="T12" fmla="*/ 1609 w 1739"/>
              <a:gd name="T13" fmla="*/ 195 h 347"/>
              <a:gd name="T14" fmla="*/ 1601 w 1739"/>
              <a:gd name="T15" fmla="*/ 131 h 347"/>
              <a:gd name="T16" fmla="*/ 1592 w 1739"/>
              <a:gd name="T17" fmla="*/ 91 h 347"/>
              <a:gd name="T18" fmla="*/ 1547 w 1739"/>
              <a:gd name="T19" fmla="*/ 84 h 347"/>
              <a:gd name="T20" fmla="*/ 1523 w 1739"/>
              <a:gd name="T21" fmla="*/ 119 h 347"/>
              <a:gd name="T22" fmla="*/ 1518 w 1739"/>
              <a:gd name="T23" fmla="*/ 172 h 347"/>
              <a:gd name="T24" fmla="*/ 1489 w 1739"/>
              <a:gd name="T25" fmla="*/ 295 h 347"/>
              <a:gd name="T26" fmla="*/ 1395 w 1739"/>
              <a:gd name="T27" fmla="*/ 122 h 347"/>
              <a:gd name="T28" fmla="*/ 1466 w 1739"/>
              <a:gd name="T29" fmla="*/ 30 h 347"/>
              <a:gd name="T30" fmla="*/ 1564 w 1739"/>
              <a:gd name="T31" fmla="*/ 0 h 347"/>
              <a:gd name="T32" fmla="*/ 1675 w 1739"/>
              <a:gd name="T33" fmla="*/ 40 h 347"/>
              <a:gd name="T34" fmla="*/ 1736 w 1739"/>
              <a:gd name="T35" fmla="*/ 137 h 347"/>
              <a:gd name="T36" fmla="*/ 1727 w 1739"/>
              <a:gd name="T37" fmla="*/ 233 h 347"/>
              <a:gd name="T38" fmla="*/ 1681 w 1739"/>
              <a:gd name="T39" fmla="*/ 253 h 347"/>
              <a:gd name="T40" fmla="*/ 1707 w 1739"/>
              <a:gd name="T41" fmla="*/ 172 h 347"/>
              <a:gd name="T42" fmla="*/ 1682 w 1739"/>
              <a:gd name="T43" fmla="*/ 93 h 347"/>
              <a:gd name="T44" fmla="*/ 1606 w 1739"/>
              <a:gd name="T45" fmla="*/ 37 h 347"/>
              <a:gd name="T46" fmla="*/ 1521 w 1739"/>
              <a:gd name="T47" fmla="*/ 37 h 347"/>
              <a:gd name="T48" fmla="*/ 1446 w 1739"/>
              <a:gd name="T49" fmla="*/ 93 h 347"/>
              <a:gd name="T50" fmla="*/ 1422 w 1739"/>
              <a:gd name="T51" fmla="*/ 172 h 347"/>
              <a:gd name="T52" fmla="*/ 1446 w 1739"/>
              <a:gd name="T53" fmla="*/ 253 h 347"/>
              <a:gd name="T54" fmla="*/ 1400 w 1739"/>
              <a:gd name="T55" fmla="*/ 233 h 347"/>
              <a:gd name="T56" fmla="*/ 1238 w 1739"/>
              <a:gd name="T57" fmla="*/ 119 h 347"/>
              <a:gd name="T58" fmla="*/ 1216 w 1739"/>
              <a:gd name="T59" fmla="*/ 227 h 347"/>
              <a:gd name="T60" fmla="*/ 1164 w 1739"/>
              <a:gd name="T61" fmla="*/ 143 h 347"/>
              <a:gd name="T62" fmla="*/ 1014 w 1739"/>
              <a:gd name="T63" fmla="*/ 161 h 347"/>
              <a:gd name="T64" fmla="*/ 1066 w 1739"/>
              <a:gd name="T65" fmla="*/ 116 h 347"/>
              <a:gd name="T66" fmla="*/ 1107 w 1739"/>
              <a:gd name="T67" fmla="*/ 137 h 347"/>
              <a:gd name="T68" fmla="*/ 1072 w 1739"/>
              <a:gd name="T69" fmla="*/ 140 h 347"/>
              <a:gd name="T70" fmla="*/ 1046 w 1739"/>
              <a:gd name="T71" fmla="*/ 154 h 347"/>
              <a:gd name="T72" fmla="*/ 1052 w 1739"/>
              <a:gd name="T73" fmla="*/ 201 h 347"/>
              <a:gd name="T74" fmla="*/ 1086 w 1739"/>
              <a:gd name="T75" fmla="*/ 187 h 347"/>
              <a:gd name="T76" fmla="*/ 1092 w 1739"/>
              <a:gd name="T77" fmla="*/ 227 h 347"/>
              <a:gd name="T78" fmla="*/ 1027 w 1739"/>
              <a:gd name="T79" fmla="*/ 216 h 347"/>
              <a:gd name="T80" fmla="*/ 951 w 1739"/>
              <a:gd name="T81" fmla="*/ 148 h 347"/>
              <a:gd name="T82" fmla="*/ 978 w 1739"/>
              <a:gd name="T83" fmla="*/ 227 h 347"/>
              <a:gd name="T84" fmla="*/ 813 w 1739"/>
              <a:gd name="T85" fmla="*/ 163 h 347"/>
              <a:gd name="T86" fmla="*/ 787 w 1739"/>
              <a:gd name="T87" fmla="*/ 119 h 347"/>
              <a:gd name="T88" fmla="*/ 724 w 1739"/>
              <a:gd name="T89" fmla="*/ 170 h 347"/>
              <a:gd name="T90" fmla="*/ 664 w 1739"/>
              <a:gd name="T91" fmla="*/ 184 h 347"/>
              <a:gd name="T92" fmla="*/ 643 w 1739"/>
              <a:gd name="T93" fmla="*/ 161 h 347"/>
              <a:gd name="T94" fmla="*/ 449 w 1739"/>
              <a:gd name="T95" fmla="*/ 227 h 347"/>
              <a:gd name="T96" fmla="*/ 518 w 1739"/>
              <a:gd name="T97" fmla="*/ 183 h 347"/>
              <a:gd name="T98" fmla="*/ 396 w 1739"/>
              <a:gd name="T99" fmla="*/ 186 h 347"/>
              <a:gd name="T100" fmla="*/ 357 w 1739"/>
              <a:gd name="T101" fmla="*/ 119 h 347"/>
              <a:gd name="T102" fmla="*/ 253 w 1739"/>
              <a:gd name="T103" fmla="*/ 184 h 347"/>
              <a:gd name="T104" fmla="*/ 225 w 1739"/>
              <a:gd name="T105" fmla="*/ 119 h 347"/>
              <a:gd name="T106" fmla="*/ 121 w 1739"/>
              <a:gd name="T107" fmla="*/ 219 h 347"/>
              <a:gd name="T108" fmla="*/ 172 w 1739"/>
              <a:gd name="T109" fmla="*/ 228 h 347"/>
              <a:gd name="T110" fmla="*/ 201 w 1739"/>
              <a:gd name="T111" fmla="*/ 119 h 347"/>
              <a:gd name="T112" fmla="*/ 155 w 1739"/>
              <a:gd name="T113" fmla="*/ 205 h 347"/>
              <a:gd name="T114" fmla="*/ 107 w 1739"/>
              <a:gd name="T115" fmla="*/ 119 h 347"/>
              <a:gd name="T116" fmla="*/ 97 w 1739"/>
              <a:gd name="T117" fmla="*/ 227 h 347"/>
              <a:gd name="T118" fmla="*/ 0 w 1739"/>
              <a:gd name="T119" fmla="*/ 22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39" h="347">
                <a:moveTo>
                  <a:pt x="1546" y="119"/>
                </a:moveTo>
                <a:lnTo>
                  <a:pt x="1546" y="119"/>
                </a:lnTo>
                <a:lnTo>
                  <a:pt x="1547" y="113"/>
                </a:lnTo>
                <a:lnTo>
                  <a:pt x="1550" y="107"/>
                </a:lnTo>
                <a:lnTo>
                  <a:pt x="1557" y="103"/>
                </a:lnTo>
                <a:lnTo>
                  <a:pt x="1563" y="102"/>
                </a:lnTo>
                <a:lnTo>
                  <a:pt x="1563" y="102"/>
                </a:lnTo>
                <a:lnTo>
                  <a:pt x="1570" y="103"/>
                </a:lnTo>
                <a:lnTo>
                  <a:pt x="1576" y="107"/>
                </a:lnTo>
                <a:lnTo>
                  <a:pt x="1580" y="113"/>
                </a:lnTo>
                <a:lnTo>
                  <a:pt x="1581" y="119"/>
                </a:lnTo>
                <a:lnTo>
                  <a:pt x="1581" y="119"/>
                </a:lnTo>
                <a:lnTo>
                  <a:pt x="1580" y="126"/>
                </a:lnTo>
                <a:lnTo>
                  <a:pt x="1576" y="131"/>
                </a:lnTo>
                <a:lnTo>
                  <a:pt x="1570" y="135"/>
                </a:lnTo>
                <a:lnTo>
                  <a:pt x="1563" y="137"/>
                </a:lnTo>
                <a:lnTo>
                  <a:pt x="1563" y="137"/>
                </a:lnTo>
                <a:lnTo>
                  <a:pt x="1557" y="135"/>
                </a:lnTo>
                <a:lnTo>
                  <a:pt x="1550" y="131"/>
                </a:lnTo>
                <a:lnTo>
                  <a:pt x="1547" y="126"/>
                </a:lnTo>
                <a:lnTo>
                  <a:pt x="1546" y="119"/>
                </a:lnTo>
                <a:lnTo>
                  <a:pt x="1546" y="119"/>
                </a:lnTo>
                <a:close/>
                <a:moveTo>
                  <a:pt x="1451" y="306"/>
                </a:moveTo>
                <a:lnTo>
                  <a:pt x="1451" y="306"/>
                </a:lnTo>
                <a:lnTo>
                  <a:pt x="1463" y="315"/>
                </a:lnTo>
                <a:lnTo>
                  <a:pt x="1475" y="323"/>
                </a:lnTo>
                <a:lnTo>
                  <a:pt x="1489" y="330"/>
                </a:lnTo>
                <a:lnTo>
                  <a:pt x="1503" y="336"/>
                </a:lnTo>
                <a:lnTo>
                  <a:pt x="1518" y="341"/>
                </a:lnTo>
                <a:lnTo>
                  <a:pt x="1532" y="344"/>
                </a:lnTo>
                <a:lnTo>
                  <a:pt x="1547" y="345"/>
                </a:lnTo>
                <a:lnTo>
                  <a:pt x="1564" y="347"/>
                </a:lnTo>
                <a:lnTo>
                  <a:pt x="1564" y="347"/>
                </a:lnTo>
                <a:lnTo>
                  <a:pt x="1580" y="345"/>
                </a:lnTo>
                <a:lnTo>
                  <a:pt x="1595" y="344"/>
                </a:lnTo>
                <a:lnTo>
                  <a:pt x="1609" y="341"/>
                </a:lnTo>
                <a:lnTo>
                  <a:pt x="1624" y="336"/>
                </a:lnTo>
                <a:lnTo>
                  <a:pt x="1638" y="330"/>
                </a:lnTo>
                <a:lnTo>
                  <a:pt x="1652" y="323"/>
                </a:lnTo>
                <a:lnTo>
                  <a:pt x="1664" y="315"/>
                </a:lnTo>
                <a:lnTo>
                  <a:pt x="1676" y="306"/>
                </a:lnTo>
                <a:lnTo>
                  <a:pt x="1653" y="283"/>
                </a:lnTo>
                <a:lnTo>
                  <a:pt x="1653" y="283"/>
                </a:lnTo>
                <a:lnTo>
                  <a:pt x="1638" y="295"/>
                </a:lnTo>
                <a:lnTo>
                  <a:pt x="1619" y="306"/>
                </a:lnTo>
                <a:lnTo>
                  <a:pt x="1599" y="314"/>
                </a:lnTo>
                <a:lnTo>
                  <a:pt x="1580" y="317"/>
                </a:lnTo>
                <a:lnTo>
                  <a:pt x="1580" y="195"/>
                </a:lnTo>
                <a:lnTo>
                  <a:pt x="1609" y="195"/>
                </a:lnTo>
                <a:lnTo>
                  <a:pt x="1609" y="172"/>
                </a:lnTo>
                <a:lnTo>
                  <a:pt x="1580" y="172"/>
                </a:lnTo>
                <a:lnTo>
                  <a:pt x="1580" y="154"/>
                </a:lnTo>
                <a:lnTo>
                  <a:pt x="1580" y="154"/>
                </a:lnTo>
                <a:lnTo>
                  <a:pt x="1589" y="149"/>
                </a:lnTo>
                <a:lnTo>
                  <a:pt x="1596" y="142"/>
                </a:lnTo>
                <a:lnTo>
                  <a:pt x="1601" y="131"/>
                </a:lnTo>
                <a:lnTo>
                  <a:pt x="1603" y="125"/>
                </a:lnTo>
                <a:lnTo>
                  <a:pt x="1604" y="119"/>
                </a:lnTo>
                <a:lnTo>
                  <a:pt x="1604" y="119"/>
                </a:lnTo>
                <a:lnTo>
                  <a:pt x="1603" y="111"/>
                </a:lnTo>
                <a:lnTo>
                  <a:pt x="1601" y="103"/>
                </a:lnTo>
                <a:lnTo>
                  <a:pt x="1596" y="97"/>
                </a:lnTo>
                <a:lnTo>
                  <a:pt x="1592" y="91"/>
                </a:lnTo>
                <a:lnTo>
                  <a:pt x="1586" y="87"/>
                </a:lnTo>
                <a:lnTo>
                  <a:pt x="1580" y="84"/>
                </a:lnTo>
                <a:lnTo>
                  <a:pt x="1572" y="81"/>
                </a:lnTo>
                <a:lnTo>
                  <a:pt x="1564" y="81"/>
                </a:lnTo>
                <a:lnTo>
                  <a:pt x="1564" y="81"/>
                </a:lnTo>
                <a:lnTo>
                  <a:pt x="1555" y="81"/>
                </a:lnTo>
                <a:lnTo>
                  <a:pt x="1547" y="84"/>
                </a:lnTo>
                <a:lnTo>
                  <a:pt x="1541" y="87"/>
                </a:lnTo>
                <a:lnTo>
                  <a:pt x="1535" y="91"/>
                </a:lnTo>
                <a:lnTo>
                  <a:pt x="1530" y="97"/>
                </a:lnTo>
                <a:lnTo>
                  <a:pt x="1526" y="103"/>
                </a:lnTo>
                <a:lnTo>
                  <a:pt x="1524" y="111"/>
                </a:lnTo>
                <a:lnTo>
                  <a:pt x="1523" y="119"/>
                </a:lnTo>
                <a:lnTo>
                  <a:pt x="1523" y="119"/>
                </a:lnTo>
                <a:lnTo>
                  <a:pt x="1524" y="125"/>
                </a:lnTo>
                <a:lnTo>
                  <a:pt x="1526" y="131"/>
                </a:lnTo>
                <a:lnTo>
                  <a:pt x="1530" y="142"/>
                </a:lnTo>
                <a:lnTo>
                  <a:pt x="1538" y="149"/>
                </a:lnTo>
                <a:lnTo>
                  <a:pt x="1547" y="154"/>
                </a:lnTo>
                <a:lnTo>
                  <a:pt x="1547" y="172"/>
                </a:lnTo>
                <a:lnTo>
                  <a:pt x="1518" y="172"/>
                </a:lnTo>
                <a:lnTo>
                  <a:pt x="1518" y="195"/>
                </a:lnTo>
                <a:lnTo>
                  <a:pt x="1547" y="195"/>
                </a:lnTo>
                <a:lnTo>
                  <a:pt x="1547" y="317"/>
                </a:lnTo>
                <a:lnTo>
                  <a:pt x="1547" y="317"/>
                </a:lnTo>
                <a:lnTo>
                  <a:pt x="1527" y="314"/>
                </a:lnTo>
                <a:lnTo>
                  <a:pt x="1507" y="306"/>
                </a:lnTo>
                <a:lnTo>
                  <a:pt x="1489" y="295"/>
                </a:lnTo>
                <a:lnTo>
                  <a:pt x="1474" y="283"/>
                </a:lnTo>
                <a:lnTo>
                  <a:pt x="1451" y="306"/>
                </a:lnTo>
                <a:close/>
                <a:moveTo>
                  <a:pt x="1388" y="172"/>
                </a:moveTo>
                <a:lnTo>
                  <a:pt x="1388" y="172"/>
                </a:lnTo>
                <a:lnTo>
                  <a:pt x="1389" y="155"/>
                </a:lnTo>
                <a:lnTo>
                  <a:pt x="1392" y="137"/>
                </a:lnTo>
                <a:lnTo>
                  <a:pt x="1395" y="122"/>
                </a:lnTo>
                <a:lnTo>
                  <a:pt x="1402" y="105"/>
                </a:lnTo>
                <a:lnTo>
                  <a:pt x="1409" y="90"/>
                </a:lnTo>
                <a:lnTo>
                  <a:pt x="1418" y="76"/>
                </a:lnTo>
                <a:lnTo>
                  <a:pt x="1428" y="62"/>
                </a:lnTo>
                <a:lnTo>
                  <a:pt x="1440" y="50"/>
                </a:lnTo>
                <a:lnTo>
                  <a:pt x="1452" y="40"/>
                </a:lnTo>
                <a:lnTo>
                  <a:pt x="1466" y="30"/>
                </a:lnTo>
                <a:lnTo>
                  <a:pt x="1480" y="21"/>
                </a:lnTo>
                <a:lnTo>
                  <a:pt x="1495" y="14"/>
                </a:lnTo>
                <a:lnTo>
                  <a:pt x="1512" y="8"/>
                </a:lnTo>
                <a:lnTo>
                  <a:pt x="1529" y="5"/>
                </a:lnTo>
                <a:lnTo>
                  <a:pt x="1546" y="2"/>
                </a:lnTo>
                <a:lnTo>
                  <a:pt x="1564" y="0"/>
                </a:lnTo>
                <a:lnTo>
                  <a:pt x="1564" y="0"/>
                </a:lnTo>
                <a:lnTo>
                  <a:pt x="1581" y="2"/>
                </a:lnTo>
                <a:lnTo>
                  <a:pt x="1599" y="5"/>
                </a:lnTo>
                <a:lnTo>
                  <a:pt x="1615" y="8"/>
                </a:lnTo>
                <a:lnTo>
                  <a:pt x="1632" y="14"/>
                </a:lnTo>
                <a:lnTo>
                  <a:pt x="1647" y="21"/>
                </a:lnTo>
                <a:lnTo>
                  <a:pt x="1661" y="30"/>
                </a:lnTo>
                <a:lnTo>
                  <a:pt x="1675" y="40"/>
                </a:lnTo>
                <a:lnTo>
                  <a:pt x="1687" y="50"/>
                </a:lnTo>
                <a:lnTo>
                  <a:pt x="1699" y="62"/>
                </a:lnTo>
                <a:lnTo>
                  <a:pt x="1708" y="76"/>
                </a:lnTo>
                <a:lnTo>
                  <a:pt x="1718" y="90"/>
                </a:lnTo>
                <a:lnTo>
                  <a:pt x="1725" y="105"/>
                </a:lnTo>
                <a:lnTo>
                  <a:pt x="1731" y="122"/>
                </a:lnTo>
                <a:lnTo>
                  <a:pt x="1736" y="137"/>
                </a:lnTo>
                <a:lnTo>
                  <a:pt x="1737" y="155"/>
                </a:lnTo>
                <a:lnTo>
                  <a:pt x="1739" y="172"/>
                </a:lnTo>
                <a:lnTo>
                  <a:pt x="1739" y="172"/>
                </a:lnTo>
                <a:lnTo>
                  <a:pt x="1737" y="189"/>
                </a:lnTo>
                <a:lnTo>
                  <a:pt x="1736" y="204"/>
                </a:lnTo>
                <a:lnTo>
                  <a:pt x="1733" y="219"/>
                </a:lnTo>
                <a:lnTo>
                  <a:pt x="1727" y="233"/>
                </a:lnTo>
                <a:lnTo>
                  <a:pt x="1722" y="248"/>
                </a:lnTo>
                <a:lnTo>
                  <a:pt x="1714" y="260"/>
                </a:lnTo>
                <a:lnTo>
                  <a:pt x="1705" y="274"/>
                </a:lnTo>
                <a:lnTo>
                  <a:pt x="1696" y="286"/>
                </a:lnTo>
                <a:lnTo>
                  <a:pt x="1673" y="263"/>
                </a:lnTo>
                <a:lnTo>
                  <a:pt x="1673" y="263"/>
                </a:lnTo>
                <a:lnTo>
                  <a:pt x="1681" y="253"/>
                </a:lnTo>
                <a:lnTo>
                  <a:pt x="1687" y="242"/>
                </a:lnTo>
                <a:lnTo>
                  <a:pt x="1693" y="231"/>
                </a:lnTo>
                <a:lnTo>
                  <a:pt x="1698" y="221"/>
                </a:lnTo>
                <a:lnTo>
                  <a:pt x="1701" y="209"/>
                </a:lnTo>
                <a:lnTo>
                  <a:pt x="1704" y="196"/>
                </a:lnTo>
                <a:lnTo>
                  <a:pt x="1705" y="184"/>
                </a:lnTo>
                <a:lnTo>
                  <a:pt x="1707" y="172"/>
                </a:lnTo>
                <a:lnTo>
                  <a:pt x="1707" y="172"/>
                </a:lnTo>
                <a:lnTo>
                  <a:pt x="1705" y="158"/>
                </a:lnTo>
                <a:lnTo>
                  <a:pt x="1704" y="145"/>
                </a:lnTo>
                <a:lnTo>
                  <a:pt x="1699" y="131"/>
                </a:lnTo>
                <a:lnTo>
                  <a:pt x="1695" y="117"/>
                </a:lnTo>
                <a:lnTo>
                  <a:pt x="1688" y="105"/>
                </a:lnTo>
                <a:lnTo>
                  <a:pt x="1682" y="93"/>
                </a:lnTo>
                <a:lnTo>
                  <a:pt x="1673" y="82"/>
                </a:lnTo>
                <a:lnTo>
                  <a:pt x="1664" y="72"/>
                </a:lnTo>
                <a:lnTo>
                  <a:pt x="1655" y="62"/>
                </a:lnTo>
                <a:lnTo>
                  <a:pt x="1642" y="55"/>
                </a:lnTo>
                <a:lnTo>
                  <a:pt x="1632" y="47"/>
                </a:lnTo>
                <a:lnTo>
                  <a:pt x="1619" y="41"/>
                </a:lnTo>
                <a:lnTo>
                  <a:pt x="1606" y="37"/>
                </a:lnTo>
                <a:lnTo>
                  <a:pt x="1592" y="33"/>
                </a:lnTo>
                <a:lnTo>
                  <a:pt x="1578" y="30"/>
                </a:lnTo>
                <a:lnTo>
                  <a:pt x="1564" y="30"/>
                </a:lnTo>
                <a:lnTo>
                  <a:pt x="1564" y="30"/>
                </a:lnTo>
                <a:lnTo>
                  <a:pt x="1549" y="30"/>
                </a:lnTo>
                <a:lnTo>
                  <a:pt x="1535" y="33"/>
                </a:lnTo>
                <a:lnTo>
                  <a:pt x="1521" y="37"/>
                </a:lnTo>
                <a:lnTo>
                  <a:pt x="1507" y="41"/>
                </a:lnTo>
                <a:lnTo>
                  <a:pt x="1495" y="47"/>
                </a:lnTo>
                <a:lnTo>
                  <a:pt x="1484" y="55"/>
                </a:lnTo>
                <a:lnTo>
                  <a:pt x="1474" y="62"/>
                </a:lnTo>
                <a:lnTo>
                  <a:pt x="1463" y="72"/>
                </a:lnTo>
                <a:lnTo>
                  <a:pt x="1454" y="82"/>
                </a:lnTo>
                <a:lnTo>
                  <a:pt x="1446" y="93"/>
                </a:lnTo>
                <a:lnTo>
                  <a:pt x="1438" y="105"/>
                </a:lnTo>
                <a:lnTo>
                  <a:pt x="1432" y="117"/>
                </a:lnTo>
                <a:lnTo>
                  <a:pt x="1428" y="131"/>
                </a:lnTo>
                <a:lnTo>
                  <a:pt x="1423" y="145"/>
                </a:lnTo>
                <a:lnTo>
                  <a:pt x="1422" y="158"/>
                </a:lnTo>
                <a:lnTo>
                  <a:pt x="1422" y="172"/>
                </a:lnTo>
                <a:lnTo>
                  <a:pt x="1422" y="172"/>
                </a:lnTo>
                <a:lnTo>
                  <a:pt x="1422" y="184"/>
                </a:lnTo>
                <a:lnTo>
                  <a:pt x="1423" y="196"/>
                </a:lnTo>
                <a:lnTo>
                  <a:pt x="1426" y="209"/>
                </a:lnTo>
                <a:lnTo>
                  <a:pt x="1429" y="221"/>
                </a:lnTo>
                <a:lnTo>
                  <a:pt x="1434" y="231"/>
                </a:lnTo>
                <a:lnTo>
                  <a:pt x="1440" y="242"/>
                </a:lnTo>
                <a:lnTo>
                  <a:pt x="1446" y="253"/>
                </a:lnTo>
                <a:lnTo>
                  <a:pt x="1454" y="263"/>
                </a:lnTo>
                <a:lnTo>
                  <a:pt x="1431" y="286"/>
                </a:lnTo>
                <a:lnTo>
                  <a:pt x="1431" y="286"/>
                </a:lnTo>
                <a:lnTo>
                  <a:pt x="1422" y="274"/>
                </a:lnTo>
                <a:lnTo>
                  <a:pt x="1412" y="260"/>
                </a:lnTo>
                <a:lnTo>
                  <a:pt x="1406" y="248"/>
                </a:lnTo>
                <a:lnTo>
                  <a:pt x="1400" y="233"/>
                </a:lnTo>
                <a:lnTo>
                  <a:pt x="1394" y="219"/>
                </a:lnTo>
                <a:lnTo>
                  <a:pt x="1391" y="204"/>
                </a:lnTo>
                <a:lnTo>
                  <a:pt x="1389" y="189"/>
                </a:lnTo>
                <a:lnTo>
                  <a:pt x="1388" y="172"/>
                </a:lnTo>
                <a:lnTo>
                  <a:pt x="1388" y="172"/>
                </a:lnTo>
                <a:close/>
                <a:moveTo>
                  <a:pt x="1238" y="227"/>
                </a:moveTo>
                <a:lnTo>
                  <a:pt x="1238" y="119"/>
                </a:lnTo>
                <a:lnTo>
                  <a:pt x="1267" y="119"/>
                </a:lnTo>
                <a:lnTo>
                  <a:pt x="1267" y="202"/>
                </a:lnTo>
                <a:lnTo>
                  <a:pt x="1316" y="202"/>
                </a:lnTo>
                <a:lnTo>
                  <a:pt x="1316" y="227"/>
                </a:lnTo>
                <a:lnTo>
                  <a:pt x="1238" y="227"/>
                </a:lnTo>
                <a:close/>
                <a:moveTo>
                  <a:pt x="1136" y="227"/>
                </a:moveTo>
                <a:lnTo>
                  <a:pt x="1216" y="227"/>
                </a:lnTo>
                <a:lnTo>
                  <a:pt x="1216" y="202"/>
                </a:lnTo>
                <a:lnTo>
                  <a:pt x="1164" y="202"/>
                </a:lnTo>
                <a:lnTo>
                  <a:pt x="1164" y="184"/>
                </a:lnTo>
                <a:lnTo>
                  <a:pt x="1207" y="184"/>
                </a:lnTo>
                <a:lnTo>
                  <a:pt x="1207" y="161"/>
                </a:lnTo>
                <a:lnTo>
                  <a:pt x="1164" y="161"/>
                </a:lnTo>
                <a:lnTo>
                  <a:pt x="1164" y="143"/>
                </a:lnTo>
                <a:lnTo>
                  <a:pt x="1215" y="143"/>
                </a:lnTo>
                <a:lnTo>
                  <a:pt x="1215" y="119"/>
                </a:lnTo>
                <a:lnTo>
                  <a:pt x="1136" y="119"/>
                </a:lnTo>
                <a:lnTo>
                  <a:pt x="1136" y="227"/>
                </a:lnTo>
                <a:close/>
                <a:moveTo>
                  <a:pt x="1012" y="174"/>
                </a:moveTo>
                <a:lnTo>
                  <a:pt x="1012" y="174"/>
                </a:lnTo>
                <a:lnTo>
                  <a:pt x="1014" y="161"/>
                </a:lnTo>
                <a:lnTo>
                  <a:pt x="1017" y="151"/>
                </a:lnTo>
                <a:lnTo>
                  <a:pt x="1021" y="140"/>
                </a:lnTo>
                <a:lnTo>
                  <a:pt x="1027" y="132"/>
                </a:lnTo>
                <a:lnTo>
                  <a:pt x="1035" y="125"/>
                </a:lnTo>
                <a:lnTo>
                  <a:pt x="1044" y="120"/>
                </a:lnTo>
                <a:lnTo>
                  <a:pt x="1054" y="117"/>
                </a:lnTo>
                <a:lnTo>
                  <a:pt x="1066" y="116"/>
                </a:lnTo>
                <a:lnTo>
                  <a:pt x="1066" y="116"/>
                </a:lnTo>
                <a:lnTo>
                  <a:pt x="1075" y="117"/>
                </a:lnTo>
                <a:lnTo>
                  <a:pt x="1083" y="119"/>
                </a:lnTo>
                <a:lnTo>
                  <a:pt x="1090" y="122"/>
                </a:lnTo>
                <a:lnTo>
                  <a:pt x="1096" y="125"/>
                </a:lnTo>
                <a:lnTo>
                  <a:pt x="1103" y="131"/>
                </a:lnTo>
                <a:lnTo>
                  <a:pt x="1107" y="137"/>
                </a:lnTo>
                <a:lnTo>
                  <a:pt x="1112" y="145"/>
                </a:lnTo>
                <a:lnTo>
                  <a:pt x="1113" y="154"/>
                </a:lnTo>
                <a:lnTo>
                  <a:pt x="1084" y="154"/>
                </a:lnTo>
                <a:lnTo>
                  <a:pt x="1084" y="154"/>
                </a:lnTo>
                <a:lnTo>
                  <a:pt x="1081" y="146"/>
                </a:lnTo>
                <a:lnTo>
                  <a:pt x="1078" y="143"/>
                </a:lnTo>
                <a:lnTo>
                  <a:pt x="1072" y="140"/>
                </a:lnTo>
                <a:lnTo>
                  <a:pt x="1066" y="140"/>
                </a:lnTo>
                <a:lnTo>
                  <a:pt x="1066" y="140"/>
                </a:lnTo>
                <a:lnTo>
                  <a:pt x="1061" y="140"/>
                </a:lnTo>
                <a:lnTo>
                  <a:pt x="1055" y="143"/>
                </a:lnTo>
                <a:lnTo>
                  <a:pt x="1052" y="146"/>
                </a:lnTo>
                <a:lnTo>
                  <a:pt x="1047" y="149"/>
                </a:lnTo>
                <a:lnTo>
                  <a:pt x="1046" y="154"/>
                </a:lnTo>
                <a:lnTo>
                  <a:pt x="1043" y="160"/>
                </a:lnTo>
                <a:lnTo>
                  <a:pt x="1041" y="174"/>
                </a:lnTo>
                <a:lnTo>
                  <a:pt x="1041" y="174"/>
                </a:lnTo>
                <a:lnTo>
                  <a:pt x="1043" y="187"/>
                </a:lnTo>
                <a:lnTo>
                  <a:pt x="1046" y="192"/>
                </a:lnTo>
                <a:lnTo>
                  <a:pt x="1049" y="198"/>
                </a:lnTo>
                <a:lnTo>
                  <a:pt x="1052" y="201"/>
                </a:lnTo>
                <a:lnTo>
                  <a:pt x="1057" y="204"/>
                </a:lnTo>
                <a:lnTo>
                  <a:pt x="1061" y="207"/>
                </a:lnTo>
                <a:lnTo>
                  <a:pt x="1067" y="207"/>
                </a:lnTo>
                <a:lnTo>
                  <a:pt x="1067" y="207"/>
                </a:lnTo>
                <a:lnTo>
                  <a:pt x="1078" y="205"/>
                </a:lnTo>
                <a:lnTo>
                  <a:pt x="1086" y="202"/>
                </a:lnTo>
                <a:lnTo>
                  <a:pt x="1086" y="187"/>
                </a:lnTo>
                <a:lnTo>
                  <a:pt x="1067" y="187"/>
                </a:lnTo>
                <a:lnTo>
                  <a:pt x="1067" y="167"/>
                </a:lnTo>
                <a:lnTo>
                  <a:pt x="1113" y="167"/>
                </a:lnTo>
                <a:lnTo>
                  <a:pt x="1113" y="215"/>
                </a:lnTo>
                <a:lnTo>
                  <a:pt x="1113" y="215"/>
                </a:lnTo>
                <a:lnTo>
                  <a:pt x="1103" y="222"/>
                </a:lnTo>
                <a:lnTo>
                  <a:pt x="1092" y="227"/>
                </a:lnTo>
                <a:lnTo>
                  <a:pt x="1080" y="230"/>
                </a:lnTo>
                <a:lnTo>
                  <a:pt x="1070" y="231"/>
                </a:lnTo>
                <a:lnTo>
                  <a:pt x="1070" y="231"/>
                </a:lnTo>
                <a:lnTo>
                  <a:pt x="1057" y="230"/>
                </a:lnTo>
                <a:lnTo>
                  <a:pt x="1046" y="227"/>
                </a:lnTo>
                <a:lnTo>
                  <a:pt x="1035" y="222"/>
                </a:lnTo>
                <a:lnTo>
                  <a:pt x="1027" y="216"/>
                </a:lnTo>
                <a:lnTo>
                  <a:pt x="1021" y="207"/>
                </a:lnTo>
                <a:lnTo>
                  <a:pt x="1017" y="198"/>
                </a:lnTo>
                <a:lnTo>
                  <a:pt x="1014" y="186"/>
                </a:lnTo>
                <a:lnTo>
                  <a:pt x="1012" y="174"/>
                </a:lnTo>
                <a:lnTo>
                  <a:pt x="1012" y="174"/>
                </a:lnTo>
                <a:close/>
                <a:moveTo>
                  <a:pt x="937" y="189"/>
                </a:moveTo>
                <a:lnTo>
                  <a:pt x="951" y="148"/>
                </a:lnTo>
                <a:lnTo>
                  <a:pt x="965" y="189"/>
                </a:lnTo>
                <a:lnTo>
                  <a:pt x="937" y="189"/>
                </a:lnTo>
                <a:close/>
                <a:moveTo>
                  <a:pt x="894" y="227"/>
                </a:moveTo>
                <a:lnTo>
                  <a:pt x="925" y="227"/>
                </a:lnTo>
                <a:lnTo>
                  <a:pt x="929" y="210"/>
                </a:lnTo>
                <a:lnTo>
                  <a:pt x="972" y="210"/>
                </a:lnTo>
                <a:lnTo>
                  <a:pt x="978" y="227"/>
                </a:lnTo>
                <a:lnTo>
                  <a:pt x="1008" y="227"/>
                </a:lnTo>
                <a:lnTo>
                  <a:pt x="966" y="119"/>
                </a:lnTo>
                <a:lnTo>
                  <a:pt x="935" y="119"/>
                </a:lnTo>
                <a:lnTo>
                  <a:pt x="894" y="227"/>
                </a:lnTo>
                <a:close/>
                <a:moveTo>
                  <a:pt x="787" y="227"/>
                </a:moveTo>
                <a:lnTo>
                  <a:pt x="813" y="227"/>
                </a:lnTo>
                <a:lnTo>
                  <a:pt x="813" y="163"/>
                </a:lnTo>
                <a:lnTo>
                  <a:pt x="851" y="227"/>
                </a:lnTo>
                <a:lnTo>
                  <a:pt x="882" y="227"/>
                </a:lnTo>
                <a:lnTo>
                  <a:pt x="882" y="119"/>
                </a:lnTo>
                <a:lnTo>
                  <a:pt x="854" y="119"/>
                </a:lnTo>
                <a:lnTo>
                  <a:pt x="854" y="183"/>
                </a:lnTo>
                <a:lnTo>
                  <a:pt x="816" y="119"/>
                </a:lnTo>
                <a:lnTo>
                  <a:pt x="787" y="119"/>
                </a:lnTo>
                <a:lnTo>
                  <a:pt x="787" y="227"/>
                </a:lnTo>
                <a:close/>
                <a:moveTo>
                  <a:pt x="664" y="184"/>
                </a:moveTo>
                <a:lnTo>
                  <a:pt x="664" y="170"/>
                </a:lnTo>
                <a:lnTo>
                  <a:pt x="707" y="170"/>
                </a:lnTo>
                <a:lnTo>
                  <a:pt x="707" y="126"/>
                </a:lnTo>
                <a:lnTo>
                  <a:pt x="724" y="126"/>
                </a:lnTo>
                <a:lnTo>
                  <a:pt x="724" y="170"/>
                </a:lnTo>
                <a:lnTo>
                  <a:pt x="767" y="170"/>
                </a:lnTo>
                <a:lnTo>
                  <a:pt x="767" y="184"/>
                </a:lnTo>
                <a:lnTo>
                  <a:pt x="724" y="184"/>
                </a:lnTo>
                <a:lnTo>
                  <a:pt x="724" y="227"/>
                </a:lnTo>
                <a:lnTo>
                  <a:pt x="707" y="227"/>
                </a:lnTo>
                <a:lnTo>
                  <a:pt x="707" y="184"/>
                </a:lnTo>
                <a:lnTo>
                  <a:pt x="664" y="184"/>
                </a:lnTo>
                <a:close/>
                <a:moveTo>
                  <a:pt x="570" y="227"/>
                </a:moveTo>
                <a:lnTo>
                  <a:pt x="652" y="227"/>
                </a:lnTo>
                <a:lnTo>
                  <a:pt x="652" y="202"/>
                </a:lnTo>
                <a:lnTo>
                  <a:pt x="598" y="202"/>
                </a:lnTo>
                <a:lnTo>
                  <a:pt x="598" y="184"/>
                </a:lnTo>
                <a:lnTo>
                  <a:pt x="643" y="184"/>
                </a:lnTo>
                <a:lnTo>
                  <a:pt x="643" y="161"/>
                </a:lnTo>
                <a:lnTo>
                  <a:pt x="598" y="161"/>
                </a:lnTo>
                <a:lnTo>
                  <a:pt x="598" y="143"/>
                </a:lnTo>
                <a:lnTo>
                  <a:pt x="649" y="143"/>
                </a:lnTo>
                <a:lnTo>
                  <a:pt x="649" y="119"/>
                </a:lnTo>
                <a:lnTo>
                  <a:pt x="570" y="119"/>
                </a:lnTo>
                <a:lnTo>
                  <a:pt x="570" y="227"/>
                </a:lnTo>
                <a:close/>
                <a:moveTo>
                  <a:pt x="449" y="227"/>
                </a:moveTo>
                <a:lnTo>
                  <a:pt x="477" y="227"/>
                </a:lnTo>
                <a:lnTo>
                  <a:pt x="477" y="163"/>
                </a:lnTo>
                <a:lnTo>
                  <a:pt x="515" y="227"/>
                </a:lnTo>
                <a:lnTo>
                  <a:pt x="544" y="227"/>
                </a:lnTo>
                <a:lnTo>
                  <a:pt x="544" y="119"/>
                </a:lnTo>
                <a:lnTo>
                  <a:pt x="518" y="119"/>
                </a:lnTo>
                <a:lnTo>
                  <a:pt x="518" y="183"/>
                </a:lnTo>
                <a:lnTo>
                  <a:pt x="478" y="119"/>
                </a:lnTo>
                <a:lnTo>
                  <a:pt x="449" y="119"/>
                </a:lnTo>
                <a:lnTo>
                  <a:pt x="449" y="227"/>
                </a:lnTo>
                <a:close/>
                <a:moveTo>
                  <a:pt x="328" y="227"/>
                </a:moveTo>
                <a:lnTo>
                  <a:pt x="357" y="227"/>
                </a:lnTo>
                <a:lnTo>
                  <a:pt x="357" y="186"/>
                </a:lnTo>
                <a:lnTo>
                  <a:pt x="396" y="186"/>
                </a:lnTo>
                <a:lnTo>
                  <a:pt x="396" y="227"/>
                </a:lnTo>
                <a:lnTo>
                  <a:pt x="425" y="227"/>
                </a:lnTo>
                <a:lnTo>
                  <a:pt x="425" y="119"/>
                </a:lnTo>
                <a:lnTo>
                  <a:pt x="396" y="119"/>
                </a:lnTo>
                <a:lnTo>
                  <a:pt x="396" y="160"/>
                </a:lnTo>
                <a:lnTo>
                  <a:pt x="357" y="160"/>
                </a:lnTo>
                <a:lnTo>
                  <a:pt x="357" y="119"/>
                </a:lnTo>
                <a:lnTo>
                  <a:pt x="328" y="119"/>
                </a:lnTo>
                <a:lnTo>
                  <a:pt x="328" y="227"/>
                </a:lnTo>
                <a:close/>
                <a:moveTo>
                  <a:pt x="225" y="227"/>
                </a:moveTo>
                <a:lnTo>
                  <a:pt x="307" y="227"/>
                </a:lnTo>
                <a:lnTo>
                  <a:pt x="307" y="202"/>
                </a:lnTo>
                <a:lnTo>
                  <a:pt x="253" y="202"/>
                </a:lnTo>
                <a:lnTo>
                  <a:pt x="253" y="184"/>
                </a:lnTo>
                <a:lnTo>
                  <a:pt x="298" y="184"/>
                </a:lnTo>
                <a:lnTo>
                  <a:pt x="298" y="161"/>
                </a:lnTo>
                <a:lnTo>
                  <a:pt x="253" y="161"/>
                </a:lnTo>
                <a:lnTo>
                  <a:pt x="253" y="143"/>
                </a:lnTo>
                <a:lnTo>
                  <a:pt x="304" y="143"/>
                </a:lnTo>
                <a:lnTo>
                  <a:pt x="304" y="119"/>
                </a:lnTo>
                <a:lnTo>
                  <a:pt x="225" y="119"/>
                </a:lnTo>
                <a:lnTo>
                  <a:pt x="225" y="227"/>
                </a:lnTo>
                <a:close/>
                <a:moveTo>
                  <a:pt x="107" y="183"/>
                </a:moveTo>
                <a:lnTo>
                  <a:pt x="107" y="183"/>
                </a:lnTo>
                <a:lnTo>
                  <a:pt x="107" y="195"/>
                </a:lnTo>
                <a:lnTo>
                  <a:pt x="110" y="205"/>
                </a:lnTo>
                <a:lnTo>
                  <a:pt x="115" y="213"/>
                </a:lnTo>
                <a:lnTo>
                  <a:pt x="121" y="219"/>
                </a:lnTo>
                <a:lnTo>
                  <a:pt x="129" y="225"/>
                </a:lnTo>
                <a:lnTo>
                  <a:pt x="136" y="228"/>
                </a:lnTo>
                <a:lnTo>
                  <a:pt x="144" y="230"/>
                </a:lnTo>
                <a:lnTo>
                  <a:pt x="155" y="231"/>
                </a:lnTo>
                <a:lnTo>
                  <a:pt x="155" y="231"/>
                </a:lnTo>
                <a:lnTo>
                  <a:pt x="164" y="230"/>
                </a:lnTo>
                <a:lnTo>
                  <a:pt x="172" y="228"/>
                </a:lnTo>
                <a:lnTo>
                  <a:pt x="181" y="225"/>
                </a:lnTo>
                <a:lnTo>
                  <a:pt x="187" y="219"/>
                </a:lnTo>
                <a:lnTo>
                  <a:pt x="193" y="213"/>
                </a:lnTo>
                <a:lnTo>
                  <a:pt x="198" y="205"/>
                </a:lnTo>
                <a:lnTo>
                  <a:pt x="201" y="195"/>
                </a:lnTo>
                <a:lnTo>
                  <a:pt x="201" y="183"/>
                </a:lnTo>
                <a:lnTo>
                  <a:pt x="201" y="119"/>
                </a:lnTo>
                <a:lnTo>
                  <a:pt x="172" y="119"/>
                </a:lnTo>
                <a:lnTo>
                  <a:pt x="172" y="187"/>
                </a:lnTo>
                <a:lnTo>
                  <a:pt x="172" y="187"/>
                </a:lnTo>
                <a:lnTo>
                  <a:pt x="170" y="195"/>
                </a:lnTo>
                <a:lnTo>
                  <a:pt x="167" y="201"/>
                </a:lnTo>
                <a:lnTo>
                  <a:pt x="163" y="205"/>
                </a:lnTo>
                <a:lnTo>
                  <a:pt x="155" y="205"/>
                </a:lnTo>
                <a:lnTo>
                  <a:pt x="155" y="205"/>
                </a:lnTo>
                <a:lnTo>
                  <a:pt x="146" y="205"/>
                </a:lnTo>
                <a:lnTo>
                  <a:pt x="141" y="201"/>
                </a:lnTo>
                <a:lnTo>
                  <a:pt x="136" y="195"/>
                </a:lnTo>
                <a:lnTo>
                  <a:pt x="136" y="187"/>
                </a:lnTo>
                <a:lnTo>
                  <a:pt x="136" y="119"/>
                </a:lnTo>
                <a:lnTo>
                  <a:pt x="107" y="119"/>
                </a:lnTo>
                <a:lnTo>
                  <a:pt x="107" y="183"/>
                </a:lnTo>
                <a:close/>
                <a:moveTo>
                  <a:pt x="0" y="227"/>
                </a:moveTo>
                <a:lnTo>
                  <a:pt x="29" y="227"/>
                </a:lnTo>
                <a:lnTo>
                  <a:pt x="29" y="196"/>
                </a:lnTo>
                <a:lnTo>
                  <a:pt x="38" y="184"/>
                </a:lnTo>
                <a:lnTo>
                  <a:pt x="63" y="227"/>
                </a:lnTo>
                <a:lnTo>
                  <a:pt x="97" y="227"/>
                </a:lnTo>
                <a:lnTo>
                  <a:pt x="58" y="163"/>
                </a:lnTo>
                <a:lnTo>
                  <a:pt x="92" y="119"/>
                </a:lnTo>
                <a:lnTo>
                  <a:pt x="58" y="119"/>
                </a:lnTo>
                <a:lnTo>
                  <a:pt x="29" y="158"/>
                </a:lnTo>
                <a:lnTo>
                  <a:pt x="29" y="119"/>
                </a:lnTo>
                <a:lnTo>
                  <a:pt x="0" y="119"/>
                </a:lnTo>
                <a:lnTo>
                  <a:pt x="0" y="2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4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ong_text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860699" y="1989138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860699" y="2365727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860699" y="3437876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860699" y="3817892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860699" y="4875714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860699" y="5252303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2456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dark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710224" y="0"/>
            <a:ext cx="7482976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-1" y="0"/>
            <a:ext cx="47102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631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ligh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-1" y="0"/>
            <a:ext cx="47102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710224" y="0"/>
            <a:ext cx="748297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789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7481775" y="0"/>
            <a:ext cx="470392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7484939" cy="6858000"/>
          </a:xfrm>
          <a:prstGeom prst="rect">
            <a:avLst/>
          </a:prstGeom>
          <a:solidFill>
            <a:schemeClr val="bg2"/>
          </a:solidFill>
        </p:spPr>
        <p:txBody>
          <a:bodyPr tIns="2628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047039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799"/>
            <a:ext cx="1908000" cy="378000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7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light+righ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2"/>
          </a:solidFill>
        </p:spPr>
        <p:txBody>
          <a:bodyPr lIns="612000" anchor="ctr"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12000" y="1629137"/>
            <a:ext cx="55800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902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dark+righ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6"/>
          </a:solidFill>
        </p:spPr>
        <p:txBody>
          <a:bodyPr lIns="612000" anchor="ctr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12000" y="1629137"/>
            <a:ext cx="55800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412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light+lef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2"/>
          </a:solidFill>
        </p:spPr>
        <p:txBody>
          <a:bodyPr lIns="612000" anchor="ctr"/>
          <a:lstStyle>
            <a:lvl1pPr marL="0" indent="0" algn="r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474157"/>
            <a:ext cx="60948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0572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dark+lef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6"/>
          </a:solidFill>
        </p:spPr>
        <p:txBody>
          <a:bodyPr lIns="61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474157"/>
            <a:ext cx="60948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530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half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088501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603" y="0"/>
            <a:ext cx="6094800" cy="6858000"/>
          </a:xfrm>
          <a:prstGeom prst="rect">
            <a:avLst/>
          </a:prstGeom>
          <a:solidFill>
            <a:schemeClr val="bg2"/>
          </a:solidFill>
        </p:spPr>
        <p:txBody>
          <a:bodyPr tIns="2592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39256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1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half_ligh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328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4172" y="0"/>
            <a:ext cx="6094800" cy="6858000"/>
          </a:xfrm>
          <a:prstGeom prst="rect">
            <a:avLst/>
          </a:prstGeom>
          <a:solidFill>
            <a:schemeClr val="bg2"/>
          </a:solidFill>
        </p:spPr>
        <p:txBody>
          <a:bodyPr tIns="2664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46779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8435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1_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1"/>
            <a:ext cx="12192000" cy="56639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DBEF03A9-9766-4E71-BCF8-20B6B18ADF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0865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AB8A5E0D-044D-48F2-BEB1-5547E59112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496353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DFC7AB1-8265-498F-A74A-371A0185A4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41839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AB8A5E0D-044D-48F2-BEB1-5547E591124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87326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7DFC7AB1-8265-498F-A74A-371A0185A4A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32814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6"/>
            <a:ext cx="8316914" cy="2016000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3488" y="569913"/>
            <a:ext cx="2760662" cy="550862"/>
          </a:xfrm>
          <a:custGeom>
            <a:avLst/>
            <a:gdLst>
              <a:gd name="T0" fmla="*/ 1563 w 1739"/>
              <a:gd name="T1" fmla="*/ 102 h 347"/>
              <a:gd name="T2" fmla="*/ 1576 w 1739"/>
              <a:gd name="T3" fmla="*/ 131 h 347"/>
              <a:gd name="T4" fmla="*/ 1546 w 1739"/>
              <a:gd name="T5" fmla="*/ 119 h 347"/>
              <a:gd name="T6" fmla="*/ 1503 w 1739"/>
              <a:gd name="T7" fmla="*/ 336 h 347"/>
              <a:gd name="T8" fmla="*/ 1595 w 1739"/>
              <a:gd name="T9" fmla="*/ 344 h 347"/>
              <a:gd name="T10" fmla="*/ 1653 w 1739"/>
              <a:gd name="T11" fmla="*/ 283 h 347"/>
              <a:gd name="T12" fmla="*/ 1609 w 1739"/>
              <a:gd name="T13" fmla="*/ 195 h 347"/>
              <a:gd name="T14" fmla="*/ 1601 w 1739"/>
              <a:gd name="T15" fmla="*/ 131 h 347"/>
              <a:gd name="T16" fmla="*/ 1592 w 1739"/>
              <a:gd name="T17" fmla="*/ 91 h 347"/>
              <a:gd name="T18" fmla="*/ 1547 w 1739"/>
              <a:gd name="T19" fmla="*/ 84 h 347"/>
              <a:gd name="T20" fmla="*/ 1523 w 1739"/>
              <a:gd name="T21" fmla="*/ 119 h 347"/>
              <a:gd name="T22" fmla="*/ 1518 w 1739"/>
              <a:gd name="T23" fmla="*/ 172 h 347"/>
              <a:gd name="T24" fmla="*/ 1489 w 1739"/>
              <a:gd name="T25" fmla="*/ 295 h 347"/>
              <a:gd name="T26" fmla="*/ 1395 w 1739"/>
              <a:gd name="T27" fmla="*/ 122 h 347"/>
              <a:gd name="T28" fmla="*/ 1466 w 1739"/>
              <a:gd name="T29" fmla="*/ 30 h 347"/>
              <a:gd name="T30" fmla="*/ 1564 w 1739"/>
              <a:gd name="T31" fmla="*/ 0 h 347"/>
              <a:gd name="T32" fmla="*/ 1675 w 1739"/>
              <a:gd name="T33" fmla="*/ 40 h 347"/>
              <a:gd name="T34" fmla="*/ 1736 w 1739"/>
              <a:gd name="T35" fmla="*/ 137 h 347"/>
              <a:gd name="T36" fmla="*/ 1727 w 1739"/>
              <a:gd name="T37" fmla="*/ 233 h 347"/>
              <a:gd name="T38" fmla="*/ 1681 w 1739"/>
              <a:gd name="T39" fmla="*/ 253 h 347"/>
              <a:gd name="T40" fmla="*/ 1707 w 1739"/>
              <a:gd name="T41" fmla="*/ 172 h 347"/>
              <a:gd name="T42" fmla="*/ 1682 w 1739"/>
              <a:gd name="T43" fmla="*/ 93 h 347"/>
              <a:gd name="T44" fmla="*/ 1606 w 1739"/>
              <a:gd name="T45" fmla="*/ 37 h 347"/>
              <a:gd name="T46" fmla="*/ 1521 w 1739"/>
              <a:gd name="T47" fmla="*/ 37 h 347"/>
              <a:gd name="T48" fmla="*/ 1446 w 1739"/>
              <a:gd name="T49" fmla="*/ 93 h 347"/>
              <a:gd name="T50" fmla="*/ 1422 w 1739"/>
              <a:gd name="T51" fmla="*/ 172 h 347"/>
              <a:gd name="T52" fmla="*/ 1446 w 1739"/>
              <a:gd name="T53" fmla="*/ 253 h 347"/>
              <a:gd name="T54" fmla="*/ 1400 w 1739"/>
              <a:gd name="T55" fmla="*/ 233 h 347"/>
              <a:gd name="T56" fmla="*/ 1238 w 1739"/>
              <a:gd name="T57" fmla="*/ 119 h 347"/>
              <a:gd name="T58" fmla="*/ 1216 w 1739"/>
              <a:gd name="T59" fmla="*/ 227 h 347"/>
              <a:gd name="T60" fmla="*/ 1164 w 1739"/>
              <a:gd name="T61" fmla="*/ 143 h 347"/>
              <a:gd name="T62" fmla="*/ 1014 w 1739"/>
              <a:gd name="T63" fmla="*/ 161 h 347"/>
              <a:gd name="T64" fmla="*/ 1066 w 1739"/>
              <a:gd name="T65" fmla="*/ 116 h 347"/>
              <a:gd name="T66" fmla="*/ 1107 w 1739"/>
              <a:gd name="T67" fmla="*/ 137 h 347"/>
              <a:gd name="T68" fmla="*/ 1072 w 1739"/>
              <a:gd name="T69" fmla="*/ 140 h 347"/>
              <a:gd name="T70" fmla="*/ 1046 w 1739"/>
              <a:gd name="T71" fmla="*/ 154 h 347"/>
              <a:gd name="T72" fmla="*/ 1052 w 1739"/>
              <a:gd name="T73" fmla="*/ 201 h 347"/>
              <a:gd name="T74" fmla="*/ 1086 w 1739"/>
              <a:gd name="T75" fmla="*/ 187 h 347"/>
              <a:gd name="T76" fmla="*/ 1092 w 1739"/>
              <a:gd name="T77" fmla="*/ 227 h 347"/>
              <a:gd name="T78" fmla="*/ 1027 w 1739"/>
              <a:gd name="T79" fmla="*/ 216 h 347"/>
              <a:gd name="T80" fmla="*/ 951 w 1739"/>
              <a:gd name="T81" fmla="*/ 148 h 347"/>
              <a:gd name="T82" fmla="*/ 978 w 1739"/>
              <a:gd name="T83" fmla="*/ 227 h 347"/>
              <a:gd name="T84" fmla="*/ 813 w 1739"/>
              <a:gd name="T85" fmla="*/ 163 h 347"/>
              <a:gd name="T86" fmla="*/ 787 w 1739"/>
              <a:gd name="T87" fmla="*/ 119 h 347"/>
              <a:gd name="T88" fmla="*/ 724 w 1739"/>
              <a:gd name="T89" fmla="*/ 170 h 347"/>
              <a:gd name="T90" fmla="*/ 664 w 1739"/>
              <a:gd name="T91" fmla="*/ 184 h 347"/>
              <a:gd name="T92" fmla="*/ 643 w 1739"/>
              <a:gd name="T93" fmla="*/ 161 h 347"/>
              <a:gd name="T94" fmla="*/ 449 w 1739"/>
              <a:gd name="T95" fmla="*/ 227 h 347"/>
              <a:gd name="T96" fmla="*/ 518 w 1739"/>
              <a:gd name="T97" fmla="*/ 183 h 347"/>
              <a:gd name="T98" fmla="*/ 396 w 1739"/>
              <a:gd name="T99" fmla="*/ 186 h 347"/>
              <a:gd name="T100" fmla="*/ 357 w 1739"/>
              <a:gd name="T101" fmla="*/ 119 h 347"/>
              <a:gd name="T102" fmla="*/ 253 w 1739"/>
              <a:gd name="T103" fmla="*/ 184 h 347"/>
              <a:gd name="T104" fmla="*/ 225 w 1739"/>
              <a:gd name="T105" fmla="*/ 119 h 347"/>
              <a:gd name="T106" fmla="*/ 121 w 1739"/>
              <a:gd name="T107" fmla="*/ 219 h 347"/>
              <a:gd name="T108" fmla="*/ 172 w 1739"/>
              <a:gd name="T109" fmla="*/ 228 h 347"/>
              <a:gd name="T110" fmla="*/ 201 w 1739"/>
              <a:gd name="T111" fmla="*/ 119 h 347"/>
              <a:gd name="T112" fmla="*/ 155 w 1739"/>
              <a:gd name="T113" fmla="*/ 205 h 347"/>
              <a:gd name="T114" fmla="*/ 107 w 1739"/>
              <a:gd name="T115" fmla="*/ 119 h 347"/>
              <a:gd name="T116" fmla="*/ 97 w 1739"/>
              <a:gd name="T117" fmla="*/ 227 h 347"/>
              <a:gd name="T118" fmla="*/ 0 w 1739"/>
              <a:gd name="T119" fmla="*/ 22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39" h="347">
                <a:moveTo>
                  <a:pt x="1546" y="119"/>
                </a:moveTo>
                <a:lnTo>
                  <a:pt x="1546" y="119"/>
                </a:lnTo>
                <a:lnTo>
                  <a:pt x="1547" y="113"/>
                </a:lnTo>
                <a:lnTo>
                  <a:pt x="1550" y="107"/>
                </a:lnTo>
                <a:lnTo>
                  <a:pt x="1557" y="103"/>
                </a:lnTo>
                <a:lnTo>
                  <a:pt x="1563" y="102"/>
                </a:lnTo>
                <a:lnTo>
                  <a:pt x="1563" y="102"/>
                </a:lnTo>
                <a:lnTo>
                  <a:pt x="1570" y="103"/>
                </a:lnTo>
                <a:lnTo>
                  <a:pt x="1576" y="107"/>
                </a:lnTo>
                <a:lnTo>
                  <a:pt x="1580" y="113"/>
                </a:lnTo>
                <a:lnTo>
                  <a:pt x="1581" y="119"/>
                </a:lnTo>
                <a:lnTo>
                  <a:pt x="1581" y="119"/>
                </a:lnTo>
                <a:lnTo>
                  <a:pt x="1580" y="126"/>
                </a:lnTo>
                <a:lnTo>
                  <a:pt x="1576" y="131"/>
                </a:lnTo>
                <a:lnTo>
                  <a:pt x="1570" y="135"/>
                </a:lnTo>
                <a:lnTo>
                  <a:pt x="1563" y="137"/>
                </a:lnTo>
                <a:lnTo>
                  <a:pt x="1563" y="137"/>
                </a:lnTo>
                <a:lnTo>
                  <a:pt x="1557" y="135"/>
                </a:lnTo>
                <a:lnTo>
                  <a:pt x="1550" y="131"/>
                </a:lnTo>
                <a:lnTo>
                  <a:pt x="1547" y="126"/>
                </a:lnTo>
                <a:lnTo>
                  <a:pt x="1546" y="119"/>
                </a:lnTo>
                <a:lnTo>
                  <a:pt x="1546" y="119"/>
                </a:lnTo>
                <a:close/>
                <a:moveTo>
                  <a:pt x="1451" y="306"/>
                </a:moveTo>
                <a:lnTo>
                  <a:pt x="1451" y="306"/>
                </a:lnTo>
                <a:lnTo>
                  <a:pt x="1463" y="315"/>
                </a:lnTo>
                <a:lnTo>
                  <a:pt x="1475" y="323"/>
                </a:lnTo>
                <a:lnTo>
                  <a:pt x="1489" y="330"/>
                </a:lnTo>
                <a:lnTo>
                  <a:pt x="1503" y="336"/>
                </a:lnTo>
                <a:lnTo>
                  <a:pt x="1518" y="341"/>
                </a:lnTo>
                <a:lnTo>
                  <a:pt x="1532" y="344"/>
                </a:lnTo>
                <a:lnTo>
                  <a:pt x="1547" y="345"/>
                </a:lnTo>
                <a:lnTo>
                  <a:pt x="1564" y="347"/>
                </a:lnTo>
                <a:lnTo>
                  <a:pt x="1564" y="347"/>
                </a:lnTo>
                <a:lnTo>
                  <a:pt x="1580" y="345"/>
                </a:lnTo>
                <a:lnTo>
                  <a:pt x="1595" y="344"/>
                </a:lnTo>
                <a:lnTo>
                  <a:pt x="1609" y="341"/>
                </a:lnTo>
                <a:lnTo>
                  <a:pt x="1624" y="336"/>
                </a:lnTo>
                <a:lnTo>
                  <a:pt x="1638" y="330"/>
                </a:lnTo>
                <a:lnTo>
                  <a:pt x="1652" y="323"/>
                </a:lnTo>
                <a:lnTo>
                  <a:pt x="1664" y="315"/>
                </a:lnTo>
                <a:lnTo>
                  <a:pt x="1676" y="306"/>
                </a:lnTo>
                <a:lnTo>
                  <a:pt x="1653" y="283"/>
                </a:lnTo>
                <a:lnTo>
                  <a:pt x="1653" y="283"/>
                </a:lnTo>
                <a:lnTo>
                  <a:pt x="1638" y="295"/>
                </a:lnTo>
                <a:lnTo>
                  <a:pt x="1619" y="306"/>
                </a:lnTo>
                <a:lnTo>
                  <a:pt x="1599" y="314"/>
                </a:lnTo>
                <a:lnTo>
                  <a:pt x="1580" y="317"/>
                </a:lnTo>
                <a:lnTo>
                  <a:pt x="1580" y="195"/>
                </a:lnTo>
                <a:lnTo>
                  <a:pt x="1609" y="195"/>
                </a:lnTo>
                <a:lnTo>
                  <a:pt x="1609" y="172"/>
                </a:lnTo>
                <a:lnTo>
                  <a:pt x="1580" y="172"/>
                </a:lnTo>
                <a:lnTo>
                  <a:pt x="1580" y="154"/>
                </a:lnTo>
                <a:lnTo>
                  <a:pt x="1580" y="154"/>
                </a:lnTo>
                <a:lnTo>
                  <a:pt x="1589" y="149"/>
                </a:lnTo>
                <a:lnTo>
                  <a:pt x="1596" y="142"/>
                </a:lnTo>
                <a:lnTo>
                  <a:pt x="1601" y="131"/>
                </a:lnTo>
                <a:lnTo>
                  <a:pt x="1603" y="125"/>
                </a:lnTo>
                <a:lnTo>
                  <a:pt x="1604" y="119"/>
                </a:lnTo>
                <a:lnTo>
                  <a:pt x="1604" y="119"/>
                </a:lnTo>
                <a:lnTo>
                  <a:pt x="1603" y="111"/>
                </a:lnTo>
                <a:lnTo>
                  <a:pt x="1601" y="103"/>
                </a:lnTo>
                <a:lnTo>
                  <a:pt x="1596" y="97"/>
                </a:lnTo>
                <a:lnTo>
                  <a:pt x="1592" y="91"/>
                </a:lnTo>
                <a:lnTo>
                  <a:pt x="1586" y="87"/>
                </a:lnTo>
                <a:lnTo>
                  <a:pt x="1580" y="84"/>
                </a:lnTo>
                <a:lnTo>
                  <a:pt x="1572" y="81"/>
                </a:lnTo>
                <a:lnTo>
                  <a:pt x="1564" y="81"/>
                </a:lnTo>
                <a:lnTo>
                  <a:pt x="1564" y="81"/>
                </a:lnTo>
                <a:lnTo>
                  <a:pt x="1555" y="81"/>
                </a:lnTo>
                <a:lnTo>
                  <a:pt x="1547" y="84"/>
                </a:lnTo>
                <a:lnTo>
                  <a:pt x="1541" y="87"/>
                </a:lnTo>
                <a:lnTo>
                  <a:pt x="1535" y="91"/>
                </a:lnTo>
                <a:lnTo>
                  <a:pt x="1530" y="97"/>
                </a:lnTo>
                <a:lnTo>
                  <a:pt x="1526" y="103"/>
                </a:lnTo>
                <a:lnTo>
                  <a:pt x="1524" y="111"/>
                </a:lnTo>
                <a:lnTo>
                  <a:pt x="1523" y="119"/>
                </a:lnTo>
                <a:lnTo>
                  <a:pt x="1523" y="119"/>
                </a:lnTo>
                <a:lnTo>
                  <a:pt x="1524" y="125"/>
                </a:lnTo>
                <a:lnTo>
                  <a:pt x="1526" y="131"/>
                </a:lnTo>
                <a:lnTo>
                  <a:pt x="1530" y="142"/>
                </a:lnTo>
                <a:lnTo>
                  <a:pt x="1538" y="149"/>
                </a:lnTo>
                <a:lnTo>
                  <a:pt x="1547" y="154"/>
                </a:lnTo>
                <a:lnTo>
                  <a:pt x="1547" y="172"/>
                </a:lnTo>
                <a:lnTo>
                  <a:pt x="1518" y="172"/>
                </a:lnTo>
                <a:lnTo>
                  <a:pt x="1518" y="195"/>
                </a:lnTo>
                <a:lnTo>
                  <a:pt x="1547" y="195"/>
                </a:lnTo>
                <a:lnTo>
                  <a:pt x="1547" y="317"/>
                </a:lnTo>
                <a:lnTo>
                  <a:pt x="1547" y="317"/>
                </a:lnTo>
                <a:lnTo>
                  <a:pt x="1527" y="314"/>
                </a:lnTo>
                <a:lnTo>
                  <a:pt x="1507" y="306"/>
                </a:lnTo>
                <a:lnTo>
                  <a:pt x="1489" y="295"/>
                </a:lnTo>
                <a:lnTo>
                  <a:pt x="1474" y="283"/>
                </a:lnTo>
                <a:lnTo>
                  <a:pt x="1451" y="306"/>
                </a:lnTo>
                <a:close/>
                <a:moveTo>
                  <a:pt x="1388" y="172"/>
                </a:moveTo>
                <a:lnTo>
                  <a:pt x="1388" y="172"/>
                </a:lnTo>
                <a:lnTo>
                  <a:pt x="1389" y="155"/>
                </a:lnTo>
                <a:lnTo>
                  <a:pt x="1392" y="137"/>
                </a:lnTo>
                <a:lnTo>
                  <a:pt x="1395" y="122"/>
                </a:lnTo>
                <a:lnTo>
                  <a:pt x="1402" y="105"/>
                </a:lnTo>
                <a:lnTo>
                  <a:pt x="1409" y="90"/>
                </a:lnTo>
                <a:lnTo>
                  <a:pt x="1418" y="76"/>
                </a:lnTo>
                <a:lnTo>
                  <a:pt x="1428" y="62"/>
                </a:lnTo>
                <a:lnTo>
                  <a:pt x="1440" y="50"/>
                </a:lnTo>
                <a:lnTo>
                  <a:pt x="1452" y="40"/>
                </a:lnTo>
                <a:lnTo>
                  <a:pt x="1466" y="30"/>
                </a:lnTo>
                <a:lnTo>
                  <a:pt x="1480" y="21"/>
                </a:lnTo>
                <a:lnTo>
                  <a:pt x="1495" y="14"/>
                </a:lnTo>
                <a:lnTo>
                  <a:pt x="1512" y="8"/>
                </a:lnTo>
                <a:lnTo>
                  <a:pt x="1529" y="5"/>
                </a:lnTo>
                <a:lnTo>
                  <a:pt x="1546" y="2"/>
                </a:lnTo>
                <a:lnTo>
                  <a:pt x="1564" y="0"/>
                </a:lnTo>
                <a:lnTo>
                  <a:pt x="1564" y="0"/>
                </a:lnTo>
                <a:lnTo>
                  <a:pt x="1581" y="2"/>
                </a:lnTo>
                <a:lnTo>
                  <a:pt x="1599" y="5"/>
                </a:lnTo>
                <a:lnTo>
                  <a:pt x="1615" y="8"/>
                </a:lnTo>
                <a:lnTo>
                  <a:pt x="1632" y="14"/>
                </a:lnTo>
                <a:lnTo>
                  <a:pt x="1647" y="21"/>
                </a:lnTo>
                <a:lnTo>
                  <a:pt x="1661" y="30"/>
                </a:lnTo>
                <a:lnTo>
                  <a:pt x="1675" y="40"/>
                </a:lnTo>
                <a:lnTo>
                  <a:pt x="1687" y="50"/>
                </a:lnTo>
                <a:lnTo>
                  <a:pt x="1699" y="62"/>
                </a:lnTo>
                <a:lnTo>
                  <a:pt x="1708" y="76"/>
                </a:lnTo>
                <a:lnTo>
                  <a:pt x="1718" y="90"/>
                </a:lnTo>
                <a:lnTo>
                  <a:pt x="1725" y="105"/>
                </a:lnTo>
                <a:lnTo>
                  <a:pt x="1731" y="122"/>
                </a:lnTo>
                <a:lnTo>
                  <a:pt x="1736" y="137"/>
                </a:lnTo>
                <a:lnTo>
                  <a:pt x="1737" y="155"/>
                </a:lnTo>
                <a:lnTo>
                  <a:pt x="1739" y="172"/>
                </a:lnTo>
                <a:lnTo>
                  <a:pt x="1739" y="172"/>
                </a:lnTo>
                <a:lnTo>
                  <a:pt x="1737" y="189"/>
                </a:lnTo>
                <a:lnTo>
                  <a:pt x="1736" y="204"/>
                </a:lnTo>
                <a:lnTo>
                  <a:pt x="1733" y="219"/>
                </a:lnTo>
                <a:lnTo>
                  <a:pt x="1727" y="233"/>
                </a:lnTo>
                <a:lnTo>
                  <a:pt x="1722" y="248"/>
                </a:lnTo>
                <a:lnTo>
                  <a:pt x="1714" y="260"/>
                </a:lnTo>
                <a:lnTo>
                  <a:pt x="1705" y="274"/>
                </a:lnTo>
                <a:lnTo>
                  <a:pt x="1696" y="286"/>
                </a:lnTo>
                <a:lnTo>
                  <a:pt x="1673" y="263"/>
                </a:lnTo>
                <a:lnTo>
                  <a:pt x="1673" y="263"/>
                </a:lnTo>
                <a:lnTo>
                  <a:pt x="1681" y="253"/>
                </a:lnTo>
                <a:lnTo>
                  <a:pt x="1687" y="242"/>
                </a:lnTo>
                <a:lnTo>
                  <a:pt x="1693" y="231"/>
                </a:lnTo>
                <a:lnTo>
                  <a:pt x="1698" y="221"/>
                </a:lnTo>
                <a:lnTo>
                  <a:pt x="1701" y="209"/>
                </a:lnTo>
                <a:lnTo>
                  <a:pt x="1704" y="196"/>
                </a:lnTo>
                <a:lnTo>
                  <a:pt x="1705" y="184"/>
                </a:lnTo>
                <a:lnTo>
                  <a:pt x="1707" y="172"/>
                </a:lnTo>
                <a:lnTo>
                  <a:pt x="1707" y="172"/>
                </a:lnTo>
                <a:lnTo>
                  <a:pt x="1705" y="158"/>
                </a:lnTo>
                <a:lnTo>
                  <a:pt x="1704" y="145"/>
                </a:lnTo>
                <a:lnTo>
                  <a:pt x="1699" y="131"/>
                </a:lnTo>
                <a:lnTo>
                  <a:pt x="1695" y="117"/>
                </a:lnTo>
                <a:lnTo>
                  <a:pt x="1688" y="105"/>
                </a:lnTo>
                <a:lnTo>
                  <a:pt x="1682" y="93"/>
                </a:lnTo>
                <a:lnTo>
                  <a:pt x="1673" y="82"/>
                </a:lnTo>
                <a:lnTo>
                  <a:pt x="1664" y="72"/>
                </a:lnTo>
                <a:lnTo>
                  <a:pt x="1655" y="62"/>
                </a:lnTo>
                <a:lnTo>
                  <a:pt x="1642" y="55"/>
                </a:lnTo>
                <a:lnTo>
                  <a:pt x="1632" y="47"/>
                </a:lnTo>
                <a:lnTo>
                  <a:pt x="1619" y="41"/>
                </a:lnTo>
                <a:lnTo>
                  <a:pt x="1606" y="37"/>
                </a:lnTo>
                <a:lnTo>
                  <a:pt x="1592" y="33"/>
                </a:lnTo>
                <a:lnTo>
                  <a:pt x="1578" y="30"/>
                </a:lnTo>
                <a:lnTo>
                  <a:pt x="1564" y="30"/>
                </a:lnTo>
                <a:lnTo>
                  <a:pt x="1564" y="30"/>
                </a:lnTo>
                <a:lnTo>
                  <a:pt x="1549" y="30"/>
                </a:lnTo>
                <a:lnTo>
                  <a:pt x="1535" y="33"/>
                </a:lnTo>
                <a:lnTo>
                  <a:pt x="1521" y="37"/>
                </a:lnTo>
                <a:lnTo>
                  <a:pt x="1507" y="41"/>
                </a:lnTo>
                <a:lnTo>
                  <a:pt x="1495" y="47"/>
                </a:lnTo>
                <a:lnTo>
                  <a:pt x="1484" y="55"/>
                </a:lnTo>
                <a:lnTo>
                  <a:pt x="1474" y="62"/>
                </a:lnTo>
                <a:lnTo>
                  <a:pt x="1463" y="72"/>
                </a:lnTo>
                <a:lnTo>
                  <a:pt x="1454" y="82"/>
                </a:lnTo>
                <a:lnTo>
                  <a:pt x="1446" y="93"/>
                </a:lnTo>
                <a:lnTo>
                  <a:pt x="1438" y="105"/>
                </a:lnTo>
                <a:lnTo>
                  <a:pt x="1432" y="117"/>
                </a:lnTo>
                <a:lnTo>
                  <a:pt x="1428" y="131"/>
                </a:lnTo>
                <a:lnTo>
                  <a:pt x="1423" y="145"/>
                </a:lnTo>
                <a:lnTo>
                  <a:pt x="1422" y="158"/>
                </a:lnTo>
                <a:lnTo>
                  <a:pt x="1422" y="172"/>
                </a:lnTo>
                <a:lnTo>
                  <a:pt x="1422" y="172"/>
                </a:lnTo>
                <a:lnTo>
                  <a:pt x="1422" y="184"/>
                </a:lnTo>
                <a:lnTo>
                  <a:pt x="1423" y="196"/>
                </a:lnTo>
                <a:lnTo>
                  <a:pt x="1426" y="209"/>
                </a:lnTo>
                <a:lnTo>
                  <a:pt x="1429" y="221"/>
                </a:lnTo>
                <a:lnTo>
                  <a:pt x="1434" y="231"/>
                </a:lnTo>
                <a:lnTo>
                  <a:pt x="1440" y="242"/>
                </a:lnTo>
                <a:lnTo>
                  <a:pt x="1446" y="253"/>
                </a:lnTo>
                <a:lnTo>
                  <a:pt x="1454" y="263"/>
                </a:lnTo>
                <a:lnTo>
                  <a:pt x="1431" y="286"/>
                </a:lnTo>
                <a:lnTo>
                  <a:pt x="1431" y="286"/>
                </a:lnTo>
                <a:lnTo>
                  <a:pt x="1422" y="274"/>
                </a:lnTo>
                <a:lnTo>
                  <a:pt x="1412" y="260"/>
                </a:lnTo>
                <a:lnTo>
                  <a:pt x="1406" y="248"/>
                </a:lnTo>
                <a:lnTo>
                  <a:pt x="1400" y="233"/>
                </a:lnTo>
                <a:lnTo>
                  <a:pt x="1394" y="219"/>
                </a:lnTo>
                <a:lnTo>
                  <a:pt x="1391" y="204"/>
                </a:lnTo>
                <a:lnTo>
                  <a:pt x="1389" y="189"/>
                </a:lnTo>
                <a:lnTo>
                  <a:pt x="1388" y="172"/>
                </a:lnTo>
                <a:lnTo>
                  <a:pt x="1388" y="172"/>
                </a:lnTo>
                <a:close/>
                <a:moveTo>
                  <a:pt x="1238" y="227"/>
                </a:moveTo>
                <a:lnTo>
                  <a:pt x="1238" y="119"/>
                </a:lnTo>
                <a:lnTo>
                  <a:pt x="1267" y="119"/>
                </a:lnTo>
                <a:lnTo>
                  <a:pt x="1267" y="202"/>
                </a:lnTo>
                <a:lnTo>
                  <a:pt x="1316" y="202"/>
                </a:lnTo>
                <a:lnTo>
                  <a:pt x="1316" y="227"/>
                </a:lnTo>
                <a:lnTo>
                  <a:pt x="1238" y="227"/>
                </a:lnTo>
                <a:close/>
                <a:moveTo>
                  <a:pt x="1136" y="227"/>
                </a:moveTo>
                <a:lnTo>
                  <a:pt x="1216" y="227"/>
                </a:lnTo>
                <a:lnTo>
                  <a:pt x="1216" y="202"/>
                </a:lnTo>
                <a:lnTo>
                  <a:pt x="1164" y="202"/>
                </a:lnTo>
                <a:lnTo>
                  <a:pt x="1164" y="184"/>
                </a:lnTo>
                <a:lnTo>
                  <a:pt x="1207" y="184"/>
                </a:lnTo>
                <a:lnTo>
                  <a:pt x="1207" y="161"/>
                </a:lnTo>
                <a:lnTo>
                  <a:pt x="1164" y="161"/>
                </a:lnTo>
                <a:lnTo>
                  <a:pt x="1164" y="143"/>
                </a:lnTo>
                <a:lnTo>
                  <a:pt x="1215" y="143"/>
                </a:lnTo>
                <a:lnTo>
                  <a:pt x="1215" y="119"/>
                </a:lnTo>
                <a:lnTo>
                  <a:pt x="1136" y="119"/>
                </a:lnTo>
                <a:lnTo>
                  <a:pt x="1136" y="227"/>
                </a:lnTo>
                <a:close/>
                <a:moveTo>
                  <a:pt x="1012" y="174"/>
                </a:moveTo>
                <a:lnTo>
                  <a:pt x="1012" y="174"/>
                </a:lnTo>
                <a:lnTo>
                  <a:pt x="1014" y="161"/>
                </a:lnTo>
                <a:lnTo>
                  <a:pt x="1017" y="151"/>
                </a:lnTo>
                <a:lnTo>
                  <a:pt x="1021" y="140"/>
                </a:lnTo>
                <a:lnTo>
                  <a:pt x="1027" y="132"/>
                </a:lnTo>
                <a:lnTo>
                  <a:pt x="1035" y="125"/>
                </a:lnTo>
                <a:lnTo>
                  <a:pt x="1044" y="120"/>
                </a:lnTo>
                <a:lnTo>
                  <a:pt x="1054" y="117"/>
                </a:lnTo>
                <a:lnTo>
                  <a:pt x="1066" y="116"/>
                </a:lnTo>
                <a:lnTo>
                  <a:pt x="1066" y="116"/>
                </a:lnTo>
                <a:lnTo>
                  <a:pt x="1075" y="117"/>
                </a:lnTo>
                <a:lnTo>
                  <a:pt x="1083" y="119"/>
                </a:lnTo>
                <a:lnTo>
                  <a:pt x="1090" y="122"/>
                </a:lnTo>
                <a:lnTo>
                  <a:pt x="1096" y="125"/>
                </a:lnTo>
                <a:lnTo>
                  <a:pt x="1103" y="131"/>
                </a:lnTo>
                <a:lnTo>
                  <a:pt x="1107" y="137"/>
                </a:lnTo>
                <a:lnTo>
                  <a:pt x="1112" y="145"/>
                </a:lnTo>
                <a:lnTo>
                  <a:pt x="1113" y="154"/>
                </a:lnTo>
                <a:lnTo>
                  <a:pt x="1084" y="154"/>
                </a:lnTo>
                <a:lnTo>
                  <a:pt x="1084" y="154"/>
                </a:lnTo>
                <a:lnTo>
                  <a:pt x="1081" y="146"/>
                </a:lnTo>
                <a:lnTo>
                  <a:pt x="1078" y="143"/>
                </a:lnTo>
                <a:lnTo>
                  <a:pt x="1072" y="140"/>
                </a:lnTo>
                <a:lnTo>
                  <a:pt x="1066" y="140"/>
                </a:lnTo>
                <a:lnTo>
                  <a:pt x="1066" y="140"/>
                </a:lnTo>
                <a:lnTo>
                  <a:pt x="1061" y="140"/>
                </a:lnTo>
                <a:lnTo>
                  <a:pt x="1055" y="143"/>
                </a:lnTo>
                <a:lnTo>
                  <a:pt x="1052" y="146"/>
                </a:lnTo>
                <a:lnTo>
                  <a:pt x="1047" y="149"/>
                </a:lnTo>
                <a:lnTo>
                  <a:pt x="1046" y="154"/>
                </a:lnTo>
                <a:lnTo>
                  <a:pt x="1043" y="160"/>
                </a:lnTo>
                <a:lnTo>
                  <a:pt x="1041" y="174"/>
                </a:lnTo>
                <a:lnTo>
                  <a:pt x="1041" y="174"/>
                </a:lnTo>
                <a:lnTo>
                  <a:pt x="1043" y="187"/>
                </a:lnTo>
                <a:lnTo>
                  <a:pt x="1046" y="192"/>
                </a:lnTo>
                <a:lnTo>
                  <a:pt x="1049" y="198"/>
                </a:lnTo>
                <a:lnTo>
                  <a:pt x="1052" y="201"/>
                </a:lnTo>
                <a:lnTo>
                  <a:pt x="1057" y="204"/>
                </a:lnTo>
                <a:lnTo>
                  <a:pt x="1061" y="207"/>
                </a:lnTo>
                <a:lnTo>
                  <a:pt x="1067" y="207"/>
                </a:lnTo>
                <a:lnTo>
                  <a:pt x="1067" y="207"/>
                </a:lnTo>
                <a:lnTo>
                  <a:pt x="1078" y="205"/>
                </a:lnTo>
                <a:lnTo>
                  <a:pt x="1086" y="202"/>
                </a:lnTo>
                <a:lnTo>
                  <a:pt x="1086" y="187"/>
                </a:lnTo>
                <a:lnTo>
                  <a:pt x="1067" y="187"/>
                </a:lnTo>
                <a:lnTo>
                  <a:pt x="1067" y="167"/>
                </a:lnTo>
                <a:lnTo>
                  <a:pt x="1113" y="167"/>
                </a:lnTo>
                <a:lnTo>
                  <a:pt x="1113" y="215"/>
                </a:lnTo>
                <a:lnTo>
                  <a:pt x="1113" y="215"/>
                </a:lnTo>
                <a:lnTo>
                  <a:pt x="1103" y="222"/>
                </a:lnTo>
                <a:lnTo>
                  <a:pt x="1092" y="227"/>
                </a:lnTo>
                <a:lnTo>
                  <a:pt x="1080" y="230"/>
                </a:lnTo>
                <a:lnTo>
                  <a:pt x="1070" y="231"/>
                </a:lnTo>
                <a:lnTo>
                  <a:pt x="1070" y="231"/>
                </a:lnTo>
                <a:lnTo>
                  <a:pt x="1057" y="230"/>
                </a:lnTo>
                <a:lnTo>
                  <a:pt x="1046" y="227"/>
                </a:lnTo>
                <a:lnTo>
                  <a:pt x="1035" y="222"/>
                </a:lnTo>
                <a:lnTo>
                  <a:pt x="1027" y="216"/>
                </a:lnTo>
                <a:lnTo>
                  <a:pt x="1021" y="207"/>
                </a:lnTo>
                <a:lnTo>
                  <a:pt x="1017" y="198"/>
                </a:lnTo>
                <a:lnTo>
                  <a:pt x="1014" y="186"/>
                </a:lnTo>
                <a:lnTo>
                  <a:pt x="1012" y="174"/>
                </a:lnTo>
                <a:lnTo>
                  <a:pt x="1012" y="174"/>
                </a:lnTo>
                <a:close/>
                <a:moveTo>
                  <a:pt x="937" y="189"/>
                </a:moveTo>
                <a:lnTo>
                  <a:pt x="951" y="148"/>
                </a:lnTo>
                <a:lnTo>
                  <a:pt x="965" y="189"/>
                </a:lnTo>
                <a:lnTo>
                  <a:pt x="937" y="189"/>
                </a:lnTo>
                <a:close/>
                <a:moveTo>
                  <a:pt x="894" y="227"/>
                </a:moveTo>
                <a:lnTo>
                  <a:pt x="925" y="227"/>
                </a:lnTo>
                <a:lnTo>
                  <a:pt x="929" y="210"/>
                </a:lnTo>
                <a:lnTo>
                  <a:pt x="972" y="210"/>
                </a:lnTo>
                <a:lnTo>
                  <a:pt x="978" y="227"/>
                </a:lnTo>
                <a:lnTo>
                  <a:pt x="1008" y="227"/>
                </a:lnTo>
                <a:lnTo>
                  <a:pt x="966" y="119"/>
                </a:lnTo>
                <a:lnTo>
                  <a:pt x="935" y="119"/>
                </a:lnTo>
                <a:lnTo>
                  <a:pt x="894" y="227"/>
                </a:lnTo>
                <a:close/>
                <a:moveTo>
                  <a:pt x="787" y="227"/>
                </a:moveTo>
                <a:lnTo>
                  <a:pt x="813" y="227"/>
                </a:lnTo>
                <a:lnTo>
                  <a:pt x="813" y="163"/>
                </a:lnTo>
                <a:lnTo>
                  <a:pt x="851" y="227"/>
                </a:lnTo>
                <a:lnTo>
                  <a:pt x="882" y="227"/>
                </a:lnTo>
                <a:lnTo>
                  <a:pt x="882" y="119"/>
                </a:lnTo>
                <a:lnTo>
                  <a:pt x="854" y="119"/>
                </a:lnTo>
                <a:lnTo>
                  <a:pt x="854" y="183"/>
                </a:lnTo>
                <a:lnTo>
                  <a:pt x="816" y="119"/>
                </a:lnTo>
                <a:lnTo>
                  <a:pt x="787" y="119"/>
                </a:lnTo>
                <a:lnTo>
                  <a:pt x="787" y="227"/>
                </a:lnTo>
                <a:close/>
                <a:moveTo>
                  <a:pt x="664" y="184"/>
                </a:moveTo>
                <a:lnTo>
                  <a:pt x="664" y="170"/>
                </a:lnTo>
                <a:lnTo>
                  <a:pt x="707" y="170"/>
                </a:lnTo>
                <a:lnTo>
                  <a:pt x="707" y="126"/>
                </a:lnTo>
                <a:lnTo>
                  <a:pt x="724" y="126"/>
                </a:lnTo>
                <a:lnTo>
                  <a:pt x="724" y="170"/>
                </a:lnTo>
                <a:lnTo>
                  <a:pt x="767" y="170"/>
                </a:lnTo>
                <a:lnTo>
                  <a:pt x="767" y="184"/>
                </a:lnTo>
                <a:lnTo>
                  <a:pt x="724" y="184"/>
                </a:lnTo>
                <a:lnTo>
                  <a:pt x="724" y="227"/>
                </a:lnTo>
                <a:lnTo>
                  <a:pt x="707" y="227"/>
                </a:lnTo>
                <a:lnTo>
                  <a:pt x="707" y="184"/>
                </a:lnTo>
                <a:lnTo>
                  <a:pt x="664" y="184"/>
                </a:lnTo>
                <a:close/>
                <a:moveTo>
                  <a:pt x="570" y="227"/>
                </a:moveTo>
                <a:lnTo>
                  <a:pt x="652" y="227"/>
                </a:lnTo>
                <a:lnTo>
                  <a:pt x="652" y="202"/>
                </a:lnTo>
                <a:lnTo>
                  <a:pt x="598" y="202"/>
                </a:lnTo>
                <a:lnTo>
                  <a:pt x="598" y="184"/>
                </a:lnTo>
                <a:lnTo>
                  <a:pt x="643" y="184"/>
                </a:lnTo>
                <a:lnTo>
                  <a:pt x="643" y="161"/>
                </a:lnTo>
                <a:lnTo>
                  <a:pt x="598" y="161"/>
                </a:lnTo>
                <a:lnTo>
                  <a:pt x="598" y="143"/>
                </a:lnTo>
                <a:lnTo>
                  <a:pt x="649" y="143"/>
                </a:lnTo>
                <a:lnTo>
                  <a:pt x="649" y="119"/>
                </a:lnTo>
                <a:lnTo>
                  <a:pt x="570" y="119"/>
                </a:lnTo>
                <a:lnTo>
                  <a:pt x="570" y="227"/>
                </a:lnTo>
                <a:close/>
                <a:moveTo>
                  <a:pt x="449" y="227"/>
                </a:moveTo>
                <a:lnTo>
                  <a:pt x="477" y="227"/>
                </a:lnTo>
                <a:lnTo>
                  <a:pt x="477" y="163"/>
                </a:lnTo>
                <a:lnTo>
                  <a:pt x="515" y="227"/>
                </a:lnTo>
                <a:lnTo>
                  <a:pt x="544" y="227"/>
                </a:lnTo>
                <a:lnTo>
                  <a:pt x="544" y="119"/>
                </a:lnTo>
                <a:lnTo>
                  <a:pt x="518" y="119"/>
                </a:lnTo>
                <a:lnTo>
                  <a:pt x="518" y="183"/>
                </a:lnTo>
                <a:lnTo>
                  <a:pt x="478" y="119"/>
                </a:lnTo>
                <a:lnTo>
                  <a:pt x="449" y="119"/>
                </a:lnTo>
                <a:lnTo>
                  <a:pt x="449" y="227"/>
                </a:lnTo>
                <a:close/>
                <a:moveTo>
                  <a:pt x="328" y="227"/>
                </a:moveTo>
                <a:lnTo>
                  <a:pt x="357" y="227"/>
                </a:lnTo>
                <a:lnTo>
                  <a:pt x="357" y="186"/>
                </a:lnTo>
                <a:lnTo>
                  <a:pt x="396" y="186"/>
                </a:lnTo>
                <a:lnTo>
                  <a:pt x="396" y="227"/>
                </a:lnTo>
                <a:lnTo>
                  <a:pt x="425" y="227"/>
                </a:lnTo>
                <a:lnTo>
                  <a:pt x="425" y="119"/>
                </a:lnTo>
                <a:lnTo>
                  <a:pt x="396" y="119"/>
                </a:lnTo>
                <a:lnTo>
                  <a:pt x="396" y="160"/>
                </a:lnTo>
                <a:lnTo>
                  <a:pt x="357" y="160"/>
                </a:lnTo>
                <a:lnTo>
                  <a:pt x="357" y="119"/>
                </a:lnTo>
                <a:lnTo>
                  <a:pt x="328" y="119"/>
                </a:lnTo>
                <a:lnTo>
                  <a:pt x="328" y="227"/>
                </a:lnTo>
                <a:close/>
                <a:moveTo>
                  <a:pt x="225" y="227"/>
                </a:moveTo>
                <a:lnTo>
                  <a:pt x="307" y="227"/>
                </a:lnTo>
                <a:lnTo>
                  <a:pt x="307" y="202"/>
                </a:lnTo>
                <a:lnTo>
                  <a:pt x="253" y="202"/>
                </a:lnTo>
                <a:lnTo>
                  <a:pt x="253" y="184"/>
                </a:lnTo>
                <a:lnTo>
                  <a:pt x="298" y="184"/>
                </a:lnTo>
                <a:lnTo>
                  <a:pt x="298" y="161"/>
                </a:lnTo>
                <a:lnTo>
                  <a:pt x="253" y="161"/>
                </a:lnTo>
                <a:lnTo>
                  <a:pt x="253" y="143"/>
                </a:lnTo>
                <a:lnTo>
                  <a:pt x="304" y="143"/>
                </a:lnTo>
                <a:lnTo>
                  <a:pt x="304" y="119"/>
                </a:lnTo>
                <a:lnTo>
                  <a:pt x="225" y="119"/>
                </a:lnTo>
                <a:lnTo>
                  <a:pt x="225" y="227"/>
                </a:lnTo>
                <a:close/>
                <a:moveTo>
                  <a:pt x="107" y="183"/>
                </a:moveTo>
                <a:lnTo>
                  <a:pt x="107" y="183"/>
                </a:lnTo>
                <a:lnTo>
                  <a:pt x="107" y="195"/>
                </a:lnTo>
                <a:lnTo>
                  <a:pt x="110" y="205"/>
                </a:lnTo>
                <a:lnTo>
                  <a:pt x="115" y="213"/>
                </a:lnTo>
                <a:lnTo>
                  <a:pt x="121" y="219"/>
                </a:lnTo>
                <a:lnTo>
                  <a:pt x="129" y="225"/>
                </a:lnTo>
                <a:lnTo>
                  <a:pt x="136" y="228"/>
                </a:lnTo>
                <a:lnTo>
                  <a:pt x="144" y="230"/>
                </a:lnTo>
                <a:lnTo>
                  <a:pt x="155" y="231"/>
                </a:lnTo>
                <a:lnTo>
                  <a:pt x="155" y="231"/>
                </a:lnTo>
                <a:lnTo>
                  <a:pt x="164" y="230"/>
                </a:lnTo>
                <a:lnTo>
                  <a:pt x="172" y="228"/>
                </a:lnTo>
                <a:lnTo>
                  <a:pt x="181" y="225"/>
                </a:lnTo>
                <a:lnTo>
                  <a:pt x="187" y="219"/>
                </a:lnTo>
                <a:lnTo>
                  <a:pt x="193" y="213"/>
                </a:lnTo>
                <a:lnTo>
                  <a:pt x="198" y="205"/>
                </a:lnTo>
                <a:lnTo>
                  <a:pt x="201" y="195"/>
                </a:lnTo>
                <a:lnTo>
                  <a:pt x="201" y="183"/>
                </a:lnTo>
                <a:lnTo>
                  <a:pt x="201" y="119"/>
                </a:lnTo>
                <a:lnTo>
                  <a:pt x="172" y="119"/>
                </a:lnTo>
                <a:lnTo>
                  <a:pt x="172" y="187"/>
                </a:lnTo>
                <a:lnTo>
                  <a:pt x="172" y="187"/>
                </a:lnTo>
                <a:lnTo>
                  <a:pt x="170" y="195"/>
                </a:lnTo>
                <a:lnTo>
                  <a:pt x="167" y="201"/>
                </a:lnTo>
                <a:lnTo>
                  <a:pt x="163" y="205"/>
                </a:lnTo>
                <a:lnTo>
                  <a:pt x="155" y="205"/>
                </a:lnTo>
                <a:lnTo>
                  <a:pt x="155" y="205"/>
                </a:lnTo>
                <a:lnTo>
                  <a:pt x="146" y="205"/>
                </a:lnTo>
                <a:lnTo>
                  <a:pt x="141" y="201"/>
                </a:lnTo>
                <a:lnTo>
                  <a:pt x="136" y="195"/>
                </a:lnTo>
                <a:lnTo>
                  <a:pt x="136" y="187"/>
                </a:lnTo>
                <a:lnTo>
                  <a:pt x="136" y="119"/>
                </a:lnTo>
                <a:lnTo>
                  <a:pt x="107" y="119"/>
                </a:lnTo>
                <a:lnTo>
                  <a:pt x="107" y="183"/>
                </a:lnTo>
                <a:close/>
                <a:moveTo>
                  <a:pt x="0" y="227"/>
                </a:moveTo>
                <a:lnTo>
                  <a:pt x="29" y="227"/>
                </a:lnTo>
                <a:lnTo>
                  <a:pt x="29" y="196"/>
                </a:lnTo>
                <a:lnTo>
                  <a:pt x="38" y="184"/>
                </a:lnTo>
                <a:lnTo>
                  <a:pt x="63" y="227"/>
                </a:lnTo>
                <a:lnTo>
                  <a:pt x="97" y="227"/>
                </a:lnTo>
                <a:lnTo>
                  <a:pt x="58" y="163"/>
                </a:lnTo>
                <a:lnTo>
                  <a:pt x="92" y="119"/>
                </a:lnTo>
                <a:lnTo>
                  <a:pt x="58" y="119"/>
                </a:lnTo>
                <a:lnTo>
                  <a:pt x="29" y="158"/>
                </a:lnTo>
                <a:lnTo>
                  <a:pt x="29" y="119"/>
                </a:lnTo>
                <a:lnTo>
                  <a:pt x="0" y="119"/>
                </a:lnTo>
                <a:lnTo>
                  <a:pt x="0" y="2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1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half_datk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328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4172" y="0"/>
            <a:ext cx="6094800" cy="6858000"/>
          </a:xfrm>
          <a:prstGeom prst="rect">
            <a:avLst/>
          </a:prstGeom>
          <a:solidFill>
            <a:schemeClr val="accent6"/>
          </a:solidFill>
        </p:spPr>
        <p:txBody>
          <a:bodyPr tIns="2844000"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46779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8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765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forward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03696" y="3439406"/>
            <a:ext cx="9988305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7" name="Rectangle 6"/>
          <p:cNvSpPr/>
          <p:nvPr userDrawn="1"/>
        </p:nvSpPr>
        <p:spPr>
          <a:xfrm>
            <a:off x="1" y="560390"/>
            <a:ext cx="5542956" cy="28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10" name="Text placeholder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63982" y="3439406"/>
            <a:ext cx="5239707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11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560390"/>
            <a:ext cx="5527964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#</a:t>
            </a:r>
            <a:endParaRPr lang="en-GB" noProof="0" dirty="0"/>
          </a:p>
        </p:txBody>
      </p:sp>
      <p:sp>
        <p:nvSpPr>
          <p:cNvPr id="13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8442325" y="3854450"/>
            <a:ext cx="2447925" cy="2049463"/>
          </a:xfrm>
          <a:custGeom>
            <a:avLst/>
            <a:gdLst>
              <a:gd name="T0" fmla="*/ 1542 w 1542"/>
              <a:gd name="T1" fmla="*/ 646 h 1291"/>
              <a:gd name="T2" fmla="*/ 896 w 1542"/>
              <a:gd name="T3" fmla="*/ 0 h 1291"/>
              <a:gd name="T4" fmla="*/ 766 w 1542"/>
              <a:gd name="T5" fmla="*/ 130 h 1291"/>
              <a:gd name="T6" fmla="*/ 1183 w 1542"/>
              <a:gd name="T7" fmla="*/ 546 h 1291"/>
              <a:gd name="T8" fmla="*/ 0 w 1542"/>
              <a:gd name="T9" fmla="*/ 546 h 1291"/>
              <a:gd name="T10" fmla="*/ 0 w 1542"/>
              <a:gd name="T11" fmla="*/ 729 h 1291"/>
              <a:gd name="T12" fmla="*/ 1198 w 1542"/>
              <a:gd name="T13" fmla="*/ 729 h 1291"/>
              <a:gd name="T14" fmla="*/ 766 w 1542"/>
              <a:gd name="T15" fmla="*/ 1161 h 1291"/>
              <a:gd name="T16" fmla="*/ 896 w 1542"/>
              <a:gd name="T17" fmla="*/ 1291 h 1291"/>
              <a:gd name="T18" fmla="*/ 1542 w 1542"/>
              <a:gd name="T19" fmla="*/ 646 h 1291"/>
              <a:gd name="T20" fmla="*/ 1542 w 1542"/>
              <a:gd name="T21" fmla="*/ 646 h 1291"/>
              <a:gd name="T22" fmla="*/ 1542 w 1542"/>
              <a:gd name="T23" fmla="*/ 646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42" h="1291">
                <a:moveTo>
                  <a:pt x="1542" y="646"/>
                </a:moveTo>
                <a:lnTo>
                  <a:pt x="896" y="0"/>
                </a:lnTo>
                <a:lnTo>
                  <a:pt x="766" y="130"/>
                </a:lnTo>
                <a:lnTo>
                  <a:pt x="1183" y="546"/>
                </a:lnTo>
                <a:lnTo>
                  <a:pt x="0" y="546"/>
                </a:lnTo>
                <a:lnTo>
                  <a:pt x="0" y="729"/>
                </a:lnTo>
                <a:lnTo>
                  <a:pt x="1198" y="729"/>
                </a:lnTo>
                <a:lnTo>
                  <a:pt x="766" y="1161"/>
                </a:lnTo>
                <a:lnTo>
                  <a:pt x="896" y="1291"/>
                </a:lnTo>
                <a:lnTo>
                  <a:pt x="1542" y="646"/>
                </a:lnTo>
                <a:lnTo>
                  <a:pt x="1542" y="646"/>
                </a:lnTo>
                <a:lnTo>
                  <a:pt x="1542" y="6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2420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rrow_forward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03696" y="3439406"/>
            <a:ext cx="9988305" cy="288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7" name="Rectangle 6"/>
          <p:cNvSpPr/>
          <p:nvPr userDrawn="1"/>
        </p:nvSpPr>
        <p:spPr>
          <a:xfrm>
            <a:off x="1" y="560390"/>
            <a:ext cx="5542956" cy="28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10" name="Text placeholder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63982" y="3439406"/>
            <a:ext cx="5239707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11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560390"/>
            <a:ext cx="5527964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#</a:t>
            </a:r>
            <a:endParaRPr lang="en-GB" noProof="0" dirty="0"/>
          </a:p>
        </p:txBody>
      </p:sp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5"/>
          <p:cNvSpPr>
            <a:spLocks/>
          </p:cNvSpPr>
          <p:nvPr userDrawn="1"/>
        </p:nvSpPr>
        <p:spPr bwMode="auto">
          <a:xfrm>
            <a:off x="8429625" y="3844925"/>
            <a:ext cx="2473325" cy="2068513"/>
          </a:xfrm>
          <a:custGeom>
            <a:avLst/>
            <a:gdLst>
              <a:gd name="T0" fmla="*/ 1558 w 1558"/>
              <a:gd name="T1" fmla="*/ 652 h 1303"/>
              <a:gd name="T2" fmla="*/ 905 w 1558"/>
              <a:gd name="T3" fmla="*/ 0 h 1303"/>
              <a:gd name="T4" fmla="*/ 774 w 1558"/>
              <a:gd name="T5" fmla="*/ 131 h 1303"/>
              <a:gd name="T6" fmla="*/ 1195 w 1558"/>
              <a:gd name="T7" fmla="*/ 551 h 1303"/>
              <a:gd name="T8" fmla="*/ 0 w 1558"/>
              <a:gd name="T9" fmla="*/ 551 h 1303"/>
              <a:gd name="T10" fmla="*/ 0 w 1558"/>
              <a:gd name="T11" fmla="*/ 736 h 1303"/>
              <a:gd name="T12" fmla="*/ 1211 w 1558"/>
              <a:gd name="T13" fmla="*/ 736 h 1303"/>
              <a:gd name="T14" fmla="*/ 774 w 1558"/>
              <a:gd name="T15" fmla="*/ 1172 h 1303"/>
              <a:gd name="T16" fmla="*/ 905 w 1558"/>
              <a:gd name="T17" fmla="*/ 1303 h 1303"/>
              <a:gd name="T18" fmla="*/ 1558 w 1558"/>
              <a:gd name="T19" fmla="*/ 652 h 1303"/>
              <a:gd name="T20" fmla="*/ 1558 w 1558"/>
              <a:gd name="T21" fmla="*/ 652 h 1303"/>
              <a:gd name="T22" fmla="*/ 1558 w 1558"/>
              <a:gd name="T23" fmla="*/ 652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58" h="1303">
                <a:moveTo>
                  <a:pt x="1558" y="652"/>
                </a:moveTo>
                <a:lnTo>
                  <a:pt x="905" y="0"/>
                </a:lnTo>
                <a:lnTo>
                  <a:pt x="774" y="131"/>
                </a:lnTo>
                <a:lnTo>
                  <a:pt x="1195" y="551"/>
                </a:lnTo>
                <a:lnTo>
                  <a:pt x="0" y="551"/>
                </a:lnTo>
                <a:lnTo>
                  <a:pt x="0" y="736"/>
                </a:lnTo>
                <a:lnTo>
                  <a:pt x="1211" y="736"/>
                </a:lnTo>
                <a:lnTo>
                  <a:pt x="774" y="1172"/>
                </a:lnTo>
                <a:lnTo>
                  <a:pt x="905" y="1303"/>
                </a:lnTo>
                <a:lnTo>
                  <a:pt x="1558" y="652"/>
                </a:lnTo>
                <a:lnTo>
                  <a:pt x="1558" y="652"/>
                </a:lnTo>
                <a:lnTo>
                  <a:pt x="1558" y="652"/>
                </a:lnTo>
                <a:close/>
              </a:path>
            </a:pathLst>
          </a:custGeom>
          <a:solidFill>
            <a:srgbClr val="0033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7835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text_messag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3324224" y="2349138"/>
            <a:ext cx="6929551" cy="324117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/>
          <p:cNvSpPr>
            <a:spLocks/>
          </p:cNvSpPr>
          <p:nvPr userDrawn="1"/>
        </p:nvSpPr>
        <p:spPr bwMode="auto">
          <a:xfrm>
            <a:off x="784225" y="1776413"/>
            <a:ext cx="1958975" cy="1639887"/>
          </a:xfrm>
          <a:custGeom>
            <a:avLst/>
            <a:gdLst>
              <a:gd name="T0" fmla="*/ 1234 w 1234"/>
              <a:gd name="T1" fmla="*/ 517 h 1033"/>
              <a:gd name="T2" fmla="*/ 717 w 1234"/>
              <a:gd name="T3" fmla="*/ 0 h 1033"/>
              <a:gd name="T4" fmla="*/ 613 w 1234"/>
              <a:gd name="T5" fmla="*/ 104 h 1033"/>
              <a:gd name="T6" fmla="*/ 947 w 1234"/>
              <a:gd name="T7" fmla="*/ 437 h 1033"/>
              <a:gd name="T8" fmla="*/ 0 w 1234"/>
              <a:gd name="T9" fmla="*/ 437 h 1033"/>
              <a:gd name="T10" fmla="*/ 0 w 1234"/>
              <a:gd name="T11" fmla="*/ 584 h 1033"/>
              <a:gd name="T12" fmla="*/ 959 w 1234"/>
              <a:gd name="T13" fmla="*/ 584 h 1033"/>
              <a:gd name="T14" fmla="*/ 613 w 1234"/>
              <a:gd name="T15" fmla="*/ 929 h 1033"/>
              <a:gd name="T16" fmla="*/ 717 w 1234"/>
              <a:gd name="T17" fmla="*/ 1033 h 1033"/>
              <a:gd name="T18" fmla="*/ 1234 w 1234"/>
              <a:gd name="T19" fmla="*/ 517 h 1033"/>
              <a:gd name="T20" fmla="*/ 1234 w 1234"/>
              <a:gd name="T21" fmla="*/ 517 h 1033"/>
              <a:gd name="T22" fmla="*/ 1234 w 1234"/>
              <a:gd name="T23" fmla="*/ 517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34" h="1033">
                <a:moveTo>
                  <a:pt x="1234" y="517"/>
                </a:moveTo>
                <a:lnTo>
                  <a:pt x="717" y="0"/>
                </a:lnTo>
                <a:lnTo>
                  <a:pt x="613" y="104"/>
                </a:lnTo>
                <a:lnTo>
                  <a:pt x="947" y="437"/>
                </a:lnTo>
                <a:lnTo>
                  <a:pt x="0" y="437"/>
                </a:lnTo>
                <a:lnTo>
                  <a:pt x="0" y="584"/>
                </a:lnTo>
                <a:lnTo>
                  <a:pt x="959" y="584"/>
                </a:lnTo>
                <a:lnTo>
                  <a:pt x="613" y="929"/>
                </a:lnTo>
                <a:lnTo>
                  <a:pt x="717" y="1033"/>
                </a:lnTo>
                <a:lnTo>
                  <a:pt x="1234" y="517"/>
                </a:lnTo>
                <a:lnTo>
                  <a:pt x="1234" y="517"/>
                </a:lnTo>
                <a:lnTo>
                  <a:pt x="1234" y="517"/>
                </a:lnTo>
                <a:close/>
              </a:path>
            </a:pathLst>
          </a:custGeom>
          <a:solidFill>
            <a:srgbClr val="0033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0208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text_messag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3332318" y="2349138"/>
            <a:ext cx="6930000" cy="324117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auto">
          <a:xfrm>
            <a:off x="793750" y="1785938"/>
            <a:ext cx="1939925" cy="1622425"/>
          </a:xfrm>
          <a:custGeom>
            <a:avLst/>
            <a:gdLst>
              <a:gd name="T0" fmla="*/ 1222 w 1222"/>
              <a:gd name="T1" fmla="*/ 511 h 1022"/>
              <a:gd name="T2" fmla="*/ 710 w 1222"/>
              <a:gd name="T3" fmla="*/ 0 h 1022"/>
              <a:gd name="T4" fmla="*/ 607 w 1222"/>
              <a:gd name="T5" fmla="*/ 103 h 1022"/>
              <a:gd name="T6" fmla="*/ 938 w 1222"/>
              <a:gd name="T7" fmla="*/ 433 h 1022"/>
              <a:gd name="T8" fmla="*/ 0 w 1222"/>
              <a:gd name="T9" fmla="*/ 433 h 1022"/>
              <a:gd name="T10" fmla="*/ 0 w 1222"/>
              <a:gd name="T11" fmla="*/ 577 h 1022"/>
              <a:gd name="T12" fmla="*/ 950 w 1222"/>
              <a:gd name="T13" fmla="*/ 577 h 1022"/>
              <a:gd name="T14" fmla="*/ 607 w 1222"/>
              <a:gd name="T15" fmla="*/ 919 h 1022"/>
              <a:gd name="T16" fmla="*/ 710 w 1222"/>
              <a:gd name="T17" fmla="*/ 1022 h 1022"/>
              <a:gd name="T18" fmla="*/ 1222 w 1222"/>
              <a:gd name="T19" fmla="*/ 511 h 1022"/>
              <a:gd name="T20" fmla="*/ 1222 w 1222"/>
              <a:gd name="T21" fmla="*/ 511 h 1022"/>
              <a:gd name="T22" fmla="*/ 1222 w 1222"/>
              <a:gd name="T23" fmla="*/ 511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22" h="1022">
                <a:moveTo>
                  <a:pt x="1222" y="511"/>
                </a:moveTo>
                <a:lnTo>
                  <a:pt x="710" y="0"/>
                </a:lnTo>
                <a:lnTo>
                  <a:pt x="607" y="103"/>
                </a:lnTo>
                <a:lnTo>
                  <a:pt x="938" y="433"/>
                </a:lnTo>
                <a:lnTo>
                  <a:pt x="0" y="433"/>
                </a:lnTo>
                <a:lnTo>
                  <a:pt x="0" y="577"/>
                </a:lnTo>
                <a:lnTo>
                  <a:pt x="950" y="577"/>
                </a:lnTo>
                <a:lnTo>
                  <a:pt x="607" y="919"/>
                </a:lnTo>
                <a:lnTo>
                  <a:pt x="710" y="1022"/>
                </a:lnTo>
                <a:lnTo>
                  <a:pt x="1222" y="511"/>
                </a:lnTo>
                <a:lnTo>
                  <a:pt x="1222" y="511"/>
                </a:lnTo>
                <a:lnTo>
                  <a:pt x="1222" y="5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9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_message_whit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2349138"/>
            <a:ext cx="8316912" cy="3959588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7465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_message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2349138"/>
            <a:ext cx="8316912" cy="3959588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8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layout_whit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365" y="1991200"/>
            <a:ext cx="2113946" cy="53714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Agenda</a:t>
            </a:r>
            <a:endParaRPr lang="en-GB" noProof="0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332315" y="1991199"/>
            <a:ext cx="3960000" cy="4317526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/>
              <a:defRPr sz="18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Item 1 (18pt)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676829" y="1991199"/>
            <a:ext cx="3960000" cy="4317526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 startAt="9"/>
              <a:defRPr sz="18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Item 9 (18pt)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4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layout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365" y="1991200"/>
            <a:ext cx="2113946" cy="53714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Agenda</a:t>
            </a:r>
            <a:endParaRPr lang="en-GB" noProof="0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321164" y="1991198"/>
            <a:ext cx="3960000" cy="4317528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/>
              <a:defRPr sz="18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Item 1 (18pt)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676829" y="1991198"/>
            <a:ext cx="3960000" cy="4317528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 startAt="9"/>
              <a:defRPr sz="18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Item 9 (18pt)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5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ullet_poin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1989138"/>
            <a:ext cx="8316912" cy="4321175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800" b="1" baseline="0">
                <a:solidFill>
                  <a:srgbClr val="000000"/>
                </a:solidFill>
              </a:defRPr>
            </a:lvl1pPr>
            <a:lvl2pPr marL="742939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baseline="0">
                <a:solidFill>
                  <a:srgbClr val="000000"/>
                </a:solidFill>
              </a:defRPr>
            </a:lvl2pPr>
            <a:lvl3pPr marL="1200127" marR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‒"/>
              <a:tabLst/>
              <a:defRPr sz="1800" baseline="0">
                <a:solidFill>
                  <a:srgbClr val="000000"/>
                </a:solidFill>
              </a:defRPr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level one bullet point 18pt</a:t>
            </a:r>
          </a:p>
          <a:p>
            <a:pPr lvl="1"/>
            <a:r>
              <a:rPr lang="en-GB" noProof="0" dirty="0" smtClean="0"/>
              <a:t>Enter level two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lvl="0"/>
            <a:r>
              <a:rPr lang="en-GB" noProof="0" dirty="0" smtClean="0"/>
              <a:t>Enter level one bullet point</a:t>
            </a:r>
          </a:p>
          <a:p>
            <a:pPr lvl="1"/>
            <a:r>
              <a:rPr lang="en-GB" noProof="0" dirty="0" smtClean="0"/>
              <a:t>Enter level two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marL="1200127" marR="0" lvl="2" indent="-285750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̶"/>
              <a:tabLst/>
              <a:defRPr/>
            </a:pPr>
            <a:r>
              <a:rPr lang="en-GB" noProof="0" dirty="0" smtClean="0"/>
              <a:t>Enter level three bullet point</a:t>
            </a:r>
          </a:p>
          <a:p>
            <a:pPr lvl="2"/>
            <a:endParaRPr lang="en-CA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923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1609935"/>
            <a:ext cx="12192000" cy="52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5"/>
            <a:ext cx="8316914" cy="309659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4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Text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1989138"/>
            <a:ext cx="8316912" cy="43211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3605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Text_box_with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831691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3355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long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40"/>
            <a:ext cx="8316912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US" dirty="0"/>
              <a:t>Table </a:t>
            </a:r>
            <a:r>
              <a:rPr lang="en-GB" noProof="0" dirty="0" smtClean="0"/>
              <a:t>title</a:t>
            </a:r>
            <a:r>
              <a:rPr lang="en-US" dirty="0" smtClean="0"/>
              <a:t> </a:t>
            </a:r>
            <a:r>
              <a:rPr lang="en-US" dirty="0"/>
              <a:t>text 18pt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9085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bottom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131493" y="4987164"/>
            <a:ext cx="4159361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Chart title text 18pt</a:t>
            </a:r>
            <a:endParaRPr lang="en-GB" noProof="0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131493" y="5394995"/>
            <a:ext cx="7736282" cy="913731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Body text 14pt</a:t>
            </a:r>
            <a:endParaRPr lang="en-GB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2911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no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3579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ock_chart_ar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lowchart: Manual Input 9"/>
          <p:cNvSpPr/>
          <p:nvPr userDrawn="1"/>
        </p:nvSpPr>
        <p:spPr>
          <a:xfrm>
            <a:off x="9503112" y="2519703"/>
            <a:ext cx="2016000" cy="3263967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1" name="Flowchart: Manual Input 10"/>
          <p:cNvSpPr/>
          <p:nvPr userDrawn="1"/>
        </p:nvSpPr>
        <p:spPr>
          <a:xfrm>
            <a:off x="7364321" y="3189763"/>
            <a:ext cx="2016000" cy="2593908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/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2" name="Flowchart: Manual Input 11"/>
          <p:cNvSpPr/>
          <p:nvPr userDrawn="1"/>
        </p:nvSpPr>
        <p:spPr>
          <a:xfrm>
            <a:off x="5225529" y="3742656"/>
            <a:ext cx="2016000" cy="2041015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3" name="Flowchart: Manual Input 12"/>
          <p:cNvSpPr/>
          <p:nvPr userDrawn="1"/>
        </p:nvSpPr>
        <p:spPr>
          <a:xfrm>
            <a:off x="3086737" y="4157079"/>
            <a:ext cx="2016000" cy="1613378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/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4" name="Flowchart: Manual Input 13"/>
          <p:cNvSpPr/>
          <p:nvPr userDrawn="1"/>
        </p:nvSpPr>
        <p:spPr>
          <a:xfrm>
            <a:off x="947945" y="4518658"/>
            <a:ext cx="2016000" cy="1265013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 userDrawn="1"/>
        </p:nvSpPr>
        <p:spPr>
          <a:xfrm>
            <a:off x="956928" y="2264730"/>
            <a:ext cx="10526232" cy="2349796"/>
          </a:xfrm>
          <a:custGeom>
            <a:avLst/>
            <a:gdLst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97172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75907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75907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26232" h="2349796">
                <a:moveTo>
                  <a:pt x="0" y="2349796"/>
                </a:moveTo>
                <a:lnTo>
                  <a:pt x="2041451" y="2052084"/>
                </a:lnTo>
                <a:cubicBezTo>
                  <a:pt x="2727251" y="1943986"/>
                  <a:pt x="3409507" y="1830573"/>
                  <a:pt x="4114800" y="1701210"/>
                </a:cubicBezTo>
                <a:cubicBezTo>
                  <a:pt x="4820093" y="1571847"/>
                  <a:pt x="5486400" y="1440712"/>
                  <a:pt x="6273209" y="1275907"/>
                </a:cubicBezTo>
                <a:cubicBezTo>
                  <a:pt x="7060018" y="1111102"/>
                  <a:pt x="7680251" y="925033"/>
                  <a:pt x="8389088" y="712382"/>
                </a:cubicBezTo>
                <a:cubicBezTo>
                  <a:pt x="9097925" y="499731"/>
                  <a:pt x="10526232" y="0"/>
                  <a:pt x="10526232" y="0"/>
                </a:cubicBezTo>
                <a:lnTo>
                  <a:pt x="10526232" y="0"/>
                </a:ln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>
          <a:xfrm rot="20889302">
            <a:off x="2727787" y="3410398"/>
            <a:ext cx="5872711" cy="407832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Upward slope text 14pt</a:t>
            </a:r>
            <a:endParaRPr lang="en-GB" noProof="0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56928" y="5892862"/>
            <a:ext cx="10562184" cy="407832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180080" y="4984116"/>
            <a:ext cx="1191279" cy="407832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947946" y="4779174"/>
            <a:ext cx="2016000" cy="991284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086736" y="4518659"/>
            <a:ext cx="2016000" cy="1251799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229437" y="4157080"/>
            <a:ext cx="2016000" cy="1613378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7368229" y="3742656"/>
            <a:ext cx="2016000" cy="2027802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9498466" y="3189763"/>
            <a:ext cx="2016000" cy="2580695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817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_grey_background_short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1" cy="431958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Chart 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9803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40"/>
            <a:ext cx="8316912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115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Right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7197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right_grey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2B17B3-2816-E44E-9EBC-CB2786835C76}"/>
              </a:ext>
            </a:extLst>
          </p:cNvPr>
          <p:cNvSpPr/>
          <p:nvPr userDrawn="1"/>
        </p:nvSpPr>
        <p:spPr>
          <a:xfrm>
            <a:off x="4019024" y="0"/>
            <a:ext cx="8172976" cy="6858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710225" y="1326384"/>
            <a:ext cx="5535490" cy="52208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title 18pt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879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light_image_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609934"/>
            <a:ext cx="12192000" cy="52480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2196000"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4"/>
            <a:ext cx="5545136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on two lines 36pt</a:t>
            </a:r>
            <a:endParaRPr lang="en-GB" noProof="0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3213715"/>
            <a:ext cx="5545136" cy="309659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0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text_grey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2B17B3-2816-E44E-9EBC-CB2786835C76}"/>
              </a:ext>
            </a:extLst>
          </p:cNvPr>
          <p:cNvSpPr/>
          <p:nvPr userDrawn="1"/>
        </p:nvSpPr>
        <p:spPr>
          <a:xfrm>
            <a:off x="4019024" y="0"/>
            <a:ext cx="8172976" cy="6858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Graphic body text 18pt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199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_left_text+blue_BG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1D6798-1D0C-5A45-BD8D-5A408649AEE2}"/>
              </a:ext>
            </a:extLst>
          </p:cNvPr>
          <p:cNvSpPr/>
          <p:nvPr userDrawn="1"/>
        </p:nvSpPr>
        <p:spPr>
          <a:xfrm>
            <a:off x="4019025" y="0"/>
            <a:ext cx="8172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7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6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large_text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" y="2000422"/>
            <a:ext cx="6096000" cy="4308303"/>
          </a:xfrm>
          <a:prstGeom prst="rect">
            <a:avLst/>
          </a:prstGeom>
          <a:solidFill>
            <a:schemeClr val="accent1"/>
          </a:solidFill>
          <a:ln>
            <a:noFill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096001" y="2000422"/>
            <a:ext cx="6095999" cy="43083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563323" y="2000417"/>
            <a:ext cx="4018005" cy="720000"/>
          </a:xfrm>
        </p:spPr>
        <p:txBody>
          <a:bodyPr lIns="0" tIns="46800" rIns="90000" bIns="468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Box title 1</a:t>
            </a:r>
            <a:endParaRPr lang="en-GB" noProof="0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3" hasCustomPrompt="1"/>
          </p:nvPr>
        </p:nvSpPr>
        <p:spPr>
          <a:xfrm>
            <a:off x="6443330" y="2000417"/>
            <a:ext cx="4018005" cy="720000"/>
          </a:xfrm>
        </p:spPr>
        <p:txBody>
          <a:bodyPr lIns="0" tIns="46800" rIns="90000" bIns="468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Box title 2</a:t>
            </a:r>
            <a:endParaRPr lang="en-GB" noProof="0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6443330" y="2894426"/>
            <a:ext cx="4932000" cy="3132000"/>
          </a:xfrm>
        </p:spPr>
        <p:txBody>
          <a:bodyPr lIns="0" tIns="46800" rIns="180000" bIns="46800">
            <a:noAutofit/>
          </a:bodyPr>
          <a:lstStyle>
            <a:lvl1pPr marL="285750" indent="-28575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bullet points in this text box</a:t>
            </a:r>
          </a:p>
          <a:p>
            <a:pPr lvl="0"/>
            <a:r>
              <a:rPr lang="en-GB" noProof="0" dirty="0" smtClean="0"/>
              <a:t>Up to a maximum of 8 lines (paragraph breaks count as 1 line)</a:t>
            </a:r>
            <a:endParaRPr lang="en-GB" noProof="0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563323" y="2894426"/>
            <a:ext cx="4932000" cy="3132000"/>
          </a:xfrm>
        </p:spPr>
        <p:txBody>
          <a:bodyPr lIns="0" tIns="46800" rIns="180000" bIns="46800">
            <a:noAutofit/>
          </a:bodyPr>
          <a:lstStyle>
            <a:lvl1pPr marL="285750" indent="-28575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bullet points in this text box </a:t>
            </a:r>
          </a:p>
          <a:p>
            <a:pPr lvl="0"/>
            <a:r>
              <a:rPr lang="en-GB" noProof="0" dirty="0" smtClean="0"/>
              <a:t>Up to a maximum of 8 lines (paragraph breaks count as 1 line)</a:t>
            </a:r>
            <a:endParaRPr lang="en-GB" noProof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0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large_text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8389432" y="2000422"/>
            <a:ext cx="3254400" cy="4308303"/>
          </a:xfrm>
          <a:prstGeom prst="rect">
            <a:avLst/>
          </a:prstGeom>
          <a:solidFill>
            <a:schemeClr val="bg2"/>
          </a:solidFill>
          <a:ln>
            <a:noFill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60989" y="2000422"/>
            <a:ext cx="3252009" cy="4308303"/>
          </a:xfrm>
          <a:prstGeom prst="rect">
            <a:avLst/>
          </a:prstGeom>
          <a:solidFill>
            <a:schemeClr val="bg2"/>
          </a:solidFill>
          <a:ln>
            <a:noFill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474015" y="2000422"/>
            <a:ext cx="3254400" cy="43083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560989" y="2000422"/>
            <a:ext cx="3252009" cy="988432"/>
          </a:xfrm>
        </p:spPr>
        <p:txBody>
          <a:bodyPr tIns="46800" rIns="90000" bIns="468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Box title 1</a:t>
            </a:r>
            <a:endParaRPr lang="en-GB" noProof="0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8389433" y="2000417"/>
            <a:ext cx="3263900" cy="988438"/>
          </a:xfrm>
        </p:spPr>
        <p:txBody>
          <a:bodyPr tIns="46800" rIns="90000" bIns="468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Box title 3</a:t>
            </a:r>
            <a:endParaRPr lang="en-GB" noProof="0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4474015" y="2000419"/>
            <a:ext cx="3234864" cy="988436"/>
          </a:xfrm>
        </p:spPr>
        <p:txBody>
          <a:bodyPr tIns="46800" rIns="90000" bIns="468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Box title 2</a:t>
            </a:r>
            <a:endParaRPr lang="en-GB" noProof="0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0" hasCustomPrompt="1"/>
          </p:nvPr>
        </p:nvSpPr>
        <p:spPr>
          <a:xfrm>
            <a:off x="560988" y="3429001"/>
            <a:ext cx="3252008" cy="2879724"/>
          </a:xfrm>
        </p:spPr>
        <p:txBody>
          <a:bodyPr lIns="180000" tIns="46800" rIns="180000" bIns="46800">
            <a:no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descriptions and information in this text box up to a maximum of 8 lines (paragraph breaks count as 1 line)</a:t>
            </a:r>
            <a:endParaRPr lang="en-GB" noProof="0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8379000" y="3429001"/>
            <a:ext cx="3263900" cy="2879724"/>
          </a:xfrm>
        </p:spPr>
        <p:txBody>
          <a:bodyPr lIns="180000" tIns="46800" rIns="180000" bIns="46800">
            <a:no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descriptions and information in this text box up to a maximum of 8 lines (paragraph breaks count as 1 line)</a:t>
            </a:r>
            <a:endParaRPr lang="en-GB" noProof="0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4474015" y="3429001"/>
            <a:ext cx="3254400" cy="2879723"/>
          </a:xfrm>
        </p:spPr>
        <p:txBody>
          <a:bodyPr lIns="180000" tIns="46800" rIns="180000" bIns="46800">
            <a:no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descriptions and information in this text box up to a maximum of 8 lines (paragraph breaks count as 1 line)</a:t>
            </a:r>
            <a:endParaRPr lang="en-GB" noProof="0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23014" y="3147237"/>
            <a:ext cx="288142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8559210" y="3147237"/>
            <a:ext cx="288142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4655288" y="3147237"/>
            <a:ext cx="28814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4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_blocks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C49EE0-23E2-6448-AEC9-AA822ECBD4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079" y="563207"/>
            <a:ext cx="1909637" cy="382751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564253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4449947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8335642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564253" y="1994354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35" hasCustomPrompt="1"/>
          </p:nvPr>
        </p:nvSpPr>
        <p:spPr>
          <a:xfrm>
            <a:off x="4449947" y="2000469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40" hasCustomPrompt="1"/>
          </p:nvPr>
        </p:nvSpPr>
        <p:spPr>
          <a:xfrm>
            <a:off x="8335642" y="2000469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564253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4449947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8335642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2930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+tex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2002827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68" y="1828800"/>
            <a:ext cx="5694530" cy="4585447"/>
          </a:xfrm>
          <a:prstGeom prst="rect">
            <a:avLst/>
          </a:prstGeom>
          <a:effectLst/>
        </p:spPr>
      </p:pic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905393" y="2214474"/>
            <a:ext cx="4680000" cy="278783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 tIns="684000" anchor="t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4056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_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6" y="1597794"/>
            <a:ext cx="6788468" cy="4455254"/>
          </a:xfrm>
          <a:prstGeom prst="rect">
            <a:avLst/>
          </a:prstGeom>
        </p:spPr>
      </p:pic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2002827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1358152" y="2563007"/>
            <a:ext cx="4338000" cy="2682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 tIns="684000" anchor="t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5539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+tex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046" y="2926171"/>
            <a:ext cx="9982413" cy="3424928"/>
          </a:xfrm>
          <a:prstGeom prst="rect">
            <a:avLst/>
          </a:prstGeom>
        </p:spPr>
      </p:pic>
      <p:sp>
        <p:nvSpPr>
          <p:cNvPr id="1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641892" y="3058132"/>
            <a:ext cx="4660014" cy="288838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25400">
              <a:prstClr val="black"/>
            </a:innerShdw>
          </a:effectLst>
        </p:spPr>
        <p:txBody>
          <a:bodyPr tIns="648000"/>
          <a:lstStyle>
            <a:lvl1pPr marL="0" indent="0" algn="ctr">
              <a:buNone/>
              <a:defRPr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1488758" y="3737885"/>
            <a:ext cx="2052000" cy="1771257"/>
          </a:xfrm>
          <a:prstGeom prst="rect">
            <a:avLst/>
          </a:prstGeom>
          <a:solidFill>
            <a:schemeClr val="bg2"/>
          </a:solidFill>
          <a:effectLst>
            <a:innerShdw blurRad="63500" dist="25400">
              <a:prstClr val="black"/>
            </a:innerShdw>
          </a:effectLst>
        </p:spPr>
        <p:txBody>
          <a:bodyPr tIns="36000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8437469" y="3740605"/>
            <a:ext cx="2016000" cy="1768537"/>
          </a:xfrm>
          <a:prstGeom prst="rect">
            <a:avLst/>
          </a:prstGeom>
          <a:solidFill>
            <a:schemeClr val="bg2"/>
          </a:solidFill>
          <a:effectLst>
            <a:innerShdw blurRad="63500" dist="25400">
              <a:prstClr val="black"/>
            </a:innerShdw>
          </a:effectLst>
        </p:spPr>
        <p:txBody>
          <a:bodyPr tIns="36000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cxnSp>
        <p:nvCxnSpPr>
          <p:cNvPr id="18" name="Straight Connector 17"/>
          <p:cNvCxnSpPr/>
          <p:nvPr userDrawn="1"/>
        </p:nvCxnSpPr>
        <p:spPr>
          <a:xfrm flipV="1">
            <a:off x="2509005" y="2930745"/>
            <a:ext cx="0" cy="648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6087435" y="2242606"/>
            <a:ext cx="0" cy="576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V="1">
            <a:off x="9486006" y="2930745"/>
            <a:ext cx="0" cy="648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1069005" y="2238487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8046006" y="2238487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4660308" y="1584672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5631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extBox 1"/>
          <p:cNvSpPr txBox="1"/>
          <p:nvPr userDrawn="1"/>
        </p:nvSpPr>
        <p:spPr>
          <a:xfrm rot="1479496">
            <a:off x="10253794" y="1425391"/>
            <a:ext cx="13630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none" lIns="90000" rtlCol="0">
            <a:spAutoFit/>
          </a:bodyPr>
          <a:lstStyle/>
          <a:p>
            <a:pPr algn="ctr"/>
            <a:r>
              <a:rPr lang="en-GB" sz="1800" noProof="0" dirty="0" smtClean="0">
                <a:solidFill>
                  <a:schemeClr val="accent3"/>
                </a:solidFill>
              </a:rPr>
              <a:t>Instructions</a:t>
            </a:r>
            <a:endParaRPr lang="en-GB" sz="1800" noProof="0" dirty="0">
              <a:solidFill>
                <a:schemeClr val="accent3"/>
              </a:solidFill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5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dark_image_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609934"/>
            <a:ext cx="12192000" cy="52480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3" name="overlay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15262"/>
            <a:ext cx="8867775" cy="524273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33000"/>
                </a:srgbClr>
              </a:gs>
            </a:gsLst>
            <a:lin ang="10800000" scaled="1"/>
            <a:tileRect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5545136" cy="1065939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on two lines 36pt</a:t>
            </a:r>
            <a:endParaRPr lang="en-GB" noProof="0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3213713"/>
            <a:ext cx="5545136" cy="3096599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2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6" name="Rectangle 5"/>
          <p:cNvSpPr/>
          <p:nvPr userDrawn="1"/>
        </p:nvSpPr>
        <p:spPr>
          <a:xfrm>
            <a:off x="555022" y="6251982"/>
            <a:ext cx="2620269" cy="246221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GB" sz="1000" noProof="0" dirty="0">
                <a:solidFill>
                  <a:schemeClr val="bg1"/>
                </a:solidFill>
              </a:rPr>
              <a:t>© </a:t>
            </a:r>
            <a:r>
              <a:rPr lang="en-GB" sz="1000" noProof="0" dirty="0" smtClean="0">
                <a:solidFill>
                  <a:schemeClr val="bg1"/>
                </a:solidFill>
              </a:rPr>
              <a:t>2021 </a:t>
            </a:r>
            <a:r>
              <a:rPr lang="en-GB" sz="1000" noProof="0" dirty="0">
                <a:solidFill>
                  <a:schemeClr val="bg1"/>
                </a:solidFill>
              </a:rPr>
              <a:t>Kuehne </a:t>
            </a:r>
            <a:r>
              <a:rPr lang="en-GB" sz="1000" baseline="0" noProof="0" dirty="0">
                <a:solidFill>
                  <a:schemeClr val="bg1"/>
                </a:solidFill>
              </a:rPr>
              <a:t>+ Nagel.</a:t>
            </a:r>
            <a:r>
              <a:rPr lang="en-GB" sz="1000" noProof="0" dirty="0">
                <a:solidFill>
                  <a:schemeClr val="bg1"/>
                </a:solidFill>
              </a:rPr>
              <a:t>  All rights reserved.</a:t>
            </a:r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6530975" y="2974975"/>
            <a:ext cx="4325938" cy="865188"/>
          </a:xfrm>
          <a:custGeom>
            <a:avLst/>
            <a:gdLst>
              <a:gd name="T0" fmla="*/ 2449 w 2725"/>
              <a:gd name="T1" fmla="*/ 160 h 545"/>
              <a:gd name="T2" fmla="*/ 2470 w 2725"/>
              <a:gd name="T3" fmla="*/ 206 h 545"/>
              <a:gd name="T4" fmla="*/ 2422 w 2725"/>
              <a:gd name="T5" fmla="*/ 186 h 545"/>
              <a:gd name="T6" fmla="*/ 2355 w 2725"/>
              <a:gd name="T7" fmla="*/ 528 h 545"/>
              <a:gd name="T8" fmla="*/ 2499 w 2725"/>
              <a:gd name="T9" fmla="*/ 540 h 545"/>
              <a:gd name="T10" fmla="*/ 2590 w 2725"/>
              <a:gd name="T11" fmla="*/ 445 h 545"/>
              <a:gd name="T12" fmla="*/ 2521 w 2725"/>
              <a:gd name="T13" fmla="*/ 306 h 545"/>
              <a:gd name="T14" fmla="*/ 2509 w 2725"/>
              <a:gd name="T15" fmla="*/ 206 h 545"/>
              <a:gd name="T16" fmla="*/ 2494 w 2725"/>
              <a:gd name="T17" fmla="*/ 143 h 545"/>
              <a:gd name="T18" fmla="*/ 2425 w 2725"/>
              <a:gd name="T19" fmla="*/ 131 h 545"/>
              <a:gd name="T20" fmla="*/ 2386 w 2725"/>
              <a:gd name="T21" fmla="*/ 186 h 545"/>
              <a:gd name="T22" fmla="*/ 2379 w 2725"/>
              <a:gd name="T23" fmla="*/ 270 h 545"/>
              <a:gd name="T24" fmla="*/ 2333 w 2725"/>
              <a:gd name="T25" fmla="*/ 464 h 545"/>
              <a:gd name="T26" fmla="*/ 2187 w 2725"/>
              <a:gd name="T27" fmla="*/ 191 h 545"/>
              <a:gd name="T28" fmla="*/ 2297 w 2725"/>
              <a:gd name="T29" fmla="*/ 48 h 545"/>
              <a:gd name="T30" fmla="*/ 2451 w 2725"/>
              <a:gd name="T31" fmla="*/ 0 h 545"/>
              <a:gd name="T32" fmla="*/ 2624 w 2725"/>
              <a:gd name="T33" fmla="*/ 62 h 545"/>
              <a:gd name="T34" fmla="*/ 2720 w 2725"/>
              <a:gd name="T35" fmla="*/ 215 h 545"/>
              <a:gd name="T36" fmla="*/ 2706 w 2725"/>
              <a:gd name="T37" fmla="*/ 366 h 545"/>
              <a:gd name="T38" fmla="*/ 2634 w 2725"/>
              <a:gd name="T39" fmla="*/ 397 h 545"/>
              <a:gd name="T40" fmla="*/ 2675 w 2725"/>
              <a:gd name="T41" fmla="*/ 270 h 545"/>
              <a:gd name="T42" fmla="*/ 2636 w 2725"/>
              <a:gd name="T43" fmla="*/ 146 h 545"/>
              <a:gd name="T44" fmla="*/ 2516 w 2725"/>
              <a:gd name="T45" fmla="*/ 57 h 545"/>
              <a:gd name="T46" fmla="*/ 2384 w 2725"/>
              <a:gd name="T47" fmla="*/ 57 h 545"/>
              <a:gd name="T48" fmla="*/ 2266 w 2725"/>
              <a:gd name="T49" fmla="*/ 146 h 545"/>
              <a:gd name="T50" fmla="*/ 2228 w 2725"/>
              <a:gd name="T51" fmla="*/ 270 h 545"/>
              <a:gd name="T52" fmla="*/ 2266 w 2725"/>
              <a:gd name="T53" fmla="*/ 397 h 545"/>
              <a:gd name="T54" fmla="*/ 2194 w 2725"/>
              <a:gd name="T55" fmla="*/ 366 h 545"/>
              <a:gd name="T56" fmla="*/ 1939 w 2725"/>
              <a:gd name="T57" fmla="*/ 186 h 545"/>
              <a:gd name="T58" fmla="*/ 1906 w 2725"/>
              <a:gd name="T59" fmla="*/ 356 h 545"/>
              <a:gd name="T60" fmla="*/ 1824 w 2725"/>
              <a:gd name="T61" fmla="*/ 225 h 545"/>
              <a:gd name="T62" fmla="*/ 1588 w 2725"/>
              <a:gd name="T63" fmla="*/ 253 h 545"/>
              <a:gd name="T64" fmla="*/ 1670 w 2725"/>
              <a:gd name="T65" fmla="*/ 182 h 545"/>
              <a:gd name="T66" fmla="*/ 1735 w 2725"/>
              <a:gd name="T67" fmla="*/ 215 h 545"/>
              <a:gd name="T68" fmla="*/ 1680 w 2725"/>
              <a:gd name="T69" fmla="*/ 220 h 545"/>
              <a:gd name="T70" fmla="*/ 1639 w 2725"/>
              <a:gd name="T71" fmla="*/ 241 h 545"/>
              <a:gd name="T72" fmla="*/ 1648 w 2725"/>
              <a:gd name="T73" fmla="*/ 316 h 545"/>
              <a:gd name="T74" fmla="*/ 1701 w 2725"/>
              <a:gd name="T75" fmla="*/ 294 h 545"/>
              <a:gd name="T76" fmla="*/ 1711 w 2725"/>
              <a:gd name="T77" fmla="*/ 356 h 545"/>
              <a:gd name="T78" fmla="*/ 1610 w 2725"/>
              <a:gd name="T79" fmla="*/ 339 h 545"/>
              <a:gd name="T80" fmla="*/ 1490 w 2725"/>
              <a:gd name="T81" fmla="*/ 232 h 545"/>
              <a:gd name="T82" fmla="*/ 1533 w 2725"/>
              <a:gd name="T83" fmla="*/ 356 h 545"/>
              <a:gd name="T84" fmla="*/ 1274 w 2725"/>
              <a:gd name="T85" fmla="*/ 256 h 545"/>
              <a:gd name="T86" fmla="*/ 1233 w 2725"/>
              <a:gd name="T87" fmla="*/ 186 h 545"/>
              <a:gd name="T88" fmla="*/ 1134 w 2725"/>
              <a:gd name="T89" fmla="*/ 268 h 545"/>
              <a:gd name="T90" fmla="*/ 1040 w 2725"/>
              <a:gd name="T91" fmla="*/ 289 h 545"/>
              <a:gd name="T92" fmla="*/ 1007 w 2725"/>
              <a:gd name="T93" fmla="*/ 253 h 545"/>
              <a:gd name="T94" fmla="*/ 704 w 2725"/>
              <a:gd name="T95" fmla="*/ 356 h 545"/>
              <a:gd name="T96" fmla="*/ 812 w 2725"/>
              <a:gd name="T97" fmla="*/ 287 h 545"/>
              <a:gd name="T98" fmla="*/ 620 w 2725"/>
              <a:gd name="T99" fmla="*/ 292 h 545"/>
              <a:gd name="T100" fmla="*/ 560 w 2725"/>
              <a:gd name="T101" fmla="*/ 186 h 545"/>
              <a:gd name="T102" fmla="*/ 396 w 2725"/>
              <a:gd name="T103" fmla="*/ 289 h 545"/>
              <a:gd name="T104" fmla="*/ 353 w 2725"/>
              <a:gd name="T105" fmla="*/ 186 h 545"/>
              <a:gd name="T106" fmla="*/ 190 w 2725"/>
              <a:gd name="T107" fmla="*/ 344 h 545"/>
              <a:gd name="T108" fmla="*/ 269 w 2725"/>
              <a:gd name="T109" fmla="*/ 359 h 545"/>
              <a:gd name="T110" fmla="*/ 315 w 2725"/>
              <a:gd name="T111" fmla="*/ 186 h 545"/>
              <a:gd name="T112" fmla="*/ 243 w 2725"/>
              <a:gd name="T113" fmla="*/ 323 h 545"/>
              <a:gd name="T114" fmla="*/ 168 w 2725"/>
              <a:gd name="T115" fmla="*/ 186 h 545"/>
              <a:gd name="T116" fmla="*/ 151 w 2725"/>
              <a:gd name="T117" fmla="*/ 356 h 545"/>
              <a:gd name="T118" fmla="*/ 0 w 2725"/>
              <a:gd name="T119" fmla="*/ 356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25" h="545">
                <a:moveTo>
                  <a:pt x="2422" y="186"/>
                </a:moveTo>
                <a:lnTo>
                  <a:pt x="2422" y="186"/>
                </a:lnTo>
                <a:lnTo>
                  <a:pt x="2425" y="177"/>
                </a:lnTo>
                <a:lnTo>
                  <a:pt x="2429" y="167"/>
                </a:lnTo>
                <a:lnTo>
                  <a:pt x="2439" y="163"/>
                </a:lnTo>
                <a:lnTo>
                  <a:pt x="2449" y="160"/>
                </a:lnTo>
                <a:lnTo>
                  <a:pt x="2449" y="160"/>
                </a:lnTo>
                <a:lnTo>
                  <a:pt x="2461" y="163"/>
                </a:lnTo>
                <a:lnTo>
                  <a:pt x="2470" y="167"/>
                </a:lnTo>
                <a:lnTo>
                  <a:pt x="2475" y="177"/>
                </a:lnTo>
                <a:lnTo>
                  <a:pt x="2477" y="186"/>
                </a:lnTo>
                <a:lnTo>
                  <a:pt x="2477" y="186"/>
                </a:lnTo>
                <a:lnTo>
                  <a:pt x="2475" y="198"/>
                </a:lnTo>
                <a:lnTo>
                  <a:pt x="2470" y="206"/>
                </a:lnTo>
                <a:lnTo>
                  <a:pt x="2461" y="213"/>
                </a:lnTo>
                <a:lnTo>
                  <a:pt x="2449" y="215"/>
                </a:lnTo>
                <a:lnTo>
                  <a:pt x="2449" y="215"/>
                </a:lnTo>
                <a:lnTo>
                  <a:pt x="2439" y="213"/>
                </a:lnTo>
                <a:lnTo>
                  <a:pt x="2429" y="206"/>
                </a:lnTo>
                <a:lnTo>
                  <a:pt x="2425" y="198"/>
                </a:lnTo>
                <a:lnTo>
                  <a:pt x="2422" y="186"/>
                </a:lnTo>
                <a:lnTo>
                  <a:pt x="2422" y="186"/>
                </a:lnTo>
                <a:close/>
                <a:moveTo>
                  <a:pt x="2273" y="480"/>
                </a:moveTo>
                <a:lnTo>
                  <a:pt x="2273" y="480"/>
                </a:lnTo>
                <a:lnTo>
                  <a:pt x="2292" y="495"/>
                </a:lnTo>
                <a:lnTo>
                  <a:pt x="2312" y="507"/>
                </a:lnTo>
                <a:lnTo>
                  <a:pt x="2333" y="519"/>
                </a:lnTo>
                <a:lnTo>
                  <a:pt x="2355" y="528"/>
                </a:lnTo>
                <a:lnTo>
                  <a:pt x="2379" y="535"/>
                </a:lnTo>
                <a:lnTo>
                  <a:pt x="2401" y="540"/>
                </a:lnTo>
                <a:lnTo>
                  <a:pt x="2425" y="543"/>
                </a:lnTo>
                <a:lnTo>
                  <a:pt x="2451" y="545"/>
                </a:lnTo>
                <a:lnTo>
                  <a:pt x="2451" y="545"/>
                </a:lnTo>
                <a:lnTo>
                  <a:pt x="2475" y="543"/>
                </a:lnTo>
                <a:lnTo>
                  <a:pt x="2499" y="540"/>
                </a:lnTo>
                <a:lnTo>
                  <a:pt x="2521" y="535"/>
                </a:lnTo>
                <a:lnTo>
                  <a:pt x="2545" y="528"/>
                </a:lnTo>
                <a:lnTo>
                  <a:pt x="2566" y="519"/>
                </a:lnTo>
                <a:lnTo>
                  <a:pt x="2588" y="507"/>
                </a:lnTo>
                <a:lnTo>
                  <a:pt x="2607" y="495"/>
                </a:lnTo>
                <a:lnTo>
                  <a:pt x="2626" y="480"/>
                </a:lnTo>
                <a:lnTo>
                  <a:pt x="2590" y="445"/>
                </a:lnTo>
                <a:lnTo>
                  <a:pt x="2590" y="445"/>
                </a:lnTo>
                <a:lnTo>
                  <a:pt x="2566" y="464"/>
                </a:lnTo>
                <a:lnTo>
                  <a:pt x="2538" y="480"/>
                </a:lnTo>
                <a:lnTo>
                  <a:pt x="2506" y="492"/>
                </a:lnTo>
                <a:lnTo>
                  <a:pt x="2475" y="497"/>
                </a:lnTo>
                <a:lnTo>
                  <a:pt x="2475" y="306"/>
                </a:lnTo>
                <a:lnTo>
                  <a:pt x="2521" y="306"/>
                </a:lnTo>
                <a:lnTo>
                  <a:pt x="2521" y="270"/>
                </a:lnTo>
                <a:lnTo>
                  <a:pt x="2475" y="270"/>
                </a:lnTo>
                <a:lnTo>
                  <a:pt x="2475" y="241"/>
                </a:lnTo>
                <a:lnTo>
                  <a:pt x="2475" y="241"/>
                </a:lnTo>
                <a:lnTo>
                  <a:pt x="2490" y="234"/>
                </a:lnTo>
                <a:lnTo>
                  <a:pt x="2502" y="222"/>
                </a:lnTo>
                <a:lnTo>
                  <a:pt x="2509" y="206"/>
                </a:lnTo>
                <a:lnTo>
                  <a:pt x="2511" y="196"/>
                </a:lnTo>
                <a:lnTo>
                  <a:pt x="2514" y="186"/>
                </a:lnTo>
                <a:lnTo>
                  <a:pt x="2514" y="186"/>
                </a:lnTo>
                <a:lnTo>
                  <a:pt x="2511" y="174"/>
                </a:lnTo>
                <a:lnTo>
                  <a:pt x="2509" y="163"/>
                </a:lnTo>
                <a:lnTo>
                  <a:pt x="2502" y="153"/>
                </a:lnTo>
                <a:lnTo>
                  <a:pt x="2494" y="143"/>
                </a:lnTo>
                <a:lnTo>
                  <a:pt x="2485" y="136"/>
                </a:lnTo>
                <a:lnTo>
                  <a:pt x="2475" y="131"/>
                </a:lnTo>
                <a:lnTo>
                  <a:pt x="2463" y="127"/>
                </a:lnTo>
                <a:lnTo>
                  <a:pt x="2451" y="127"/>
                </a:lnTo>
                <a:lnTo>
                  <a:pt x="2451" y="127"/>
                </a:lnTo>
                <a:lnTo>
                  <a:pt x="2437" y="127"/>
                </a:lnTo>
                <a:lnTo>
                  <a:pt x="2425" y="131"/>
                </a:lnTo>
                <a:lnTo>
                  <a:pt x="2415" y="136"/>
                </a:lnTo>
                <a:lnTo>
                  <a:pt x="2405" y="143"/>
                </a:lnTo>
                <a:lnTo>
                  <a:pt x="2398" y="153"/>
                </a:lnTo>
                <a:lnTo>
                  <a:pt x="2391" y="163"/>
                </a:lnTo>
                <a:lnTo>
                  <a:pt x="2389" y="174"/>
                </a:lnTo>
                <a:lnTo>
                  <a:pt x="2386" y="186"/>
                </a:lnTo>
                <a:lnTo>
                  <a:pt x="2386" y="186"/>
                </a:lnTo>
                <a:lnTo>
                  <a:pt x="2389" y="196"/>
                </a:lnTo>
                <a:lnTo>
                  <a:pt x="2391" y="206"/>
                </a:lnTo>
                <a:lnTo>
                  <a:pt x="2398" y="222"/>
                </a:lnTo>
                <a:lnTo>
                  <a:pt x="2410" y="234"/>
                </a:lnTo>
                <a:lnTo>
                  <a:pt x="2425" y="241"/>
                </a:lnTo>
                <a:lnTo>
                  <a:pt x="2425" y="270"/>
                </a:lnTo>
                <a:lnTo>
                  <a:pt x="2379" y="270"/>
                </a:lnTo>
                <a:lnTo>
                  <a:pt x="2379" y="306"/>
                </a:lnTo>
                <a:lnTo>
                  <a:pt x="2425" y="306"/>
                </a:lnTo>
                <a:lnTo>
                  <a:pt x="2425" y="497"/>
                </a:lnTo>
                <a:lnTo>
                  <a:pt x="2425" y="497"/>
                </a:lnTo>
                <a:lnTo>
                  <a:pt x="2393" y="492"/>
                </a:lnTo>
                <a:lnTo>
                  <a:pt x="2362" y="480"/>
                </a:lnTo>
                <a:lnTo>
                  <a:pt x="2333" y="464"/>
                </a:lnTo>
                <a:lnTo>
                  <a:pt x="2309" y="445"/>
                </a:lnTo>
                <a:lnTo>
                  <a:pt x="2273" y="480"/>
                </a:lnTo>
                <a:close/>
                <a:moveTo>
                  <a:pt x="2175" y="270"/>
                </a:moveTo>
                <a:lnTo>
                  <a:pt x="2175" y="270"/>
                </a:lnTo>
                <a:lnTo>
                  <a:pt x="2177" y="244"/>
                </a:lnTo>
                <a:lnTo>
                  <a:pt x="2182" y="215"/>
                </a:lnTo>
                <a:lnTo>
                  <a:pt x="2187" y="191"/>
                </a:lnTo>
                <a:lnTo>
                  <a:pt x="2196" y="165"/>
                </a:lnTo>
                <a:lnTo>
                  <a:pt x="2208" y="141"/>
                </a:lnTo>
                <a:lnTo>
                  <a:pt x="2223" y="120"/>
                </a:lnTo>
                <a:lnTo>
                  <a:pt x="2237" y="98"/>
                </a:lnTo>
                <a:lnTo>
                  <a:pt x="2256" y="79"/>
                </a:lnTo>
                <a:lnTo>
                  <a:pt x="2276" y="62"/>
                </a:lnTo>
                <a:lnTo>
                  <a:pt x="2297" y="48"/>
                </a:lnTo>
                <a:lnTo>
                  <a:pt x="2319" y="33"/>
                </a:lnTo>
                <a:lnTo>
                  <a:pt x="2343" y="22"/>
                </a:lnTo>
                <a:lnTo>
                  <a:pt x="2369" y="12"/>
                </a:lnTo>
                <a:lnTo>
                  <a:pt x="2396" y="7"/>
                </a:lnTo>
                <a:lnTo>
                  <a:pt x="2422" y="2"/>
                </a:lnTo>
                <a:lnTo>
                  <a:pt x="2451" y="0"/>
                </a:lnTo>
                <a:lnTo>
                  <a:pt x="2451" y="0"/>
                </a:lnTo>
                <a:lnTo>
                  <a:pt x="2477" y="2"/>
                </a:lnTo>
                <a:lnTo>
                  <a:pt x="2506" y="7"/>
                </a:lnTo>
                <a:lnTo>
                  <a:pt x="2530" y="12"/>
                </a:lnTo>
                <a:lnTo>
                  <a:pt x="2557" y="22"/>
                </a:lnTo>
                <a:lnTo>
                  <a:pt x="2581" y="33"/>
                </a:lnTo>
                <a:lnTo>
                  <a:pt x="2602" y="48"/>
                </a:lnTo>
                <a:lnTo>
                  <a:pt x="2624" y="62"/>
                </a:lnTo>
                <a:lnTo>
                  <a:pt x="2643" y="79"/>
                </a:lnTo>
                <a:lnTo>
                  <a:pt x="2663" y="98"/>
                </a:lnTo>
                <a:lnTo>
                  <a:pt x="2677" y="120"/>
                </a:lnTo>
                <a:lnTo>
                  <a:pt x="2691" y="141"/>
                </a:lnTo>
                <a:lnTo>
                  <a:pt x="2703" y="165"/>
                </a:lnTo>
                <a:lnTo>
                  <a:pt x="2713" y="191"/>
                </a:lnTo>
                <a:lnTo>
                  <a:pt x="2720" y="215"/>
                </a:lnTo>
                <a:lnTo>
                  <a:pt x="2723" y="244"/>
                </a:lnTo>
                <a:lnTo>
                  <a:pt x="2725" y="270"/>
                </a:lnTo>
                <a:lnTo>
                  <a:pt x="2725" y="270"/>
                </a:lnTo>
                <a:lnTo>
                  <a:pt x="2723" y="296"/>
                </a:lnTo>
                <a:lnTo>
                  <a:pt x="2720" y="320"/>
                </a:lnTo>
                <a:lnTo>
                  <a:pt x="2715" y="344"/>
                </a:lnTo>
                <a:lnTo>
                  <a:pt x="2706" y="366"/>
                </a:lnTo>
                <a:lnTo>
                  <a:pt x="2699" y="390"/>
                </a:lnTo>
                <a:lnTo>
                  <a:pt x="2687" y="409"/>
                </a:lnTo>
                <a:lnTo>
                  <a:pt x="2672" y="430"/>
                </a:lnTo>
                <a:lnTo>
                  <a:pt x="2658" y="449"/>
                </a:lnTo>
                <a:lnTo>
                  <a:pt x="2622" y="414"/>
                </a:lnTo>
                <a:lnTo>
                  <a:pt x="2622" y="414"/>
                </a:lnTo>
                <a:lnTo>
                  <a:pt x="2634" y="397"/>
                </a:lnTo>
                <a:lnTo>
                  <a:pt x="2643" y="380"/>
                </a:lnTo>
                <a:lnTo>
                  <a:pt x="2653" y="363"/>
                </a:lnTo>
                <a:lnTo>
                  <a:pt x="2660" y="347"/>
                </a:lnTo>
                <a:lnTo>
                  <a:pt x="2665" y="327"/>
                </a:lnTo>
                <a:lnTo>
                  <a:pt x="2670" y="308"/>
                </a:lnTo>
                <a:lnTo>
                  <a:pt x="2672" y="289"/>
                </a:lnTo>
                <a:lnTo>
                  <a:pt x="2675" y="270"/>
                </a:lnTo>
                <a:lnTo>
                  <a:pt x="2675" y="270"/>
                </a:lnTo>
                <a:lnTo>
                  <a:pt x="2672" y="249"/>
                </a:lnTo>
                <a:lnTo>
                  <a:pt x="2670" y="227"/>
                </a:lnTo>
                <a:lnTo>
                  <a:pt x="2663" y="206"/>
                </a:lnTo>
                <a:lnTo>
                  <a:pt x="2655" y="184"/>
                </a:lnTo>
                <a:lnTo>
                  <a:pt x="2646" y="165"/>
                </a:lnTo>
                <a:lnTo>
                  <a:pt x="2636" y="146"/>
                </a:lnTo>
                <a:lnTo>
                  <a:pt x="2622" y="129"/>
                </a:lnTo>
                <a:lnTo>
                  <a:pt x="2607" y="112"/>
                </a:lnTo>
                <a:lnTo>
                  <a:pt x="2593" y="98"/>
                </a:lnTo>
                <a:lnTo>
                  <a:pt x="2574" y="86"/>
                </a:lnTo>
                <a:lnTo>
                  <a:pt x="2557" y="74"/>
                </a:lnTo>
                <a:lnTo>
                  <a:pt x="2538" y="65"/>
                </a:lnTo>
                <a:lnTo>
                  <a:pt x="2516" y="57"/>
                </a:lnTo>
                <a:lnTo>
                  <a:pt x="2494" y="53"/>
                </a:lnTo>
                <a:lnTo>
                  <a:pt x="2473" y="48"/>
                </a:lnTo>
                <a:lnTo>
                  <a:pt x="2451" y="48"/>
                </a:lnTo>
                <a:lnTo>
                  <a:pt x="2451" y="48"/>
                </a:lnTo>
                <a:lnTo>
                  <a:pt x="2427" y="48"/>
                </a:lnTo>
                <a:lnTo>
                  <a:pt x="2405" y="53"/>
                </a:lnTo>
                <a:lnTo>
                  <a:pt x="2384" y="57"/>
                </a:lnTo>
                <a:lnTo>
                  <a:pt x="2362" y="65"/>
                </a:lnTo>
                <a:lnTo>
                  <a:pt x="2343" y="74"/>
                </a:lnTo>
                <a:lnTo>
                  <a:pt x="2326" y="86"/>
                </a:lnTo>
                <a:lnTo>
                  <a:pt x="2309" y="98"/>
                </a:lnTo>
                <a:lnTo>
                  <a:pt x="2292" y="112"/>
                </a:lnTo>
                <a:lnTo>
                  <a:pt x="2278" y="129"/>
                </a:lnTo>
                <a:lnTo>
                  <a:pt x="2266" y="146"/>
                </a:lnTo>
                <a:lnTo>
                  <a:pt x="2254" y="165"/>
                </a:lnTo>
                <a:lnTo>
                  <a:pt x="2244" y="184"/>
                </a:lnTo>
                <a:lnTo>
                  <a:pt x="2237" y="206"/>
                </a:lnTo>
                <a:lnTo>
                  <a:pt x="2230" y="227"/>
                </a:lnTo>
                <a:lnTo>
                  <a:pt x="2228" y="249"/>
                </a:lnTo>
                <a:lnTo>
                  <a:pt x="2228" y="270"/>
                </a:lnTo>
                <a:lnTo>
                  <a:pt x="2228" y="270"/>
                </a:lnTo>
                <a:lnTo>
                  <a:pt x="2228" y="289"/>
                </a:lnTo>
                <a:lnTo>
                  <a:pt x="2230" y="308"/>
                </a:lnTo>
                <a:lnTo>
                  <a:pt x="2235" y="327"/>
                </a:lnTo>
                <a:lnTo>
                  <a:pt x="2240" y="347"/>
                </a:lnTo>
                <a:lnTo>
                  <a:pt x="2247" y="363"/>
                </a:lnTo>
                <a:lnTo>
                  <a:pt x="2256" y="380"/>
                </a:lnTo>
                <a:lnTo>
                  <a:pt x="2266" y="397"/>
                </a:lnTo>
                <a:lnTo>
                  <a:pt x="2278" y="414"/>
                </a:lnTo>
                <a:lnTo>
                  <a:pt x="2242" y="449"/>
                </a:lnTo>
                <a:lnTo>
                  <a:pt x="2242" y="449"/>
                </a:lnTo>
                <a:lnTo>
                  <a:pt x="2228" y="430"/>
                </a:lnTo>
                <a:lnTo>
                  <a:pt x="2213" y="409"/>
                </a:lnTo>
                <a:lnTo>
                  <a:pt x="2204" y="390"/>
                </a:lnTo>
                <a:lnTo>
                  <a:pt x="2194" y="366"/>
                </a:lnTo>
                <a:lnTo>
                  <a:pt x="2184" y="344"/>
                </a:lnTo>
                <a:lnTo>
                  <a:pt x="2180" y="320"/>
                </a:lnTo>
                <a:lnTo>
                  <a:pt x="2177" y="296"/>
                </a:lnTo>
                <a:lnTo>
                  <a:pt x="2175" y="270"/>
                </a:lnTo>
                <a:lnTo>
                  <a:pt x="2175" y="270"/>
                </a:lnTo>
                <a:close/>
                <a:moveTo>
                  <a:pt x="1939" y="356"/>
                </a:moveTo>
                <a:lnTo>
                  <a:pt x="1939" y="186"/>
                </a:lnTo>
                <a:lnTo>
                  <a:pt x="1985" y="186"/>
                </a:lnTo>
                <a:lnTo>
                  <a:pt x="1985" y="318"/>
                </a:lnTo>
                <a:lnTo>
                  <a:pt x="2062" y="318"/>
                </a:lnTo>
                <a:lnTo>
                  <a:pt x="2062" y="356"/>
                </a:lnTo>
                <a:lnTo>
                  <a:pt x="1939" y="356"/>
                </a:lnTo>
                <a:close/>
                <a:moveTo>
                  <a:pt x="1781" y="356"/>
                </a:moveTo>
                <a:lnTo>
                  <a:pt x="1906" y="356"/>
                </a:lnTo>
                <a:lnTo>
                  <a:pt x="1906" y="318"/>
                </a:lnTo>
                <a:lnTo>
                  <a:pt x="1824" y="318"/>
                </a:lnTo>
                <a:lnTo>
                  <a:pt x="1824" y="289"/>
                </a:lnTo>
                <a:lnTo>
                  <a:pt x="1891" y="289"/>
                </a:lnTo>
                <a:lnTo>
                  <a:pt x="1891" y="253"/>
                </a:lnTo>
                <a:lnTo>
                  <a:pt x="1824" y="253"/>
                </a:lnTo>
                <a:lnTo>
                  <a:pt x="1824" y="225"/>
                </a:lnTo>
                <a:lnTo>
                  <a:pt x="1903" y="225"/>
                </a:lnTo>
                <a:lnTo>
                  <a:pt x="1903" y="186"/>
                </a:lnTo>
                <a:lnTo>
                  <a:pt x="1781" y="186"/>
                </a:lnTo>
                <a:lnTo>
                  <a:pt x="1781" y="356"/>
                </a:lnTo>
                <a:close/>
                <a:moveTo>
                  <a:pt x="1586" y="273"/>
                </a:moveTo>
                <a:lnTo>
                  <a:pt x="1586" y="273"/>
                </a:lnTo>
                <a:lnTo>
                  <a:pt x="1588" y="253"/>
                </a:lnTo>
                <a:lnTo>
                  <a:pt x="1593" y="237"/>
                </a:lnTo>
                <a:lnTo>
                  <a:pt x="1600" y="220"/>
                </a:lnTo>
                <a:lnTo>
                  <a:pt x="1610" y="208"/>
                </a:lnTo>
                <a:lnTo>
                  <a:pt x="1622" y="196"/>
                </a:lnTo>
                <a:lnTo>
                  <a:pt x="1636" y="189"/>
                </a:lnTo>
                <a:lnTo>
                  <a:pt x="1651" y="184"/>
                </a:lnTo>
                <a:lnTo>
                  <a:pt x="1670" y="182"/>
                </a:lnTo>
                <a:lnTo>
                  <a:pt x="1670" y="182"/>
                </a:lnTo>
                <a:lnTo>
                  <a:pt x="1685" y="184"/>
                </a:lnTo>
                <a:lnTo>
                  <a:pt x="1697" y="186"/>
                </a:lnTo>
                <a:lnTo>
                  <a:pt x="1709" y="191"/>
                </a:lnTo>
                <a:lnTo>
                  <a:pt x="1718" y="196"/>
                </a:lnTo>
                <a:lnTo>
                  <a:pt x="1728" y="206"/>
                </a:lnTo>
                <a:lnTo>
                  <a:pt x="1735" y="215"/>
                </a:lnTo>
                <a:lnTo>
                  <a:pt x="1742" y="227"/>
                </a:lnTo>
                <a:lnTo>
                  <a:pt x="1745" y="241"/>
                </a:lnTo>
                <a:lnTo>
                  <a:pt x="1699" y="241"/>
                </a:lnTo>
                <a:lnTo>
                  <a:pt x="1699" y="241"/>
                </a:lnTo>
                <a:lnTo>
                  <a:pt x="1694" y="229"/>
                </a:lnTo>
                <a:lnTo>
                  <a:pt x="1689" y="225"/>
                </a:lnTo>
                <a:lnTo>
                  <a:pt x="1680" y="220"/>
                </a:lnTo>
                <a:lnTo>
                  <a:pt x="1670" y="220"/>
                </a:lnTo>
                <a:lnTo>
                  <a:pt x="1670" y="220"/>
                </a:lnTo>
                <a:lnTo>
                  <a:pt x="1663" y="220"/>
                </a:lnTo>
                <a:lnTo>
                  <a:pt x="1653" y="225"/>
                </a:lnTo>
                <a:lnTo>
                  <a:pt x="1648" y="229"/>
                </a:lnTo>
                <a:lnTo>
                  <a:pt x="1641" y="234"/>
                </a:lnTo>
                <a:lnTo>
                  <a:pt x="1639" y="241"/>
                </a:lnTo>
                <a:lnTo>
                  <a:pt x="1634" y="251"/>
                </a:lnTo>
                <a:lnTo>
                  <a:pt x="1632" y="273"/>
                </a:lnTo>
                <a:lnTo>
                  <a:pt x="1632" y="273"/>
                </a:lnTo>
                <a:lnTo>
                  <a:pt x="1634" y="294"/>
                </a:lnTo>
                <a:lnTo>
                  <a:pt x="1639" y="301"/>
                </a:lnTo>
                <a:lnTo>
                  <a:pt x="1644" y="311"/>
                </a:lnTo>
                <a:lnTo>
                  <a:pt x="1648" y="316"/>
                </a:lnTo>
                <a:lnTo>
                  <a:pt x="1656" y="320"/>
                </a:lnTo>
                <a:lnTo>
                  <a:pt x="1663" y="325"/>
                </a:lnTo>
                <a:lnTo>
                  <a:pt x="1672" y="325"/>
                </a:lnTo>
                <a:lnTo>
                  <a:pt x="1672" y="325"/>
                </a:lnTo>
                <a:lnTo>
                  <a:pt x="1689" y="323"/>
                </a:lnTo>
                <a:lnTo>
                  <a:pt x="1701" y="318"/>
                </a:lnTo>
                <a:lnTo>
                  <a:pt x="1701" y="294"/>
                </a:lnTo>
                <a:lnTo>
                  <a:pt x="1672" y="294"/>
                </a:lnTo>
                <a:lnTo>
                  <a:pt x="1672" y="263"/>
                </a:lnTo>
                <a:lnTo>
                  <a:pt x="1745" y="263"/>
                </a:lnTo>
                <a:lnTo>
                  <a:pt x="1745" y="337"/>
                </a:lnTo>
                <a:lnTo>
                  <a:pt x="1745" y="337"/>
                </a:lnTo>
                <a:lnTo>
                  <a:pt x="1728" y="349"/>
                </a:lnTo>
                <a:lnTo>
                  <a:pt x="1711" y="356"/>
                </a:lnTo>
                <a:lnTo>
                  <a:pt x="1692" y="361"/>
                </a:lnTo>
                <a:lnTo>
                  <a:pt x="1677" y="363"/>
                </a:lnTo>
                <a:lnTo>
                  <a:pt x="1677" y="363"/>
                </a:lnTo>
                <a:lnTo>
                  <a:pt x="1656" y="361"/>
                </a:lnTo>
                <a:lnTo>
                  <a:pt x="1639" y="356"/>
                </a:lnTo>
                <a:lnTo>
                  <a:pt x="1622" y="349"/>
                </a:lnTo>
                <a:lnTo>
                  <a:pt x="1610" y="339"/>
                </a:lnTo>
                <a:lnTo>
                  <a:pt x="1600" y="325"/>
                </a:lnTo>
                <a:lnTo>
                  <a:pt x="1593" y="311"/>
                </a:lnTo>
                <a:lnTo>
                  <a:pt x="1588" y="292"/>
                </a:lnTo>
                <a:lnTo>
                  <a:pt x="1586" y="273"/>
                </a:lnTo>
                <a:lnTo>
                  <a:pt x="1586" y="273"/>
                </a:lnTo>
                <a:close/>
                <a:moveTo>
                  <a:pt x="1468" y="296"/>
                </a:moveTo>
                <a:lnTo>
                  <a:pt x="1490" y="232"/>
                </a:lnTo>
                <a:lnTo>
                  <a:pt x="1511" y="296"/>
                </a:lnTo>
                <a:lnTo>
                  <a:pt x="1468" y="296"/>
                </a:lnTo>
                <a:close/>
                <a:moveTo>
                  <a:pt x="1401" y="356"/>
                </a:moveTo>
                <a:lnTo>
                  <a:pt x="1449" y="356"/>
                </a:lnTo>
                <a:lnTo>
                  <a:pt x="1456" y="330"/>
                </a:lnTo>
                <a:lnTo>
                  <a:pt x="1524" y="330"/>
                </a:lnTo>
                <a:lnTo>
                  <a:pt x="1533" y="356"/>
                </a:lnTo>
                <a:lnTo>
                  <a:pt x="1579" y="356"/>
                </a:lnTo>
                <a:lnTo>
                  <a:pt x="1514" y="186"/>
                </a:lnTo>
                <a:lnTo>
                  <a:pt x="1466" y="186"/>
                </a:lnTo>
                <a:lnTo>
                  <a:pt x="1401" y="356"/>
                </a:lnTo>
                <a:close/>
                <a:moveTo>
                  <a:pt x="1233" y="356"/>
                </a:moveTo>
                <a:lnTo>
                  <a:pt x="1274" y="356"/>
                </a:lnTo>
                <a:lnTo>
                  <a:pt x="1274" y="256"/>
                </a:lnTo>
                <a:lnTo>
                  <a:pt x="1334" y="356"/>
                </a:lnTo>
                <a:lnTo>
                  <a:pt x="1382" y="356"/>
                </a:lnTo>
                <a:lnTo>
                  <a:pt x="1382" y="186"/>
                </a:lnTo>
                <a:lnTo>
                  <a:pt x="1338" y="186"/>
                </a:lnTo>
                <a:lnTo>
                  <a:pt x="1338" y="287"/>
                </a:lnTo>
                <a:lnTo>
                  <a:pt x="1278" y="186"/>
                </a:lnTo>
                <a:lnTo>
                  <a:pt x="1233" y="186"/>
                </a:lnTo>
                <a:lnTo>
                  <a:pt x="1233" y="356"/>
                </a:lnTo>
                <a:close/>
                <a:moveTo>
                  <a:pt x="1040" y="289"/>
                </a:moveTo>
                <a:lnTo>
                  <a:pt x="1040" y="268"/>
                </a:lnTo>
                <a:lnTo>
                  <a:pt x="1108" y="268"/>
                </a:lnTo>
                <a:lnTo>
                  <a:pt x="1108" y="198"/>
                </a:lnTo>
                <a:lnTo>
                  <a:pt x="1134" y="198"/>
                </a:lnTo>
                <a:lnTo>
                  <a:pt x="1134" y="268"/>
                </a:lnTo>
                <a:lnTo>
                  <a:pt x="1201" y="268"/>
                </a:lnTo>
                <a:lnTo>
                  <a:pt x="1201" y="289"/>
                </a:lnTo>
                <a:lnTo>
                  <a:pt x="1134" y="289"/>
                </a:lnTo>
                <a:lnTo>
                  <a:pt x="1134" y="356"/>
                </a:lnTo>
                <a:lnTo>
                  <a:pt x="1108" y="356"/>
                </a:lnTo>
                <a:lnTo>
                  <a:pt x="1108" y="289"/>
                </a:lnTo>
                <a:lnTo>
                  <a:pt x="1040" y="289"/>
                </a:lnTo>
                <a:close/>
                <a:moveTo>
                  <a:pt x="894" y="356"/>
                </a:moveTo>
                <a:lnTo>
                  <a:pt x="1021" y="356"/>
                </a:lnTo>
                <a:lnTo>
                  <a:pt x="1021" y="318"/>
                </a:lnTo>
                <a:lnTo>
                  <a:pt x="937" y="318"/>
                </a:lnTo>
                <a:lnTo>
                  <a:pt x="937" y="289"/>
                </a:lnTo>
                <a:lnTo>
                  <a:pt x="1007" y="289"/>
                </a:lnTo>
                <a:lnTo>
                  <a:pt x="1007" y="253"/>
                </a:lnTo>
                <a:lnTo>
                  <a:pt x="937" y="253"/>
                </a:lnTo>
                <a:lnTo>
                  <a:pt x="937" y="225"/>
                </a:lnTo>
                <a:lnTo>
                  <a:pt x="1016" y="225"/>
                </a:lnTo>
                <a:lnTo>
                  <a:pt x="1016" y="186"/>
                </a:lnTo>
                <a:lnTo>
                  <a:pt x="894" y="186"/>
                </a:lnTo>
                <a:lnTo>
                  <a:pt x="894" y="356"/>
                </a:lnTo>
                <a:close/>
                <a:moveTo>
                  <a:pt x="704" y="356"/>
                </a:moveTo>
                <a:lnTo>
                  <a:pt x="747" y="356"/>
                </a:lnTo>
                <a:lnTo>
                  <a:pt x="747" y="256"/>
                </a:lnTo>
                <a:lnTo>
                  <a:pt x="807" y="356"/>
                </a:lnTo>
                <a:lnTo>
                  <a:pt x="853" y="356"/>
                </a:lnTo>
                <a:lnTo>
                  <a:pt x="853" y="186"/>
                </a:lnTo>
                <a:lnTo>
                  <a:pt x="812" y="186"/>
                </a:lnTo>
                <a:lnTo>
                  <a:pt x="812" y="287"/>
                </a:lnTo>
                <a:lnTo>
                  <a:pt x="750" y="186"/>
                </a:lnTo>
                <a:lnTo>
                  <a:pt x="704" y="186"/>
                </a:lnTo>
                <a:lnTo>
                  <a:pt x="704" y="356"/>
                </a:lnTo>
                <a:close/>
                <a:moveTo>
                  <a:pt x="514" y="356"/>
                </a:moveTo>
                <a:lnTo>
                  <a:pt x="560" y="356"/>
                </a:lnTo>
                <a:lnTo>
                  <a:pt x="560" y="292"/>
                </a:lnTo>
                <a:lnTo>
                  <a:pt x="620" y="292"/>
                </a:lnTo>
                <a:lnTo>
                  <a:pt x="620" y="356"/>
                </a:lnTo>
                <a:lnTo>
                  <a:pt x="666" y="356"/>
                </a:lnTo>
                <a:lnTo>
                  <a:pt x="666" y="186"/>
                </a:lnTo>
                <a:lnTo>
                  <a:pt x="620" y="186"/>
                </a:lnTo>
                <a:lnTo>
                  <a:pt x="620" y="251"/>
                </a:lnTo>
                <a:lnTo>
                  <a:pt x="560" y="251"/>
                </a:lnTo>
                <a:lnTo>
                  <a:pt x="560" y="186"/>
                </a:lnTo>
                <a:lnTo>
                  <a:pt x="514" y="186"/>
                </a:lnTo>
                <a:lnTo>
                  <a:pt x="514" y="356"/>
                </a:lnTo>
                <a:close/>
                <a:moveTo>
                  <a:pt x="353" y="356"/>
                </a:moveTo>
                <a:lnTo>
                  <a:pt x="481" y="356"/>
                </a:lnTo>
                <a:lnTo>
                  <a:pt x="481" y="318"/>
                </a:lnTo>
                <a:lnTo>
                  <a:pt x="396" y="318"/>
                </a:lnTo>
                <a:lnTo>
                  <a:pt x="396" y="289"/>
                </a:lnTo>
                <a:lnTo>
                  <a:pt x="466" y="289"/>
                </a:lnTo>
                <a:lnTo>
                  <a:pt x="466" y="253"/>
                </a:lnTo>
                <a:lnTo>
                  <a:pt x="396" y="253"/>
                </a:lnTo>
                <a:lnTo>
                  <a:pt x="396" y="225"/>
                </a:lnTo>
                <a:lnTo>
                  <a:pt x="476" y="225"/>
                </a:lnTo>
                <a:lnTo>
                  <a:pt x="476" y="186"/>
                </a:lnTo>
                <a:lnTo>
                  <a:pt x="353" y="186"/>
                </a:lnTo>
                <a:lnTo>
                  <a:pt x="353" y="356"/>
                </a:lnTo>
                <a:close/>
                <a:moveTo>
                  <a:pt x="168" y="287"/>
                </a:moveTo>
                <a:lnTo>
                  <a:pt x="168" y="287"/>
                </a:lnTo>
                <a:lnTo>
                  <a:pt x="168" y="306"/>
                </a:lnTo>
                <a:lnTo>
                  <a:pt x="173" y="323"/>
                </a:lnTo>
                <a:lnTo>
                  <a:pt x="180" y="335"/>
                </a:lnTo>
                <a:lnTo>
                  <a:pt x="190" y="344"/>
                </a:lnTo>
                <a:lnTo>
                  <a:pt x="202" y="354"/>
                </a:lnTo>
                <a:lnTo>
                  <a:pt x="214" y="359"/>
                </a:lnTo>
                <a:lnTo>
                  <a:pt x="226" y="361"/>
                </a:lnTo>
                <a:lnTo>
                  <a:pt x="243" y="363"/>
                </a:lnTo>
                <a:lnTo>
                  <a:pt x="243" y="363"/>
                </a:lnTo>
                <a:lnTo>
                  <a:pt x="257" y="361"/>
                </a:lnTo>
                <a:lnTo>
                  <a:pt x="269" y="359"/>
                </a:lnTo>
                <a:lnTo>
                  <a:pt x="284" y="354"/>
                </a:lnTo>
                <a:lnTo>
                  <a:pt x="293" y="344"/>
                </a:lnTo>
                <a:lnTo>
                  <a:pt x="303" y="335"/>
                </a:lnTo>
                <a:lnTo>
                  <a:pt x="310" y="323"/>
                </a:lnTo>
                <a:lnTo>
                  <a:pt x="315" y="306"/>
                </a:lnTo>
                <a:lnTo>
                  <a:pt x="315" y="287"/>
                </a:lnTo>
                <a:lnTo>
                  <a:pt x="315" y="186"/>
                </a:lnTo>
                <a:lnTo>
                  <a:pt x="269" y="186"/>
                </a:lnTo>
                <a:lnTo>
                  <a:pt x="269" y="294"/>
                </a:lnTo>
                <a:lnTo>
                  <a:pt x="269" y="294"/>
                </a:lnTo>
                <a:lnTo>
                  <a:pt x="267" y="306"/>
                </a:lnTo>
                <a:lnTo>
                  <a:pt x="262" y="316"/>
                </a:lnTo>
                <a:lnTo>
                  <a:pt x="255" y="323"/>
                </a:lnTo>
                <a:lnTo>
                  <a:pt x="243" y="323"/>
                </a:lnTo>
                <a:lnTo>
                  <a:pt x="243" y="323"/>
                </a:lnTo>
                <a:lnTo>
                  <a:pt x="228" y="323"/>
                </a:lnTo>
                <a:lnTo>
                  <a:pt x="221" y="316"/>
                </a:lnTo>
                <a:lnTo>
                  <a:pt x="214" y="306"/>
                </a:lnTo>
                <a:lnTo>
                  <a:pt x="214" y="294"/>
                </a:lnTo>
                <a:lnTo>
                  <a:pt x="214" y="186"/>
                </a:lnTo>
                <a:lnTo>
                  <a:pt x="168" y="186"/>
                </a:lnTo>
                <a:lnTo>
                  <a:pt x="168" y="287"/>
                </a:lnTo>
                <a:close/>
                <a:moveTo>
                  <a:pt x="0" y="356"/>
                </a:moveTo>
                <a:lnTo>
                  <a:pt x="46" y="356"/>
                </a:lnTo>
                <a:lnTo>
                  <a:pt x="46" y="308"/>
                </a:lnTo>
                <a:lnTo>
                  <a:pt x="60" y="289"/>
                </a:lnTo>
                <a:lnTo>
                  <a:pt x="99" y="356"/>
                </a:lnTo>
                <a:lnTo>
                  <a:pt x="151" y="356"/>
                </a:lnTo>
                <a:lnTo>
                  <a:pt x="91" y="256"/>
                </a:lnTo>
                <a:lnTo>
                  <a:pt x="144" y="186"/>
                </a:lnTo>
                <a:lnTo>
                  <a:pt x="91" y="186"/>
                </a:lnTo>
                <a:lnTo>
                  <a:pt x="46" y="249"/>
                </a:lnTo>
                <a:lnTo>
                  <a:pt x="46" y="186"/>
                </a:lnTo>
                <a:lnTo>
                  <a:pt x="0" y="18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 userDrawn="1"/>
        </p:nvGrpSpPr>
        <p:grpSpPr bwMode="auto">
          <a:xfrm>
            <a:off x="1341438" y="3275013"/>
            <a:ext cx="4313237" cy="341312"/>
            <a:chOff x="845" y="2063"/>
            <a:chExt cx="2717" cy="215"/>
          </a:xfrm>
        </p:grpSpPr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845" y="2063"/>
              <a:ext cx="2717" cy="215"/>
            </a:xfrm>
            <a:custGeom>
              <a:avLst/>
              <a:gdLst>
                <a:gd name="T0" fmla="*/ 5308 w 5434"/>
                <a:gd name="T1" fmla="*/ 212 h 430"/>
                <a:gd name="T2" fmla="*/ 5128 w 5434"/>
                <a:gd name="T3" fmla="*/ 128 h 430"/>
                <a:gd name="T4" fmla="*/ 5218 w 5434"/>
                <a:gd name="T5" fmla="*/ 232 h 430"/>
                <a:gd name="T6" fmla="*/ 5048 w 5434"/>
                <a:gd name="T7" fmla="*/ 95 h 430"/>
                <a:gd name="T8" fmla="*/ 5012 w 5434"/>
                <a:gd name="T9" fmla="*/ 322 h 430"/>
                <a:gd name="T10" fmla="*/ 5170 w 5434"/>
                <a:gd name="T11" fmla="*/ 271 h 430"/>
                <a:gd name="T12" fmla="*/ 5019 w 5434"/>
                <a:gd name="T13" fmla="*/ 232 h 430"/>
                <a:gd name="T14" fmla="*/ 4548 w 5434"/>
                <a:gd name="T15" fmla="*/ 346 h 430"/>
                <a:gd name="T16" fmla="*/ 4315 w 5434"/>
                <a:gd name="T17" fmla="*/ 155 h 430"/>
                <a:gd name="T18" fmla="*/ 4422 w 5434"/>
                <a:gd name="T19" fmla="*/ 91 h 430"/>
                <a:gd name="T20" fmla="*/ 4256 w 5434"/>
                <a:gd name="T21" fmla="*/ 232 h 430"/>
                <a:gd name="T22" fmla="*/ 4443 w 5434"/>
                <a:gd name="T23" fmla="*/ 339 h 430"/>
                <a:gd name="T24" fmla="*/ 4329 w 5434"/>
                <a:gd name="T25" fmla="*/ 294 h 430"/>
                <a:gd name="T26" fmla="*/ 4177 w 5434"/>
                <a:gd name="T27" fmla="*/ 298 h 430"/>
                <a:gd name="T28" fmla="*/ 4069 w 5434"/>
                <a:gd name="T29" fmla="*/ 3 h 430"/>
                <a:gd name="T30" fmla="*/ 3982 w 5434"/>
                <a:gd name="T31" fmla="*/ 41 h 430"/>
                <a:gd name="T32" fmla="*/ 3756 w 5434"/>
                <a:gd name="T33" fmla="*/ 292 h 430"/>
                <a:gd name="T34" fmla="*/ 3641 w 5434"/>
                <a:gd name="T35" fmla="*/ 156 h 430"/>
                <a:gd name="T36" fmla="*/ 3488 w 5434"/>
                <a:gd name="T37" fmla="*/ 169 h 430"/>
                <a:gd name="T38" fmla="*/ 3534 w 5434"/>
                <a:gd name="T39" fmla="*/ 175 h 430"/>
                <a:gd name="T40" fmla="*/ 3322 w 5434"/>
                <a:gd name="T41" fmla="*/ 131 h 430"/>
                <a:gd name="T42" fmla="*/ 3392 w 5434"/>
                <a:gd name="T43" fmla="*/ 350 h 430"/>
                <a:gd name="T44" fmla="*/ 3466 w 5434"/>
                <a:gd name="T45" fmla="*/ 303 h 430"/>
                <a:gd name="T46" fmla="*/ 3014 w 5434"/>
                <a:gd name="T47" fmla="*/ 346 h 430"/>
                <a:gd name="T48" fmla="*/ 2701 w 5434"/>
                <a:gd name="T49" fmla="*/ 136 h 430"/>
                <a:gd name="T50" fmla="*/ 2791 w 5434"/>
                <a:gd name="T51" fmla="*/ 353 h 430"/>
                <a:gd name="T52" fmla="*/ 2920 w 5434"/>
                <a:gd name="T53" fmla="*/ 173 h 430"/>
                <a:gd name="T54" fmla="*/ 2743 w 5434"/>
                <a:gd name="T55" fmla="*/ 151 h 430"/>
                <a:gd name="T56" fmla="*/ 2880 w 5434"/>
                <a:gd name="T57" fmla="*/ 219 h 430"/>
                <a:gd name="T58" fmla="*/ 2754 w 5434"/>
                <a:gd name="T59" fmla="*/ 298 h 430"/>
                <a:gd name="T60" fmla="*/ 2488 w 5434"/>
                <a:gd name="T61" fmla="*/ 131 h 430"/>
                <a:gd name="T62" fmla="*/ 2588 w 5434"/>
                <a:gd name="T63" fmla="*/ 269 h 430"/>
                <a:gd name="T64" fmla="*/ 2453 w 5434"/>
                <a:gd name="T65" fmla="*/ 263 h 430"/>
                <a:gd name="T66" fmla="*/ 2577 w 5434"/>
                <a:gd name="T67" fmla="*/ 344 h 430"/>
                <a:gd name="T68" fmla="*/ 2603 w 5434"/>
                <a:gd name="T69" fmla="*/ 113 h 430"/>
                <a:gd name="T70" fmla="*/ 2026 w 5434"/>
                <a:gd name="T71" fmla="*/ 170 h 430"/>
                <a:gd name="T72" fmla="*/ 2139 w 5434"/>
                <a:gd name="T73" fmla="*/ 346 h 430"/>
                <a:gd name="T74" fmla="*/ 2291 w 5434"/>
                <a:gd name="T75" fmla="*/ 145 h 430"/>
                <a:gd name="T76" fmla="*/ 2260 w 5434"/>
                <a:gd name="T77" fmla="*/ 85 h 430"/>
                <a:gd name="T78" fmla="*/ 2061 w 5434"/>
                <a:gd name="T79" fmla="*/ 93 h 430"/>
                <a:gd name="T80" fmla="*/ 1694 w 5434"/>
                <a:gd name="T81" fmla="*/ 0 h 430"/>
                <a:gd name="T82" fmla="*/ 1228 w 5434"/>
                <a:gd name="T83" fmla="*/ 185 h 430"/>
                <a:gd name="T84" fmla="*/ 1388 w 5434"/>
                <a:gd name="T85" fmla="*/ 119 h 430"/>
                <a:gd name="T86" fmla="*/ 1181 w 5434"/>
                <a:gd name="T87" fmla="*/ 189 h 430"/>
                <a:gd name="T88" fmla="*/ 1328 w 5434"/>
                <a:gd name="T89" fmla="*/ 351 h 430"/>
                <a:gd name="T90" fmla="*/ 1305 w 5434"/>
                <a:gd name="T91" fmla="*/ 315 h 430"/>
                <a:gd name="T92" fmla="*/ 1098 w 5434"/>
                <a:gd name="T93" fmla="*/ 108 h 430"/>
                <a:gd name="T94" fmla="*/ 1152 w 5434"/>
                <a:gd name="T95" fmla="*/ 133 h 430"/>
                <a:gd name="T96" fmla="*/ 706 w 5434"/>
                <a:gd name="T97" fmla="*/ 145 h 430"/>
                <a:gd name="T98" fmla="*/ 833 w 5434"/>
                <a:gd name="T99" fmla="*/ 219 h 430"/>
                <a:gd name="T100" fmla="*/ 701 w 5434"/>
                <a:gd name="T101" fmla="*/ 287 h 430"/>
                <a:gd name="T102" fmla="*/ 781 w 5434"/>
                <a:gd name="T103" fmla="*/ 353 h 430"/>
                <a:gd name="T104" fmla="*/ 861 w 5434"/>
                <a:gd name="T105" fmla="*/ 140 h 430"/>
                <a:gd name="T106" fmla="*/ 587 w 5434"/>
                <a:gd name="T107" fmla="*/ 165 h 430"/>
                <a:gd name="T108" fmla="*/ 405 w 5434"/>
                <a:gd name="T109" fmla="*/ 108 h 430"/>
                <a:gd name="T110" fmla="*/ 514 w 5434"/>
                <a:gd name="T111" fmla="*/ 241 h 430"/>
                <a:gd name="T112" fmla="*/ 428 w 5434"/>
                <a:gd name="T113" fmla="*/ 285 h 430"/>
                <a:gd name="T114" fmla="*/ 507 w 5434"/>
                <a:gd name="T115" fmla="*/ 351 h 430"/>
                <a:gd name="T116" fmla="*/ 564 w 5434"/>
                <a:gd name="T117" fmla="*/ 219 h 430"/>
                <a:gd name="T118" fmla="*/ 480 w 5434"/>
                <a:gd name="T119" fmla="*/ 122 h 430"/>
                <a:gd name="T120" fmla="*/ 187 w 5434"/>
                <a:gd name="T121" fmla="*/ 140 h 430"/>
                <a:gd name="T122" fmla="*/ 333 w 5434"/>
                <a:gd name="T123" fmla="*/ 184 h 430"/>
                <a:gd name="T124" fmla="*/ 170 w 5434"/>
                <a:gd name="T125" fmla="*/ 119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34" h="430">
                  <a:moveTo>
                    <a:pt x="5434" y="292"/>
                  </a:moveTo>
                  <a:lnTo>
                    <a:pt x="5379" y="292"/>
                  </a:lnTo>
                  <a:lnTo>
                    <a:pt x="5379" y="346"/>
                  </a:lnTo>
                  <a:lnTo>
                    <a:pt x="5434" y="346"/>
                  </a:lnTo>
                  <a:lnTo>
                    <a:pt x="5434" y="292"/>
                  </a:lnTo>
                  <a:close/>
                  <a:moveTo>
                    <a:pt x="5393" y="89"/>
                  </a:moveTo>
                  <a:lnTo>
                    <a:pt x="5393" y="89"/>
                  </a:lnTo>
                  <a:lnTo>
                    <a:pt x="5381" y="88"/>
                  </a:lnTo>
                  <a:lnTo>
                    <a:pt x="5381" y="88"/>
                  </a:lnTo>
                  <a:lnTo>
                    <a:pt x="5368" y="89"/>
                  </a:lnTo>
                  <a:lnTo>
                    <a:pt x="5357" y="91"/>
                  </a:lnTo>
                  <a:lnTo>
                    <a:pt x="5345" y="95"/>
                  </a:lnTo>
                  <a:lnTo>
                    <a:pt x="5336" y="100"/>
                  </a:lnTo>
                  <a:lnTo>
                    <a:pt x="5327" y="108"/>
                  </a:lnTo>
                  <a:lnTo>
                    <a:pt x="5320" y="115"/>
                  </a:lnTo>
                  <a:lnTo>
                    <a:pt x="5312" y="124"/>
                  </a:lnTo>
                  <a:lnTo>
                    <a:pt x="5307" y="134"/>
                  </a:lnTo>
                  <a:lnTo>
                    <a:pt x="5307" y="90"/>
                  </a:lnTo>
                  <a:lnTo>
                    <a:pt x="5264" y="90"/>
                  </a:lnTo>
                  <a:lnTo>
                    <a:pt x="5264" y="346"/>
                  </a:lnTo>
                  <a:lnTo>
                    <a:pt x="5308" y="346"/>
                  </a:lnTo>
                  <a:lnTo>
                    <a:pt x="5308" y="212"/>
                  </a:lnTo>
                  <a:lnTo>
                    <a:pt x="5308" y="212"/>
                  </a:lnTo>
                  <a:lnTo>
                    <a:pt x="5310" y="192"/>
                  </a:lnTo>
                  <a:lnTo>
                    <a:pt x="5312" y="175"/>
                  </a:lnTo>
                  <a:lnTo>
                    <a:pt x="5316" y="161"/>
                  </a:lnTo>
                  <a:lnTo>
                    <a:pt x="5320" y="156"/>
                  </a:lnTo>
                  <a:lnTo>
                    <a:pt x="5324" y="151"/>
                  </a:lnTo>
                  <a:lnTo>
                    <a:pt x="5327" y="146"/>
                  </a:lnTo>
                  <a:lnTo>
                    <a:pt x="5331" y="143"/>
                  </a:lnTo>
                  <a:lnTo>
                    <a:pt x="5336" y="140"/>
                  </a:lnTo>
                  <a:lnTo>
                    <a:pt x="5343" y="137"/>
                  </a:lnTo>
                  <a:lnTo>
                    <a:pt x="5354" y="134"/>
                  </a:lnTo>
                  <a:lnTo>
                    <a:pt x="5369" y="133"/>
                  </a:lnTo>
                  <a:lnTo>
                    <a:pt x="5369" y="133"/>
                  </a:lnTo>
                  <a:lnTo>
                    <a:pt x="5381" y="133"/>
                  </a:lnTo>
                  <a:lnTo>
                    <a:pt x="5393" y="134"/>
                  </a:lnTo>
                  <a:lnTo>
                    <a:pt x="5393" y="89"/>
                  </a:lnTo>
                  <a:close/>
                  <a:moveTo>
                    <a:pt x="5097" y="122"/>
                  </a:moveTo>
                  <a:lnTo>
                    <a:pt x="5097" y="122"/>
                  </a:lnTo>
                  <a:lnTo>
                    <a:pt x="5105" y="123"/>
                  </a:lnTo>
                  <a:lnTo>
                    <a:pt x="5114" y="124"/>
                  </a:lnTo>
                  <a:lnTo>
                    <a:pt x="5122" y="126"/>
                  </a:lnTo>
                  <a:lnTo>
                    <a:pt x="5128" y="128"/>
                  </a:lnTo>
                  <a:lnTo>
                    <a:pt x="5134" y="132"/>
                  </a:lnTo>
                  <a:lnTo>
                    <a:pt x="5141" y="136"/>
                  </a:lnTo>
                  <a:lnTo>
                    <a:pt x="5152" y="145"/>
                  </a:lnTo>
                  <a:lnTo>
                    <a:pt x="5160" y="156"/>
                  </a:lnTo>
                  <a:lnTo>
                    <a:pt x="5166" y="169"/>
                  </a:lnTo>
                  <a:lnTo>
                    <a:pt x="5170" y="181"/>
                  </a:lnTo>
                  <a:lnTo>
                    <a:pt x="5172" y="195"/>
                  </a:lnTo>
                  <a:lnTo>
                    <a:pt x="5019" y="195"/>
                  </a:lnTo>
                  <a:lnTo>
                    <a:pt x="5019" y="195"/>
                  </a:lnTo>
                  <a:lnTo>
                    <a:pt x="5020" y="185"/>
                  </a:lnTo>
                  <a:lnTo>
                    <a:pt x="5023" y="178"/>
                  </a:lnTo>
                  <a:lnTo>
                    <a:pt x="5025" y="169"/>
                  </a:lnTo>
                  <a:lnTo>
                    <a:pt x="5028" y="162"/>
                  </a:lnTo>
                  <a:lnTo>
                    <a:pt x="5031" y="155"/>
                  </a:lnTo>
                  <a:lnTo>
                    <a:pt x="5035" y="150"/>
                  </a:lnTo>
                  <a:lnTo>
                    <a:pt x="5040" y="145"/>
                  </a:lnTo>
                  <a:lnTo>
                    <a:pt x="5045" y="140"/>
                  </a:lnTo>
                  <a:lnTo>
                    <a:pt x="5057" y="132"/>
                  </a:lnTo>
                  <a:lnTo>
                    <a:pt x="5070" y="127"/>
                  </a:lnTo>
                  <a:lnTo>
                    <a:pt x="5084" y="123"/>
                  </a:lnTo>
                  <a:lnTo>
                    <a:pt x="5097" y="122"/>
                  </a:lnTo>
                  <a:close/>
                  <a:moveTo>
                    <a:pt x="5218" y="232"/>
                  </a:moveTo>
                  <a:lnTo>
                    <a:pt x="5218" y="232"/>
                  </a:lnTo>
                  <a:lnTo>
                    <a:pt x="5218" y="217"/>
                  </a:lnTo>
                  <a:lnTo>
                    <a:pt x="5218" y="203"/>
                  </a:lnTo>
                  <a:lnTo>
                    <a:pt x="5216" y="188"/>
                  </a:lnTo>
                  <a:lnTo>
                    <a:pt x="5213" y="175"/>
                  </a:lnTo>
                  <a:lnTo>
                    <a:pt x="5208" y="162"/>
                  </a:lnTo>
                  <a:lnTo>
                    <a:pt x="5203" y="150"/>
                  </a:lnTo>
                  <a:lnTo>
                    <a:pt x="5197" y="138"/>
                  </a:lnTo>
                  <a:lnTo>
                    <a:pt x="5189" y="128"/>
                  </a:lnTo>
                  <a:lnTo>
                    <a:pt x="5181" y="119"/>
                  </a:lnTo>
                  <a:lnTo>
                    <a:pt x="5171" y="110"/>
                  </a:lnTo>
                  <a:lnTo>
                    <a:pt x="5161" y="103"/>
                  </a:lnTo>
                  <a:lnTo>
                    <a:pt x="5151" y="96"/>
                  </a:lnTo>
                  <a:lnTo>
                    <a:pt x="5138" y="91"/>
                  </a:lnTo>
                  <a:lnTo>
                    <a:pt x="5125" y="88"/>
                  </a:lnTo>
                  <a:lnTo>
                    <a:pt x="5111" y="86"/>
                  </a:lnTo>
                  <a:lnTo>
                    <a:pt x="5097" y="85"/>
                  </a:lnTo>
                  <a:lnTo>
                    <a:pt x="5097" y="85"/>
                  </a:lnTo>
                  <a:lnTo>
                    <a:pt x="5084" y="86"/>
                  </a:lnTo>
                  <a:lnTo>
                    <a:pt x="5071" y="88"/>
                  </a:lnTo>
                  <a:lnTo>
                    <a:pt x="5059" y="90"/>
                  </a:lnTo>
                  <a:lnTo>
                    <a:pt x="5048" y="95"/>
                  </a:lnTo>
                  <a:lnTo>
                    <a:pt x="5037" y="100"/>
                  </a:lnTo>
                  <a:lnTo>
                    <a:pt x="5026" y="105"/>
                  </a:lnTo>
                  <a:lnTo>
                    <a:pt x="5016" y="113"/>
                  </a:lnTo>
                  <a:lnTo>
                    <a:pt x="5007" y="122"/>
                  </a:lnTo>
                  <a:lnTo>
                    <a:pt x="5000" y="131"/>
                  </a:lnTo>
                  <a:lnTo>
                    <a:pt x="4992" y="141"/>
                  </a:lnTo>
                  <a:lnTo>
                    <a:pt x="4987" y="151"/>
                  </a:lnTo>
                  <a:lnTo>
                    <a:pt x="4981" y="164"/>
                  </a:lnTo>
                  <a:lnTo>
                    <a:pt x="4977" y="176"/>
                  </a:lnTo>
                  <a:lnTo>
                    <a:pt x="4974" y="189"/>
                  </a:lnTo>
                  <a:lnTo>
                    <a:pt x="4972" y="203"/>
                  </a:lnTo>
                  <a:lnTo>
                    <a:pt x="4972" y="218"/>
                  </a:lnTo>
                  <a:lnTo>
                    <a:pt x="4972" y="218"/>
                  </a:lnTo>
                  <a:lnTo>
                    <a:pt x="4972" y="232"/>
                  </a:lnTo>
                  <a:lnTo>
                    <a:pt x="4973" y="246"/>
                  </a:lnTo>
                  <a:lnTo>
                    <a:pt x="4977" y="259"/>
                  </a:lnTo>
                  <a:lnTo>
                    <a:pt x="4979" y="271"/>
                  </a:lnTo>
                  <a:lnTo>
                    <a:pt x="4984" y="283"/>
                  </a:lnTo>
                  <a:lnTo>
                    <a:pt x="4990" y="294"/>
                  </a:lnTo>
                  <a:lnTo>
                    <a:pt x="4997" y="304"/>
                  </a:lnTo>
                  <a:lnTo>
                    <a:pt x="5005" y="315"/>
                  </a:lnTo>
                  <a:lnTo>
                    <a:pt x="5012" y="322"/>
                  </a:lnTo>
                  <a:lnTo>
                    <a:pt x="5023" y="330"/>
                  </a:lnTo>
                  <a:lnTo>
                    <a:pt x="5033" y="337"/>
                  </a:lnTo>
                  <a:lnTo>
                    <a:pt x="5044" y="342"/>
                  </a:lnTo>
                  <a:lnTo>
                    <a:pt x="5057" y="346"/>
                  </a:lnTo>
                  <a:lnTo>
                    <a:pt x="5070" y="350"/>
                  </a:lnTo>
                  <a:lnTo>
                    <a:pt x="5084" y="351"/>
                  </a:lnTo>
                  <a:lnTo>
                    <a:pt x="5099" y="353"/>
                  </a:lnTo>
                  <a:lnTo>
                    <a:pt x="5099" y="353"/>
                  </a:lnTo>
                  <a:lnTo>
                    <a:pt x="5110" y="353"/>
                  </a:lnTo>
                  <a:lnTo>
                    <a:pt x="5122" y="351"/>
                  </a:lnTo>
                  <a:lnTo>
                    <a:pt x="5132" y="349"/>
                  </a:lnTo>
                  <a:lnTo>
                    <a:pt x="5142" y="346"/>
                  </a:lnTo>
                  <a:lnTo>
                    <a:pt x="5151" y="342"/>
                  </a:lnTo>
                  <a:lnTo>
                    <a:pt x="5160" y="339"/>
                  </a:lnTo>
                  <a:lnTo>
                    <a:pt x="5169" y="334"/>
                  </a:lnTo>
                  <a:lnTo>
                    <a:pt x="5176" y="329"/>
                  </a:lnTo>
                  <a:lnTo>
                    <a:pt x="5183" y="323"/>
                  </a:lnTo>
                  <a:lnTo>
                    <a:pt x="5189" y="317"/>
                  </a:lnTo>
                  <a:lnTo>
                    <a:pt x="5200" y="303"/>
                  </a:lnTo>
                  <a:lnTo>
                    <a:pt x="5209" y="288"/>
                  </a:lnTo>
                  <a:lnTo>
                    <a:pt x="5214" y="271"/>
                  </a:lnTo>
                  <a:lnTo>
                    <a:pt x="5170" y="271"/>
                  </a:lnTo>
                  <a:lnTo>
                    <a:pt x="5170" y="271"/>
                  </a:lnTo>
                  <a:lnTo>
                    <a:pt x="5165" y="282"/>
                  </a:lnTo>
                  <a:lnTo>
                    <a:pt x="5160" y="289"/>
                  </a:lnTo>
                  <a:lnTo>
                    <a:pt x="5152" y="297"/>
                  </a:lnTo>
                  <a:lnTo>
                    <a:pt x="5144" y="303"/>
                  </a:lnTo>
                  <a:lnTo>
                    <a:pt x="5136" y="308"/>
                  </a:lnTo>
                  <a:lnTo>
                    <a:pt x="5124" y="311"/>
                  </a:lnTo>
                  <a:lnTo>
                    <a:pt x="5113" y="313"/>
                  </a:lnTo>
                  <a:lnTo>
                    <a:pt x="5099" y="315"/>
                  </a:lnTo>
                  <a:lnTo>
                    <a:pt x="5099" y="315"/>
                  </a:lnTo>
                  <a:lnTo>
                    <a:pt x="5085" y="313"/>
                  </a:lnTo>
                  <a:lnTo>
                    <a:pt x="5071" y="309"/>
                  </a:lnTo>
                  <a:lnTo>
                    <a:pt x="5057" y="303"/>
                  </a:lnTo>
                  <a:lnTo>
                    <a:pt x="5045" y="294"/>
                  </a:lnTo>
                  <a:lnTo>
                    <a:pt x="5039" y="289"/>
                  </a:lnTo>
                  <a:lnTo>
                    <a:pt x="5034" y="283"/>
                  </a:lnTo>
                  <a:lnTo>
                    <a:pt x="5030" y="277"/>
                  </a:lnTo>
                  <a:lnTo>
                    <a:pt x="5026" y="269"/>
                  </a:lnTo>
                  <a:lnTo>
                    <a:pt x="5024" y="260"/>
                  </a:lnTo>
                  <a:lnTo>
                    <a:pt x="5021" y="251"/>
                  </a:lnTo>
                  <a:lnTo>
                    <a:pt x="5019" y="242"/>
                  </a:lnTo>
                  <a:lnTo>
                    <a:pt x="5019" y="232"/>
                  </a:lnTo>
                  <a:lnTo>
                    <a:pt x="5218" y="232"/>
                  </a:lnTo>
                  <a:close/>
                  <a:moveTo>
                    <a:pt x="4779" y="90"/>
                  </a:moveTo>
                  <a:lnTo>
                    <a:pt x="4730" y="90"/>
                  </a:lnTo>
                  <a:lnTo>
                    <a:pt x="4827" y="346"/>
                  </a:lnTo>
                  <a:lnTo>
                    <a:pt x="4866" y="346"/>
                  </a:lnTo>
                  <a:lnTo>
                    <a:pt x="4964" y="90"/>
                  </a:lnTo>
                  <a:lnTo>
                    <a:pt x="4918" y="90"/>
                  </a:lnTo>
                  <a:lnTo>
                    <a:pt x="4849" y="287"/>
                  </a:lnTo>
                  <a:lnTo>
                    <a:pt x="4779" y="90"/>
                  </a:lnTo>
                  <a:close/>
                  <a:moveTo>
                    <a:pt x="4657" y="52"/>
                  </a:moveTo>
                  <a:lnTo>
                    <a:pt x="4700" y="52"/>
                  </a:lnTo>
                  <a:lnTo>
                    <a:pt x="4700" y="0"/>
                  </a:lnTo>
                  <a:lnTo>
                    <a:pt x="4657" y="0"/>
                  </a:lnTo>
                  <a:lnTo>
                    <a:pt x="4657" y="52"/>
                  </a:lnTo>
                  <a:close/>
                  <a:moveTo>
                    <a:pt x="4657" y="346"/>
                  </a:moveTo>
                  <a:lnTo>
                    <a:pt x="4700" y="346"/>
                  </a:lnTo>
                  <a:lnTo>
                    <a:pt x="4700" y="90"/>
                  </a:lnTo>
                  <a:lnTo>
                    <a:pt x="4657" y="90"/>
                  </a:lnTo>
                  <a:lnTo>
                    <a:pt x="4657" y="346"/>
                  </a:lnTo>
                  <a:close/>
                  <a:moveTo>
                    <a:pt x="4592" y="0"/>
                  </a:moveTo>
                  <a:lnTo>
                    <a:pt x="4548" y="0"/>
                  </a:lnTo>
                  <a:lnTo>
                    <a:pt x="4548" y="346"/>
                  </a:lnTo>
                  <a:lnTo>
                    <a:pt x="4592" y="346"/>
                  </a:lnTo>
                  <a:lnTo>
                    <a:pt x="4592" y="0"/>
                  </a:lnTo>
                  <a:close/>
                  <a:moveTo>
                    <a:pt x="4381" y="122"/>
                  </a:moveTo>
                  <a:lnTo>
                    <a:pt x="4381" y="122"/>
                  </a:lnTo>
                  <a:lnTo>
                    <a:pt x="4389" y="123"/>
                  </a:lnTo>
                  <a:lnTo>
                    <a:pt x="4398" y="124"/>
                  </a:lnTo>
                  <a:lnTo>
                    <a:pt x="4405" y="126"/>
                  </a:lnTo>
                  <a:lnTo>
                    <a:pt x="4412" y="128"/>
                  </a:lnTo>
                  <a:lnTo>
                    <a:pt x="4418" y="132"/>
                  </a:lnTo>
                  <a:lnTo>
                    <a:pt x="4424" y="136"/>
                  </a:lnTo>
                  <a:lnTo>
                    <a:pt x="4435" y="145"/>
                  </a:lnTo>
                  <a:lnTo>
                    <a:pt x="4443" y="156"/>
                  </a:lnTo>
                  <a:lnTo>
                    <a:pt x="4450" y="169"/>
                  </a:lnTo>
                  <a:lnTo>
                    <a:pt x="4454" y="181"/>
                  </a:lnTo>
                  <a:lnTo>
                    <a:pt x="4455" y="195"/>
                  </a:lnTo>
                  <a:lnTo>
                    <a:pt x="4302" y="195"/>
                  </a:lnTo>
                  <a:lnTo>
                    <a:pt x="4302" y="195"/>
                  </a:lnTo>
                  <a:lnTo>
                    <a:pt x="4304" y="185"/>
                  </a:lnTo>
                  <a:lnTo>
                    <a:pt x="4305" y="178"/>
                  </a:lnTo>
                  <a:lnTo>
                    <a:pt x="4308" y="169"/>
                  </a:lnTo>
                  <a:lnTo>
                    <a:pt x="4311" y="162"/>
                  </a:lnTo>
                  <a:lnTo>
                    <a:pt x="4315" y="155"/>
                  </a:lnTo>
                  <a:lnTo>
                    <a:pt x="4319" y="150"/>
                  </a:lnTo>
                  <a:lnTo>
                    <a:pt x="4324" y="145"/>
                  </a:lnTo>
                  <a:lnTo>
                    <a:pt x="4329" y="140"/>
                  </a:lnTo>
                  <a:lnTo>
                    <a:pt x="4341" y="132"/>
                  </a:lnTo>
                  <a:lnTo>
                    <a:pt x="4353" y="127"/>
                  </a:lnTo>
                  <a:lnTo>
                    <a:pt x="4366" y="123"/>
                  </a:lnTo>
                  <a:lnTo>
                    <a:pt x="4381" y="122"/>
                  </a:lnTo>
                  <a:close/>
                  <a:moveTo>
                    <a:pt x="4502" y="232"/>
                  </a:moveTo>
                  <a:lnTo>
                    <a:pt x="4502" y="232"/>
                  </a:lnTo>
                  <a:lnTo>
                    <a:pt x="4502" y="217"/>
                  </a:lnTo>
                  <a:lnTo>
                    <a:pt x="4501" y="203"/>
                  </a:lnTo>
                  <a:lnTo>
                    <a:pt x="4499" y="188"/>
                  </a:lnTo>
                  <a:lnTo>
                    <a:pt x="4496" y="175"/>
                  </a:lnTo>
                  <a:lnTo>
                    <a:pt x="4492" y="162"/>
                  </a:lnTo>
                  <a:lnTo>
                    <a:pt x="4487" y="150"/>
                  </a:lnTo>
                  <a:lnTo>
                    <a:pt x="4480" y="138"/>
                  </a:lnTo>
                  <a:lnTo>
                    <a:pt x="4473" y="128"/>
                  </a:lnTo>
                  <a:lnTo>
                    <a:pt x="4465" y="119"/>
                  </a:lnTo>
                  <a:lnTo>
                    <a:pt x="4455" y="110"/>
                  </a:lnTo>
                  <a:lnTo>
                    <a:pt x="4445" y="103"/>
                  </a:lnTo>
                  <a:lnTo>
                    <a:pt x="4435" y="96"/>
                  </a:lnTo>
                  <a:lnTo>
                    <a:pt x="4422" y="91"/>
                  </a:lnTo>
                  <a:lnTo>
                    <a:pt x="4409" y="88"/>
                  </a:lnTo>
                  <a:lnTo>
                    <a:pt x="4395" y="86"/>
                  </a:lnTo>
                  <a:lnTo>
                    <a:pt x="4381" y="85"/>
                  </a:lnTo>
                  <a:lnTo>
                    <a:pt x="4381" y="85"/>
                  </a:lnTo>
                  <a:lnTo>
                    <a:pt x="4367" y="86"/>
                  </a:lnTo>
                  <a:lnTo>
                    <a:pt x="4355" y="88"/>
                  </a:lnTo>
                  <a:lnTo>
                    <a:pt x="4343" y="90"/>
                  </a:lnTo>
                  <a:lnTo>
                    <a:pt x="4332" y="95"/>
                  </a:lnTo>
                  <a:lnTo>
                    <a:pt x="4320" y="100"/>
                  </a:lnTo>
                  <a:lnTo>
                    <a:pt x="4310" y="105"/>
                  </a:lnTo>
                  <a:lnTo>
                    <a:pt x="4300" y="113"/>
                  </a:lnTo>
                  <a:lnTo>
                    <a:pt x="4291" y="122"/>
                  </a:lnTo>
                  <a:lnTo>
                    <a:pt x="4283" y="131"/>
                  </a:lnTo>
                  <a:lnTo>
                    <a:pt x="4276" y="141"/>
                  </a:lnTo>
                  <a:lnTo>
                    <a:pt x="4269" y="151"/>
                  </a:lnTo>
                  <a:lnTo>
                    <a:pt x="4264" y="164"/>
                  </a:lnTo>
                  <a:lnTo>
                    <a:pt x="4261" y="176"/>
                  </a:lnTo>
                  <a:lnTo>
                    <a:pt x="4258" y="189"/>
                  </a:lnTo>
                  <a:lnTo>
                    <a:pt x="4256" y="203"/>
                  </a:lnTo>
                  <a:lnTo>
                    <a:pt x="4256" y="218"/>
                  </a:lnTo>
                  <a:lnTo>
                    <a:pt x="4256" y="218"/>
                  </a:lnTo>
                  <a:lnTo>
                    <a:pt x="4256" y="232"/>
                  </a:lnTo>
                  <a:lnTo>
                    <a:pt x="4257" y="246"/>
                  </a:lnTo>
                  <a:lnTo>
                    <a:pt x="4259" y="259"/>
                  </a:lnTo>
                  <a:lnTo>
                    <a:pt x="4263" y="271"/>
                  </a:lnTo>
                  <a:lnTo>
                    <a:pt x="4268" y="283"/>
                  </a:lnTo>
                  <a:lnTo>
                    <a:pt x="4273" y="294"/>
                  </a:lnTo>
                  <a:lnTo>
                    <a:pt x="4281" y="304"/>
                  </a:lnTo>
                  <a:lnTo>
                    <a:pt x="4289" y="315"/>
                  </a:lnTo>
                  <a:lnTo>
                    <a:pt x="4296" y="322"/>
                  </a:lnTo>
                  <a:lnTo>
                    <a:pt x="4306" y="330"/>
                  </a:lnTo>
                  <a:lnTo>
                    <a:pt x="4316" y="337"/>
                  </a:lnTo>
                  <a:lnTo>
                    <a:pt x="4328" y="342"/>
                  </a:lnTo>
                  <a:lnTo>
                    <a:pt x="4341" y="346"/>
                  </a:lnTo>
                  <a:lnTo>
                    <a:pt x="4353" y="350"/>
                  </a:lnTo>
                  <a:lnTo>
                    <a:pt x="4367" y="351"/>
                  </a:lnTo>
                  <a:lnTo>
                    <a:pt x="4383" y="353"/>
                  </a:lnTo>
                  <a:lnTo>
                    <a:pt x="4383" y="353"/>
                  </a:lnTo>
                  <a:lnTo>
                    <a:pt x="4394" y="353"/>
                  </a:lnTo>
                  <a:lnTo>
                    <a:pt x="4405" y="351"/>
                  </a:lnTo>
                  <a:lnTo>
                    <a:pt x="4416" y="349"/>
                  </a:lnTo>
                  <a:lnTo>
                    <a:pt x="4426" y="346"/>
                  </a:lnTo>
                  <a:lnTo>
                    <a:pt x="4435" y="342"/>
                  </a:lnTo>
                  <a:lnTo>
                    <a:pt x="4443" y="339"/>
                  </a:lnTo>
                  <a:lnTo>
                    <a:pt x="4452" y="334"/>
                  </a:lnTo>
                  <a:lnTo>
                    <a:pt x="4460" y="329"/>
                  </a:lnTo>
                  <a:lnTo>
                    <a:pt x="4466" y="323"/>
                  </a:lnTo>
                  <a:lnTo>
                    <a:pt x="4473" y="317"/>
                  </a:lnTo>
                  <a:lnTo>
                    <a:pt x="4484" y="303"/>
                  </a:lnTo>
                  <a:lnTo>
                    <a:pt x="4493" y="288"/>
                  </a:lnTo>
                  <a:lnTo>
                    <a:pt x="4498" y="271"/>
                  </a:lnTo>
                  <a:lnTo>
                    <a:pt x="4454" y="271"/>
                  </a:lnTo>
                  <a:lnTo>
                    <a:pt x="4454" y="271"/>
                  </a:lnTo>
                  <a:lnTo>
                    <a:pt x="4449" y="282"/>
                  </a:lnTo>
                  <a:lnTo>
                    <a:pt x="4442" y="289"/>
                  </a:lnTo>
                  <a:lnTo>
                    <a:pt x="4436" y="297"/>
                  </a:lnTo>
                  <a:lnTo>
                    <a:pt x="4428" y="303"/>
                  </a:lnTo>
                  <a:lnTo>
                    <a:pt x="4418" y="308"/>
                  </a:lnTo>
                  <a:lnTo>
                    <a:pt x="4408" y="311"/>
                  </a:lnTo>
                  <a:lnTo>
                    <a:pt x="4396" y="313"/>
                  </a:lnTo>
                  <a:lnTo>
                    <a:pt x="4383" y="315"/>
                  </a:lnTo>
                  <a:lnTo>
                    <a:pt x="4383" y="315"/>
                  </a:lnTo>
                  <a:lnTo>
                    <a:pt x="4369" y="313"/>
                  </a:lnTo>
                  <a:lnTo>
                    <a:pt x="4353" y="309"/>
                  </a:lnTo>
                  <a:lnTo>
                    <a:pt x="4341" y="303"/>
                  </a:lnTo>
                  <a:lnTo>
                    <a:pt x="4329" y="294"/>
                  </a:lnTo>
                  <a:lnTo>
                    <a:pt x="4323" y="289"/>
                  </a:lnTo>
                  <a:lnTo>
                    <a:pt x="4318" y="283"/>
                  </a:lnTo>
                  <a:lnTo>
                    <a:pt x="4314" y="277"/>
                  </a:lnTo>
                  <a:lnTo>
                    <a:pt x="4310" y="269"/>
                  </a:lnTo>
                  <a:lnTo>
                    <a:pt x="4308" y="260"/>
                  </a:lnTo>
                  <a:lnTo>
                    <a:pt x="4305" y="251"/>
                  </a:lnTo>
                  <a:lnTo>
                    <a:pt x="4302" y="242"/>
                  </a:lnTo>
                  <a:lnTo>
                    <a:pt x="4302" y="232"/>
                  </a:lnTo>
                  <a:lnTo>
                    <a:pt x="4502" y="232"/>
                  </a:lnTo>
                  <a:close/>
                  <a:moveTo>
                    <a:pt x="3933" y="0"/>
                  </a:moveTo>
                  <a:lnTo>
                    <a:pt x="3933" y="346"/>
                  </a:lnTo>
                  <a:lnTo>
                    <a:pt x="4028" y="346"/>
                  </a:lnTo>
                  <a:lnTo>
                    <a:pt x="4028" y="346"/>
                  </a:lnTo>
                  <a:lnTo>
                    <a:pt x="4049" y="346"/>
                  </a:lnTo>
                  <a:lnTo>
                    <a:pt x="4069" y="344"/>
                  </a:lnTo>
                  <a:lnTo>
                    <a:pt x="4087" y="341"/>
                  </a:lnTo>
                  <a:lnTo>
                    <a:pt x="4104" y="337"/>
                  </a:lnTo>
                  <a:lnTo>
                    <a:pt x="4121" y="332"/>
                  </a:lnTo>
                  <a:lnTo>
                    <a:pt x="4137" y="326"/>
                  </a:lnTo>
                  <a:lnTo>
                    <a:pt x="4151" y="318"/>
                  </a:lnTo>
                  <a:lnTo>
                    <a:pt x="4165" y="309"/>
                  </a:lnTo>
                  <a:lnTo>
                    <a:pt x="4177" y="298"/>
                  </a:lnTo>
                  <a:lnTo>
                    <a:pt x="4187" y="285"/>
                  </a:lnTo>
                  <a:lnTo>
                    <a:pt x="4197" y="271"/>
                  </a:lnTo>
                  <a:lnTo>
                    <a:pt x="4205" y="256"/>
                  </a:lnTo>
                  <a:lnTo>
                    <a:pt x="4211" y="238"/>
                  </a:lnTo>
                  <a:lnTo>
                    <a:pt x="4215" y="218"/>
                  </a:lnTo>
                  <a:lnTo>
                    <a:pt x="4217" y="197"/>
                  </a:lnTo>
                  <a:lnTo>
                    <a:pt x="4219" y="173"/>
                  </a:lnTo>
                  <a:lnTo>
                    <a:pt x="4219" y="173"/>
                  </a:lnTo>
                  <a:lnTo>
                    <a:pt x="4217" y="150"/>
                  </a:lnTo>
                  <a:lnTo>
                    <a:pt x="4215" y="128"/>
                  </a:lnTo>
                  <a:lnTo>
                    <a:pt x="4211" y="108"/>
                  </a:lnTo>
                  <a:lnTo>
                    <a:pt x="4205" y="90"/>
                  </a:lnTo>
                  <a:lnTo>
                    <a:pt x="4197" y="75"/>
                  </a:lnTo>
                  <a:lnTo>
                    <a:pt x="4187" y="61"/>
                  </a:lnTo>
                  <a:lnTo>
                    <a:pt x="4177" y="48"/>
                  </a:lnTo>
                  <a:lnTo>
                    <a:pt x="4165" y="37"/>
                  </a:lnTo>
                  <a:lnTo>
                    <a:pt x="4151" y="28"/>
                  </a:lnTo>
                  <a:lnTo>
                    <a:pt x="4137" y="20"/>
                  </a:lnTo>
                  <a:lnTo>
                    <a:pt x="4121" y="14"/>
                  </a:lnTo>
                  <a:lnTo>
                    <a:pt x="4104" y="9"/>
                  </a:lnTo>
                  <a:lnTo>
                    <a:pt x="4087" y="5"/>
                  </a:lnTo>
                  <a:lnTo>
                    <a:pt x="4069" y="3"/>
                  </a:lnTo>
                  <a:lnTo>
                    <a:pt x="4049" y="1"/>
                  </a:lnTo>
                  <a:lnTo>
                    <a:pt x="4028" y="0"/>
                  </a:lnTo>
                  <a:lnTo>
                    <a:pt x="3933" y="0"/>
                  </a:lnTo>
                  <a:close/>
                  <a:moveTo>
                    <a:pt x="4169" y="173"/>
                  </a:moveTo>
                  <a:lnTo>
                    <a:pt x="4169" y="173"/>
                  </a:lnTo>
                  <a:lnTo>
                    <a:pt x="4168" y="194"/>
                  </a:lnTo>
                  <a:lnTo>
                    <a:pt x="4165" y="213"/>
                  </a:lnTo>
                  <a:lnTo>
                    <a:pt x="4162" y="230"/>
                  </a:lnTo>
                  <a:lnTo>
                    <a:pt x="4156" y="244"/>
                  </a:lnTo>
                  <a:lnTo>
                    <a:pt x="4150" y="256"/>
                  </a:lnTo>
                  <a:lnTo>
                    <a:pt x="4142" y="266"/>
                  </a:lnTo>
                  <a:lnTo>
                    <a:pt x="4134" y="275"/>
                  </a:lnTo>
                  <a:lnTo>
                    <a:pt x="4125" y="283"/>
                  </a:lnTo>
                  <a:lnTo>
                    <a:pt x="4115" y="289"/>
                  </a:lnTo>
                  <a:lnTo>
                    <a:pt x="4103" y="294"/>
                  </a:lnTo>
                  <a:lnTo>
                    <a:pt x="4092" y="298"/>
                  </a:lnTo>
                  <a:lnTo>
                    <a:pt x="4079" y="302"/>
                  </a:lnTo>
                  <a:lnTo>
                    <a:pt x="4066" y="303"/>
                  </a:lnTo>
                  <a:lnTo>
                    <a:pt x="4054" y="304"/>
                  </a:lnTo>
                  <a:lnTo>
                    <a:pt x="4027" y="306"/>
                  </a:lnTo>
                  <a:lnTo>
                    <a:pt x="3982" y="306"/>
                  </a:lnTo>
                  <a:lnTo>
                    <a:pt x="3982" y="41"/>
                  </a:lnTo>
                  <a:lnTo>
                    <a:pt x="4027" y="41"/>
                  </a:lnTo>
                  <a:lnTo>
                    <a:pt x="4027" y="41"/>
                  </a:lnTo>
                  <a:lnTo>
                    <a:pt x="4054" y="42"/>
                  </a:lnTo>
                  <a:lnTo>
                    <a:pt x="4066" y="43"/>
                  </a:lnTo>
                  <a:lnTo>
                    <a:pt x="4079" y="46"/>
                  </a:lnTo>
                  <a:lnTo>
                    <a:pt x="4092" y="48"/>
                  </a:lnTo>
                  <a:lnTo>
                    <a:pt x="4103" y="52"/>
                  </a:lnTo>
                  <a:lnTo>
                    <a:pt x="4115" y="57"/>
                  </a:lnTo>
                  <a:lnTo>
                    <a:pt x="4125" y="63"/>
                  </a:lnTo>
                  <a:lnTo>
                    <a:pt x="4134" y="71"/>
                  </a:lnTo>
                  <a:lnTo>
                    <a:pt x="4142" y="80"/>
                  </a:lnTo>
                  <a:lnTo>
                    <a:pt x="4150" y="90"/>
                  </a:lnTo>
                  <a:lnTo>
                    <a:pt x="4156" y="103"/>
                  </a:lnTo>
                  <a:lnTo>
                    <a:pt x="4162" y="117"/>
                  </a:lnTo>
                  <a:lnTo>
                    <a:pt x="4165" y="133"/>
                  </a:lnTo>
                  <a:lnTo>
                    <a:pt x="4168" y="152"/>
                  </a:lnTo>
                  <a:lnTo>
                    <a:pt x="4169" y="173"/>
                  </a:lnTo>
                  <a:close/>
                  <a:moveTo>
                    <a:pt x="3756" y="292"/>
                  </a:moveTo>
                  <a:lnTo>
                    <a:pt x="3701" y="292"/>
                  </a:lnTo>
                  <a:lnTo>
                    <a:pt x="3701" y="346"/>
                  </a:lnTo>
                  <a:lnTo>
                    <a:pt x="3756" y="346"/>
                  </a:lnTo>
                  <a:lnTo>
                    <a:pt x="3756" y="292"/>
                  </a:lnTo>
                  <a:close/>
                  <a:moveTo>
                    <a:pt x="3715" y="89"/>
                  </a:moveTo>
                  <a:lnTo>
                    <a:pt x="3715" y="89"/>
                  </a:lnTo>
                  <a:lnTo>
                    <a:pt x="3702" y="88"/>
                  </a:lnTo>
                  <a:lnTo>
                    <a:pt x="3702" y="88"/>
                  </a:lnTo>
                  <a:lnTo>
                    <a:pt x="3689" y="89"/>
                  </a:lnTo>
                  <a:lnTo>
                    <a:pt x="3678" y="91"/>
                  </a:lnTo>
                  <a:lnTo>
                    <a:pt x="3668" y="95"/>
                  </a:lnTo>
                  <a:lnTo>
                    <a:pt x="3657" y="100"/>
                  </a:lnTo>
                  <a:lnTo>
                    <a:pt x="3648" y="108"/>
                  </a:lnTo>
                  <a:lnTo>
                    <a:pt x="3641" y="115"/>
                  </a:lnTo>
                  <a:lnTo>
                    <a:pt x="3635" y="124"/>
                  </a:lnTo>
                  <a:lnTo>
                    <a:pt x="3628" y="134"/>
                  </a:lnTo>
                  <a:lnTo>
                    <a:pt x="3628" y="90"/>
                  </a:lnTo>
                  <a:lnTo>
                    <a:pt x="3586" y="90"/>
                  </a:lnTo>
                  <a:lnTo>
                    <a:pt x="3586" y="346"/>
                  </a:lnTo>
                  <a:lnTo>
                    <a:pt x="3629" y="346"/>
                  </a:lnTo>
                  <a:lnTo>
                    <a:pt x="3629" y="212"/>
                  </a:lnTo>
                  <a:lnTo>
                    <a:pt x="3629" y="212"/>
                  </a:lnTo>
                  <a:lnTo>
                    <a:pt x="3631" y="192"/>
                  </a:lnTo>
                  <a:lnTo>
                    <a:pt x="3633" y="175"/>
                  </a:lnTo>
                  <a:lnTo>
                    <a:pt x="3638" y="161"/>
                  </a:lnTo>
                  <a:lnTo>
                    <a:pt x="3641" y="156"/>
                  </a:lnTo>
                  <a:lnTo>
                    <a:pt x="3645" y="151"/>
                  </a:lnTo>
                  <a:lnTo>
                    <a:pt x="3648" y="146"/>
                  </a:lnTo>
                  <a:lnTo>
                    <a:pt x="3654" y="143"/>
                  </a:lnTo>
                  <a:lnTo>
                    <a:pt x="3659" y="140"/>
                  </a:lnTo>
                  <a:lnTo>
                    <a:pt x="3664" y="137"/>
                  </a:lnTo>
                  <a:lnTo>
                    <a:pt x="3676" y="134"/>
                  </a:lnTo>
                  <a:lnTo>
                    <a:pt x="3690" y="133"/>
                  </a:lnTo>
                  <a:lnTo>
                    <a:pt x="3690" y="133"/>
                  </a:lnTo>
                  <a:lnTo>
                    <a:pt x="3702" y="133"/>
                  </a:lnTo>
                  <a:lnTo>
                    <a:pt x="3715" y="134"/>
                  </a:lnTo>
                  <a:lnTo>
                    <a:pt x="3715" y="89"/>
                  </a:lnTo>
                  <a:close/>
                  <a:moveTo>
                    <a:pt x="3419" y="122"/>
                  </a:moveTo>
                  <a:lnTo>
                    <a:pt x="3419" y="122"/>
                  </a:lnTo>
                  <a:lnTo>
                    <a:pt x="3428" y="123"/>
                  </a:lnTo>
                  <a:lnTo>
                    <a:pt x="3435" y="124"/>
                  </a:lnTo>
                  <a:lnTo>
                    <a:pt x="3443" y="126"/>
                  </a:lnTo>
                  <a:lnTo>
                    <a:pt x="3450" y="128"/>
                  </a:lnTo>
                  <a:lnTo>
                    <a:pt x="3457" y="132"/>
                  </a:lnTo>
                  <a:lnTo>
                    <a:pt x="3463" y="136"/>
                  </a:lnTo>
                  <a:lnTo>
                    <a:pt x="3473" y="145"/>
                  </a:lnTo>
                  <a:lnTo>
                    <a:pt x="3482" y="156"/>
                  </a:lnTo>
                  <a:lnTo>
                    <a:pt x="3488" y="169"/>
                  </a:lnTo>
                  <a:lnTo>
                    <a:pt x="3492" y="181"/>
                  </a:lnTo>
                  <a:lnTo>
                    <a:pt x="3494" y="195"/>
                  </a:lnTo>
                  <a:lnTo>
                    <a:pt x="3341" y="195"/>
                  </a:lnTo>
                  <a:lnTo>
                    <a:pt x="3341" y="195"/>
                  </a:lnTo>
                  <a:lnTo>
                    <a:pt x="3342" y="185"/>
                  </a:lnTo>
                  <a:lnTo>
                    <a:pt x="3344" y="178"/>
                  </a:lnTo>
                  <a:lnTo>
                    <a:pt x="3346" y="169"/>
                  </a:lnTo>
                  <a:lnTo>
                    <a:pt x="3349" y="162"/>
                  </a:lnTo>
                  <a:lnTo>
                    <a:pt x="3353" y="155"/>
                  </a:lnTo>
                  <a:lnTo>
                    <a:pt x="3358" y="150"/>
                  </a:lnTo>
                  <a:lnTo>
                    <a:pt x="3361" y="145"/>
                  </a:lnTo>
                  <a:lnTo>
                    <a:pt x="3367" y="140"/>
                  </a:lnTo>
                  <a:lnTo>
                    <a:pt x="3378" y="132"/>
                  </a:lnTo>
                  <a:lnTo>
                    <a:pt x="3391" y="127"/>
                  </a:lnTo>
                  <a:lnTo>
                    <a:pt x="3405" y="123"/>
                  </a:lnTo>
                  <a:lnTo>
                    <a:pt x="3419" y="122"/>
                  </a:lnTo>
                  <a:close/>
                  <a:moveTo>
                    <a:pt x="3539" y="232"/>
                  </a:moveTo>
                  <a:lnTo>
                    <a:pt x="3539" y="232"/>
                  </a:lnTo>
                  <a:lnTo>
                    <a:pt x="3541" y="217"/>
                  </a:lnTo>
                  <a:lnTo>
                    <a:pt x="3539" y="203"/>
                  </a:lnTo>
                  <a:lnTo>
                    <a:pt x="3538" y="188"/>
                  </a:lnTo>
                  <a:lnTo>
                    <a:pt x="3534" y="175"/>
                  </a:lnTo>
                  <a:lnTo>
                    <a:pt x="3530" y="162"/>
                  </a:lnTo>
                  <a:lnTo>
                    <a:pt x="3525" y="150"/>
                  </a:lnTo>
                  <a:lnTo>
                    <a:pt x="3519" y="138"/>
                  </a:lnTo>
                  <a:lnTo>
                    <a:pt x="3511" y="128"/>
                  </a:lnTo>
                  <a:lnTo>
                    <a:pt x="3502" y="119"/>
                  </a:lnTo>
                  <a:lnTo>
                    <a:pt x="3494" y="110"/>
                  </a:lnTo>
                  <a:lnTo>
                    <a:pt x="3483" y="103"/>
                  </a:lnTo>
                  <a:lnTo>
                    <a:pt x="3472" y="96"/>
                  </a:lnTo>
                  <a:lnTo>
                    <a:pt x="3461" y="91"/>
                  </a:lnTo>
                  <a:lnTo>
                    <a:pt x="3447" y="88"/>
                  </a:lnTo>
                  <a:lnTo>
                    <a:pt x="3434" y="86"/>
                  </a:lnTo>
                  <a:lnTo>
                    <a:pt x="3419" y="85"/>
                  </a:lnTo>
                  <a:lnTo>
                    <a:pt x="3419" y="85"/>
                  </a:lnTo>
                  <a:lnTo>
                    <a:pt x="3406" y="86"/>
                  </a:lnTo>
                  <a:lnTo>
                    <a:pt x="3393" y="88"/>
                  </a:lnTo>
                  <a:lnTo>
                    <a:pt x="3381" y="90"/>
                  </a:lnTo>
                  <a:lnTo>
                    <a:pt x="3369" y="95"/>
                  </a:lnTo>
                  <a:lnTo>
                    <a:pt x="3359" y="100"/>
                  </a:lnTo>
                  <a:lnTo>
                    <a:pt x="3348" y="105"/>
                  </a:lnTo>
                  <a:lnTo>
                    <a:pt x="3339" y="113"/>
                  </a:lnTo>
                  <a:lnTo>
                    <a:pt x="3330" y="122"/>
                  </a:lnTo>
                  <a:lnTo>
                    <a:pt x="3322" y="131"/>
                  </a:lnTo>
                  <a:lnTo>
                    <a:pt x="3314" y="141"/>
                  </a:lnTo>
                  <a:lnTo>
                    <a:pt x="3308" y="151"/>
                  </a:lnTo>
                  <a:lnTo>
                    <a:pt x="3303" y="164"/>
                  </a:lnTo>
                  <a:lnTo>
                    <a:pt x="3299" y="176"/>
                  </a:lnTo>
                  <a:lnTo>
                    <a:pt x="3295" y="189"/>
                  </a:lnTo>
                  <a:lnTo>
                    <a:pt x="3294" y="203"/>
                  </a:lnTo>
                  <a:lnTo>
                    <a:pt x="3293" y="218"/>
                  </a:lnTo>
                  <a:lnTo>
                    <a:pt x="3293" y="218"/>
                  </a:lnTo>
                  <a:lnTo>
                    <a:pt x="3294" y="232"/>
                  </a:lnTo>
                  <a:lnTo>
                    <a:pt x="3295" y="246"/>
                  </a:lnTo>
                  <a:lnTo>
                    <a:pt x="3298" y="259"/>
                  </a:lnTo>
                  <a:lnTo>
                    <a:pt x="3302" y="271"/>
                  </a:lnTo>
                  <a:lnTo>
                    <a:pt x="3307" y="283"/>
                  </a:lnTo>
                  <a:lnTo>
                    <a:pt x="3312" y="294"/>
                  </a:lnTo>
                  <a:lnTo>
                    <a:pt x="3318" y="304"/>
                  </a:lnTo>
                  <a:lnTo>
                    <a:pt x="3326" y="315"/>
                  </a:lnTo>
                  <a:lnTo>
                    <a:pt x="3335" y="322"/>
                  </a:lnTo>
                  <a:lnTo>
                    <a:pt x="3344" y="330"/>
                  </a:lnTo>
                  <a:lnTo>
                    <a:pt x="3355" y="337"/>
                  </a:lnTo>
                  <a:lnTo>
                    <a:pt x="3367" y="342"/>
                  </a:lnTo>
                  <a:lnTo>
                    <a:pt x="3378" y="346"/>
                  </a:lnTo>
                  <a:lnTo>
                    <a:pt x="3392" y="350"/>
                  </a:lnTo>
                  <a:lnTo>
                    <a:pt x="3406" y="351"/>
                  </a:lnTo>
                  <a:lnTo>
                    <a:pt x="3420" y="353"/>
                  </a:lnTo>
                  <a:lnTo>
                    <a:pt x="3420" y="353"/>
                  </a:lnTo>
                  <a:lnTo>
                    <a:pt x="3431" y="353"/>
                  </a:lnTo>
                  <a:lnTo>
                    <a:pt x="3443" y="351"/>
                  </a:lnTo>
                  <a:lnTo>
                    <a:pt x="3453" y="349"/>
                  </a:lnTo>
                  <a:lnTo>
                    <a:pt x="3463" y="346"/>
                  </a:lnTo>
                  <a:lnTo>
                    <a:pt x="3473" y="342"/>
                  </a:lnTo>
                  <a:lnTo>
                    <a:pt x="3482" y="339"/>
                  </a:lnTo>
                  <a:lnTo>
                    <a:pt x="3490" y="334"/>
                  </a:lnTo>
                  <a:lnTo>
                    <a:pt x="3497" y="329"/>
                  </a:lnTo>
                  <a:lnTo>
                    <a:pt x="3505" y="323"/>
                  </a:lnTo>
                  <a:lnTo>
                    <a:pt x="3511" y="317"/>
                  </a:lnTo>
                  <a:lnTo>
                    <a:pt x="3523" y="303"/>
                  </a:lnTo>
                  <a:lnTo>
                    <a:pt x="3530" y="288"/>
                  </a:lnTo>
                  <a:lnTo>
                    <a:pt x="3537" y="271"/>
                  </a:lnTo>
                  <a:lnTo>
                    <a:pt x="3491" y="271"/>
                  </a:lnTo>
                  <a:lnTo>
                    <a:pt x="3491" y="271"/>
                  </a:lnTo>
                  <a:lnTo>
                    <a:pt x="3486" y="282"/>
                  </a:lnTo>
                  <a:lnTo>
                    <a:pt x="3481" y="289"/>
                  </a:lnTo>
                  <a:lnTo>
                    <a:pt x="3475" y="297"/>
                  </a:lnTo>
                  <a:lnTo>
                    <a:pt x="3466" y="303"/>
                  </a:lnTo>
                  <a:lnTo>
                    <a:pt x="3457" y="308"/>
                  </a:lnTo>
                  <a:lnTo>
                    <a:pt x="3447" y="311"/>
                  </a:lnTo>
                  <a:lnTo>
                    <a:pt x="3434" y="313"/>
                  </a:lnTo>
                  <a:lnTo>
                    <a:pt x="3420" y="315"/>
                  </a:lnTo>
                  <a:lnTo>
                    <a:pt x="3420" y="315"/>
                  </a:lnTo>
                  <a:lnTo>
                    <a:pt x="3406" y="313"/>
                  </a:lnTo>
                  <a:lnTo>
                    <a:pt x="3392" y="309"/>
                  </a:lnTo>
                  <a:lnTo>
                    <a:pt x="3379" y="303"/>
                  </a:lnTo>
                  <a:lnTo>
                    <a:pt x="3367" y="294"/>
                  </a:lnTo>
                  <a:lnTo>
                    <a:pt x="3361" y="289"/>
                  </a:lnTo>
                  <a:lnTo>
                    <a:pt x="3356" y="283"/>
                  </a:lnTo>
                  <a:lnTo>
                    <a:pt x="3351" y="277"/>
                  </a:lnTo>
                  <a:lnTo>
                    <a:pt x="3349" y="269"/>
                  </a:lnTo>
                  <a:lnTo>
                    <a:pt x="3345" y="260"/>
                  </a:lnTo>
                  <a:lnTo>
                    <a:pt x="3342" y="251"/>
                  </a:lnTo>
                  <a:lnTo>
                    <a:pt x="3341" y="242"/>
                  </a:lnTo>
                  <a:lnTo>
                    <a:pt x="3340" y="232"/>
                  </a:lnTo>
                  <a:lnTo>
                    <a:pt x="3539" y="232"/>
                  </a:lnTo>
                  <a:close/>
                  <a:moveTo>
                    <a:pt x="3036" y="279"/>
                  </a:moveTo>
                  <a:lnTo>
                    <a:pt x="2987" y="90"/>
                  </a:lnTo>
                  <a:lnTo>
                    <a:pt x="2940" y="90"/>
                  </a:lnTo>
                  <a:lnTo>
                    <a:pt x="3014" y="346"/>
                  </a:lnTo>
                  <a:lnTo>
                    <a:pt x="3054" y="346"/>
                  </a:lnTo>
                  <a:lnTo>
                    <a:pt x="3109" y="140"/>
                  </a:lnTo>
                  <a:lnTo>
                    <a:pt x="3167" y="346"/>
                  </a:lnTo>
                  <a:lnTo>
                    <a:pt x="3207" y="346"/>
                  </a:lnTo>
                  <a:lnTo>
                    <a:pt x="3281" y="90"/>
                  </a:lnTo>
                  <a:lnTo>
                    <a:pt x="3234" y="90"/>
                  </a:lnTo>
                  <a:lnTo>
                    <a:pt x="3185" y="279"/>
                  </a:lnTo>
                  <a:lnTo>
                    <a:pt x="3133" y="90"/>
                  </a:lnTo>
                  <a:lnTo>
                    <a:pt x="3087" y="90"/>
                  </a:lnTo>
                  <a:lnTo>
                    <a:pt x="3036" y="279"/>
                  </a:lnTo>
                  <a:close/>
                  <a:moveTo>
                    <a:pt x="2803" y="85"/>
                  </a:moveTo>
                  <a:lnTo>
                    <a:pt x="2803" y="85"/>
                  </a:lnTo>
                  <a:lnTo>
                    <a:pt x="2791" y="86"/>
                  </a:lnTo>
                  <a:lnTo>
                    <a:pt x="2780" y="88"/>
                  </a:lnTo>
                  <a:lnTo>
                    <a:pt x="2768" y="90"/>
                  </a:lnTo>
                  <a:lnTo>
                    <a:pt x="2757" y="93"/>
                  </a:lnTo>
                  <a:lnTo>
                    <a:pt x="2747" y="98"/>
                  </a:lnTo>
                  <a:lnTo>
                    <a:pt x="2737" y="103"/>
                  </a:lnTo>
                  <a:lnTo>
                    <a:pt x="2727" y="109"/>
                  </a:lnTo>
                  <a:lnTo>
                    <a:pt x="2718" y="117"/>
                  </a:lnTo>
                  <a:lnTo>
                    <a:pt x="2709" y="126"/>
                  </a:lnTo>
                  <a:lnTo>
                    <a:pt x="2701" y="136"/>
                  </a:lnTo>
                  <a:lnTo>
                    <a:pt x="2695" y="147"/>
                  </a:lnTo>
                  <a:lnTo>
                    <a:pt x="2688" y="159"/>
                  </a:lnTo>
                  <a:lnTo>
                    <a:pt x="2685" y="173"/>
                  </a:lnTo>
                  <a:lnTo>
                    <a:pt x="2681" y="186"/>
                  </a:lnTo>
                  <a:lnTo>
                    <a:pt x="2678" y="202"/>
                  </a:lnTo>
                  <a:lnTo>
                    <a:pt x="2678" y="219"/>
                  </a:lnTo>
                  <a:lnTo>
                    <a:pt x="2678" y="219"/>
                  </a:lnTo>
                  <a:lnTo>
                    <a:pt x="2678" y="236"/>
                  </a:lnTo>
                  <a:lnTo>
                    <a:pt x="2681" y="251"/>
                  </a:lnTo>
                  <a:lnTo>
                    <a:pt x="2685" y="266"/>
                  </a:lnTo>
                  <a:lnTo>
                    <a:pt x="2688" y="279"/>
                  </a:lnTo>
                  <a:lnTo>
                    <a:pt x="2695" y="292"/>
                  </a:lnTo>
                  <a:lnTo>
                    <a:pt x="2701" y="302"/>
                  </a:lnTo>
                  <a:lnTo>
                    <a:pt x="2709" y="312"/>
                  </a:lnTo>
                  <a:lnTo>
                    <a:pt x="2718" y="321"/>
                  </a:lnTo>
                  <a:lnTo>
                    <a:pt x="2727" y="329"/>
                  </a:lnTo>
                  <a:lnTo>
                    <a:pt x="2737" y="335"/>
                  </a:lnTo>
                  <a:lnTo>
                    <a:pt x="2747" y="340"/>
                  </a:lnTo>
                  <a:lnTo>
                    <a:pt x="2757" y="345"/>
                  </a:lnTo>
                  <a:lnTo>
                    <a:pt x="2768" y="349"/>
                  </a:lnTo>
                  <a:lnTo>
                    <a:pt x="2780" y="350"/>
                  </a:lnTo>
                  <a:lnTo>
                    <a:pt x="2791" y="353"/>
                  </a:lnTo>
                  <a:lnTo>
                    <a:pt x="2803" y="353"/>
                  </a:lnTo>
                  <a:lnTo>
                    <a:pt x="2803" y="353"/>
                  </a:lnTo>
                  <a:lnTo>
                    <a:pt x="2814" y="353"/>
                  </a:lnTo>
                  <a:lnTo>
                    <a:pt x="2824" y="350"/>
                  </a:lnTo>
                  <a:lnTo>
                    <a:pt x="2836" y="349"/>
                  </a:lnTo>
                  <a:lnTo>
                    <a:pt x="2847" y="345"/>
                  </a:lnTo>
                  <a:lnTo>
                    <a:pt x="2857" y="340"/>
                  </a:lnTo>
                  <a:lnTo>
                    <a:pt x="2867" y="335"/>
                  </a:lnTo>
                  <a:lnTo>
                    <a:pt x="2878" y="329"/>
                  </a:lnTo>
                  <a:lnTo>
                    <a:pt x="2887" y="321"/>
                  </a:lnTo>
                  <a:lnTo>
                    <a:pt x="2895" y="312"/>
                  </a:lnTo>
                  <a:lnTo>
                    <a:pt x="2903" y="302"/>
                  </a:lnTo>
                  <a:lnTo>
                    <a:pt x="2909" y="292"/>
                  </a:lnTo>
                  <a:lnTo>
                    <a:pt x="2916" y="279"/>
                  </a:lnTo>
                  <a:lnTo>
                    <a:pt x="2920" y="266"/>
                  </a:lnTo>
                  <a:lnTo>
                    <a:pt x="2923" y="251"/>
                  </a:lnTo>
                  <a:lnTo>
                    <a:pt x="2926" y="236"/>
                  </a:lnTo>
                  <a:lnTo>
                    <a:pt x="2926" y="219"/>
                  </a:lnTo>
                  <a:lnTo>
                    <a:pt x="2926" y="219"/>
                  </a:lnTo>
                  <a:lnTo>
                    <a:pt x="2926" y="202"/>
                  </a:lnTo>
                  <a:lnTo>
                    <a:pt x="2923" y="186"/>
                  </a:lnTo>
                  <a:lnTo>
                    <a:pt x="2920" y="173"/>
                  </a:lnTo>
                  <a:lnTo>
                    <a:pt x="2916" y="159"/>
                  </a:lnTo>
                  <a:lnTo>
                    <a:pt x="2909" y="147"/>
                  </a:lnTo>
                  <a:lnTo>
                    <a:pt x="2903" y="136"/>
                  </a:lnTo>
                  <a:lnTo>
                    <a:pt x="2895" y="126"/>
                  </a:lnTo>
                  <a:lnTo>
                    <a:pt x="2887" y="117"/>
                  </a:lnTo>
                  <a:lnTo>
                    <a:pt x="2878" y="109"/>
                  </a:lnTo>
                  <a:lnTo>
                    <a:pt x="2867" y="103"/>
                  </a:lnTo>
                  <a:lnTo>
                    <a:pt x="2857" y="98"/>
                  </a:lnTo>
                  <a:lnTo>
                    <a:pt x="2847" y="93"/>
                  </a:lnTo>
                  <a:lnTo>
                    <a:pt x="2836" y="90"/>
                  </a:lnTo>
                  <a:lnTo>
                    <a:pt x="2824" y="88"/>
                  </a:lnTo>
                  <a:lnTo>
                    <a:pt x="2814" y="86"/>
                  </a:lnTo>
                  <a:lnTo>
                    <a:pt x="2803" y="85"/>
                  </a:lnTo>
                  <a:close/>
                  <a:moveTo>
                    <a:pt x="2725" y="219"/>
                  </a:moveTo>
                  <a:lnTo>
                    <a:pt x="2725" y="219"/>
                  </a:lnTo>
                  <a:lnTo>
                    <a:pt x="2725" y="207"/>
                  </a:lnTo>
                  <a:lnTo>
                    <a:pt x="2727" y="194"/>
                  </a:lnTo>
                  <a:lnTo>
                    <a:pt x="2728" y="184"/>
                  </a:lnTo>
                  <a:lnTo>
                    <a:pt x="2732" y="174"/>
                  </a:lnTo>
                  <a:lnTo>
                    <a:pt x="2734" y="166"/>
                  </a:lnTo>
                  <a:lnTo>
                    <a:pt x="2739" y="157"/>
                  </a:lnTo>
                  <a:lnTo>
                    <a:pt x="2743" y="151"/>
                  </a:lnTo>
                  <a:lnTo>
                    <a:pt x="2748" y="145"/>
                  </a:lnTo>
                  <a:lnTo>
                    <a:pt x="2754" y="140"/>
                  </a:lnTo>
                  <a:lnTo>
                    <a:pt x="2760" y="134"/>
                  </a:lnTo>
                  <a:lnTo>
                    <a:pt x="2766" y="132"/>
                  </a:lnTo>
                  <a:lnTo>
                    <a:pt x="2774" y="128"/>
                  </a:lnTo>
                  <a:lnTo>
                    <a:pt x="2787" y="124"/>
                  </a:lnTo>
                  <a:lnTo>
                    <a:pt x="2803" y="123"/>
                  </a:lnTo>
                  <a:lnTo>
                    <a:pt x="2803" y="123"/>
                  </a:lnTo>
                  <a:lnTo>
                    <a:pt x="2817" y="124"/>
                  </a:lnTo>
                  <a:lnTo>
                    <a:pt x="2831" y="128"/>
                  </a:lnTo>
                  <a:lnTo>
                    <a:pt x="2838" y="132"/>
                  </a:lnTo>
                  <a:lnTo>
                    <a:pt x="2845" y="136"/>
                  </a:lnTo>
                  <a:lnTo>
                    <a:pt x="2851" y="140"/>
                  </a:lnTo>
                  <a:lnTo>
                    <a:pt x="2856" y="146"/>
                  </a:lnTo>
                  <a:lnTo>
                    <a:pt x="2861" y="151"/>
                  </a:lnTo>
                  <a:lnTo>
                    <a:pt x="2866" y="159"/>
                  </a:lnTo>
                  <a:lnTo>
                    <a:pt x="2870" y="166"/>
                  </a:lnTo>
                  <a:lnTo>
                    <a:pt x="2874" y="175"/>
                  </a:lnTo>
                  <a:lnTo>
                    <a:pt x="2876" y="184"/>
                  </a:lnTo>
                  <a:lnTo>
                    <a:pt x="2878" y="195"/>
                  </a:lnTo>
                  <a:lnTo>
                    <a:pt x="2879" y="207"/>
                  </a:lnTo>
                  <a:lnTo>
                    <a:pt x="2880" y="219"/>
                  </a:lnTo>
                  <a:lnTo>
                    <a:pt x="2880" y="219"/>
                  </a:lnTo>
                  <a:lnTo>
                    <a:pt x="2879" y="231"/>
                  </a:lnTo>
                  <a:lnTo>
                    <a:pt x="2878" y="242"/>
                  </a:lnTo>
                  <a:lnTo>
                    <a:pt x="2876" y="252"/>
                  </a:lnTo>
                  <a:lnTo>
                    <a:pt x="2874" y="261"/>
                  </a:lnTo>
                  <a:lnTo>
                    <a:pt x="2870" y="270"/>
                  </a:lnTo>
                  <a:lnTo>
                    <a:pt x="2866" y="278"/>
                  </a:lnTo>
                  <a:lnTo>
                    <a:pt x="2861" y="285"/>
                  </a:lnTo>
                  <a:lnTo>
                    <a:pt x="2856" y="292"/>
                  </a:lnTo>
                  <a:lnTo>
                    <a:pt x="2851" y="297"/>
                  </a:lnTo>
                  <a:lnTo>
                    <a:pt x="2845" y="302"/>
                  </a:lnTo>
                  <a:lnTo>
                    <a:pt x="2838" y="306"/>
                  </a:lnTo>
                  <a:lnTo>
                    <a:pt x="2831" y="308"/>
                  </a:lnTo>
                  <a:lnTo>
                    <a:pt x="2824" y="311"/>
                  </a:lnTo>
                  <a:lnTo>
                    <a:pt x="2817" y="313"/>
                  </a:lnTo>
                  <a:lnTo>
                    <a:pt x="2803" y="315"/>
                  </a:lnTo>
                  <a:lnTo>
                    <a:pt x="2803" y="315"/>
                  </a:lnTo>
                  <a:lnTo>
                    <a:pt x="2787" y="313"/>
                  </a:lnTo>
                  <a:lnTo>
                    <a:pt x="2774" y="309"/>
                  </a:lnTo>
                  <a:lnTo>
                    <a:pt x="2766" y="306"/>
                  </a:lnTo>
                  <a:lnTo>
                    <a:pt x="2760" y="302"/>
                  </a:lnTo>
                  <a:lnTo>
                    <a:pt x="2754" y="298"/>
                  </a:lnTo>
                  <a:lnTo>
                    <a:pt x="2748" y="293"/>
                  </a:lnTo>
                  <a:lnTo>
                    <a:pt x="2743" y="287"/>
                  </a:lnTo>
                  <a:lnTo>
                    <a:pt x="2739" y="279"/>
                  </a:lnTo>
                  <a:lnTo>
                    <a:pt x="2734" y="271"/>
                  </a:lnTo>
                  <a:lnTo>
                    <a:pt x="2732" y="263"/>
                  </a:lnTo>
                  <a:lnTo>
                    <a:pt x="2728" y="254"/>
                  </a:lnTo>
                  <a:lnTo>
                    <a:pt x="2727" y="242"/>
                  </a:lnTo>
                  <a:lnTo>
                    <a:pt x="2725" y="231"/>
                  </a:lnTo>
                  <a:lnTo>
                    <a:pt x="2725" y="219"/>
                  </a:lnTo>
                  <a:close/>
                  <a:moveTo>
                    <a:pt x="2447" y="219"/>
                  </a:moveTo>
                  <a:lnTo>
                    <a:pt x="2447" y="219"/>
                  </a:lnTo>
                  <a:lnTo>
                    <a:pt x="2447" y="207"/>
                  </a:lnTo>
                  <a:lnTo>
                    <a:pt x="2448" y="195"/>
                  </a:lnTo>
                  <a:lnTo>
                    <a:pt x="2451" y="185"/>
                  </a:lnTo>
                  <a:lnTo>
                    <a:pt x="2453" y="175"/>
                  </a:lnTo>
                  <a:lnTo>
                    <a:pt x="2456" y="166"/>
                  </a:lnTo>
                  <a:lnTo>
                    <a:pt x="2461" y="159"/>
                  </a:lnTo>
                  <a:lnTo>
                    <a:pt x="2465" y="151"/>
                  </a:lnTo>
                  <a:lnTo>
                    <a:pt x="2470" y="145"/>
                  </a:lnTo>
                  <a:lnTo>
                    <a:pt x="2475" y="140"/>
                  </a:lnTo>
                  <a:lnTo>
                    <a:pt x="2481" y="134"/>
                  </a:lnTo>
                  <a:lnTo>
                    <a:pt x="2488" y="131"/>
                  </a:lnTo>
                  <a:lnTo>
                    <a:pt x="2494" y="128"/>
                  </a:lnTo>
                  <a:lnTo>
                    <a:pt x="2508" y="124"/>
                  </a:lnTo>
                  <a:lnTo>
                    <a:pt x="2522" y="122"/>
                  </a:lnTo>
                  <a:lnTo>
                    <a:pt x="2522" y="122"/>
                  </a:lnTo>
                  <a:lnTo>
                    <a:pt x="2531" y="123"/>
                  </a:lnTo>
                  <a:lnTo>
                    <a:pt x="2539" y="124"/>
                  </a:lnTo>
                  <a:lnTo>
                    <a:pt x="2546" y="126"/>
                  </a:lnTo>
                  <a:lnTo>
                    <a:pt x="2553" y="128"/>
                  </a:lnTo>
                  <a:lnTo>
                    <a:pt x="2560" y="132"/>
                  </a:lnTo>
                  <a:lnTo>
                    <a:pt x="2565" y="137"/>
                  </a:lnTo>
                  <a:lnTo>
                    <a:pt x="2572" y="141"/>
                  </a:lnTo>
                  <a:lnTo>
                    <a:pt x="2577" y="147"/>
                  </a:lnTo>
                  <a:lnTo>
                    <a:pt x="2580" y="153"/>
                  </a:lnTo>
                  <a:lnTo>
                    <a:pt x="2586" y="161"/>
                  </a:lnTo>
                  <a:lnTo>
                    <a:pt x="2588" y="169"/>
                  </a:lnTo>
                  <a:lnTo>
                    <a:pt x="2592" y="178"/>
                  </a:lnTo>
                  <a:lnTo>
                    <a:pt x="2596" y="197"/>
                  </a:lnTo>
                  <a:lnTo>
                    <a:pt x="2597" y="219"/>
                  </a:lnTo>
                  <a:lnTo>
                    <a:pt x="2597" y="219"/>
                  </a:lnTo>
                  <a:lnTo>
                    <a:pt x="2596" y="241"/>
                  </a:lnTo>
                  <a:lnTo>
                    <a:pt x="2592" y="260"/>
                  </a:lnTo>
                  <a:lnTo>
                    <a:pt x="2588" y="269"/>
                  </a:lnTo>
                  <a:lnTo>
                    <a:pt x="2586" y="277"/>
                  </a:lnTo>
                  <a:lnTo>
                    <a:pt x="2580" y="284"/>
                  </a:lnTo>
                  <a:lnTo>
                    <a:pt x="2577" y="290"/>
                  </a:lnTo>
                  <a:lnTo>
                    <a:pt x="2572" y="297"/>
                  </a:lnTo>
                  <a:lnTo>
                    <a:pt x="2565" y="302"/>
                  </a:lnTo>
                  <a:lnTo>
                    <a:pt x="2560" y="306"/>
                  </a:lnTo>
                  <a:lnTo>
                    <a:pt x="2553" y="309"/>
                  </a:lnTo>
                  <a:lnTo>
                    <a:pt x="2546" y="312"/>
                  </a:lnTo>
                  <a:lnTo>
                    <a:pt x="2539" y="313"/>
                  </a:lnTo>
                  <a:lnTo>
                    <a:pt x="2531" y="315"/>
                  </a:lnTo>
                  <a:lnTo>
                    <a:pt x="2522" y="316"/>
                  </a:lnTo>
                  <a:lnTo>
                    <a:pt x="2522" y="316"/>
                  </a:lnTo>
                  <a:lnTo>
                    <a:pt x="2508" y="315"/>
                  </a:lnTo>
                  <a:lnTo>
                    <a:pt x="2494" y="309"/>
                  </a:lnTo>
                  <a:lnTo>
                    <a:pt x="2488" y="307"/>
                  </a:lnTo>
                  <a:lnTo>
                    <a:pt x="2481" y="303"/>
                  </a:lnTo>
                  <a:lnTo>
                    <a:pt x="2475" y="298"/>
                  </a:lnTo>
                  <a:lnTo>
                    <a:pt x="2470" y="293"/>
                  </a:lnTo>
                  <a:lnTo>
                    <a:pt x="2465" y="287"/>
                  </a:lnTo>
                  <a:lnTo>
                    <a:pt x="2461" y="279"/>
                  </a:lnTo>
                  <a:lnTo>
                    <a:pt x="2456" y="271"/>
                  </a:lnTo>
                  <a:lnTo>
                    <a:pt x="2453" y="263"/>
                  </a:lnTo>
                  <a:lnTo>
                    <a:pt x="2451" y="252"/>
                  </a:lnTo>
                  <a:lnTo>
                    <a:pt x="2448" y="242"/>
                  </a:lnTo>
                  <a:lnTo>
                    <a:pt x="2447" y="231"/>
                  </a:lnTo>
                  <a:lnTo>
                    <a:pt x="2447" y="219"/>
                  </a:lnTo>
                  <a:close/>
                  <a:moveTo>
                    <a:pt x="2405" y="90"/>
                  </a:moveTo>
                  <a:lnTo>
                    <a:pt x="2405" y="430"/>
                  </a:lnTo>
                  <a:lnTo>
                    <a:pt x="2448" y="430"/>
                  </a:lnTo>
                  <a:lnTo>
                    <a:pt x="2448" y="308"/>
                  </a:lnTo>
                  <a:lnTo>
                    <a:pt x="2448" y="308"/>
                  </a:lnTo>
                  <a:lnTo>
                    <a:pt x="2455" y="317"/>
                  </a:lnTo>
                  <a:lnTo>
                    <a:pt x="2462" y="326"/>
                  </a:lnTo>
                  <a:lnTo>
                    <a:pt x="2471" y="334"/>
                  </a:lnTo>
                  <a:lnTo>
                    <a:pt x="2481" y="340"/>
                  </a:lnTo>
                  <a:lnTo>
                    <a:pt x="2493" y="345"/>
                  </a:lnTo>
                  <a:lnTo>
                    <a:pt x="2504" y="349"/>
                  </a:lnTo>
                  <a:lnTo>
                    <a:pt x="2518" y="351"/>
                  </a:lnTo>
                  <a:lnTo>
                    <a:pt x="2533" y="353"/>
                  </a:lnTo>
                  <a:lnTo>
                    <a:pt x="2533" y="353"/>
                  </a:lnTo>
                  <a:lnTo>
                    <a:pt x="2545" y="353"/>
                  </a:lnTo>
                  <a:lnTo>
                    <a:pt x="2555" y="350"/>
                  </a:lnTo>
                  <a:lnTo>
                    <a:pt x="2567" y="348"/>
                  </a:lnTo>
                  <a:lnTo>
                    <a:pt x="2577" y="344"/>
                  </a:lnTo>
                  <a:lnTo>
                    <a:pt x="2586" y="339"/>
                  </a:lnTo>
                  <a:lnTo>
                    <a:pt x="2594" y="332"/>
                  </a:lnTo>
                  <a:lnTo>
                    <a:pt x="2603" y="326"/>
                  </a:lnTo>
                  <a:lnTo>
                    <a:pt x="2611" y="318"/>
                  </a:lnTo>
                  <a:lnTo>
                    <a:pt x="2619" y="308"/>
                  </a:lnTo>
                  <a:lnTo>
                    <a:pt x="2625" y="299"/>
                  </a:lnTo>
                  <a:lnTo>
                    <a:pt x="2631" y="288"/>
                  </a:lnTo>
                  <a:lnTo>
                    <a:pt x="2635" y="277"/>
                  </a:lnTo>
                  <a:lnTo>
                    <a:pt x="2639" y="263"/>
                  </a:lnTo>
                  <a:lnTo>
                    <a:pt x="2641" y="249"/>
                  </a:lnTo>
                  <a:lnTo>
                    <a:pt x="2644" y="235"/>
                  </a:lnTo>
                  <a:lnTo>
                    <a:pt x="2644" y="219"/>
                  </a:lnTo>
                  <a:lnTo>
                    <a:pt x="2644" y="219"/>
                  </a:lnTo>
                  <a:lnTo>
                    <a:pt x="2644" y="203"/>
                  </a:lnTo>
                  <a:lnTo>
                    <a:pt x="2641" y="189"/>
                  </a:lnTo>
                  <a:lnTo>
                    <a:pt x="2639" y="175"/>
                  </a:lnTo>
                  <a:lnTo>
                    <a:pt x="2635" y="162"/>
                  </a:lnTo>
                  <a:lnTo>
                    <a:pt x="2631" y="151"/>
                  </a:lnTo>
                  <a:lnTo>
                    <a:pt x="2625" y="140"/>
                  </a:lnTo>
                  <a:lnTo>
                    <a:pt x="2619" y="129"/>
                  </a:lnTo>
                  <a:lnTo>
                    <a:pt x="2611" y="121"/>
                  </a:lnTo>
                  <a:lnTo>
                    <a:pt x="2603" y="113"/>
                  </a:lnTo>
                  <a:lnTo>
                    <a:pt x="2594" y="105"/>
                  </a:lnTo>
                  <a:lnTo>
                    <a:pt x="2586" y="99"/>
                  </a:lnTo>
                  <a:lnTo>
                    <a:pt x="2577" y="94"/>
                  </a:lnTo>
                  <a:lnTo>
                    <a:pt x="2567" y="90"/>
                  </a:lnTo>
                  <a:lnTo>
                    <a:pt x="2555" y="88"/>
                  </a:lnTo>
                  <a:lnTo>
                    <a:pt x="2545" y="86"/>
                  </a:lnTo>
                  <a:lnTo>
                    <a:pt x="2533" y="85"/>
                  </a:lnTo>
                  <a:lnTo>
                    <a:pt x="2533" y="85"/>
                  </a:lnTo>
                  <a:lnTo>
                    <a:pt x="2518" y="86"/>
                  </a:lnTo>
                  <a:lnTo>
                    <a:pt x="2504" y="89"/>
                  </a:lnTo>
                  <a:lnTo>
                    <a:pt x="2493" y="93"/>
                  </a:lnTo>
                  <a:lnTo>
                    <a:pt x="2481" y="98"/>
                  </a:lnTo>
                  <a:lnTo>
                    <a:pt x="2471" y="104"/>
                  </a:lnTo>
                  <a:lnTo>
                    <a:pt x="2462" y="112"/>
                  </a:lnTo>
                  <a:lnTo>
                    <a:pt x="2455" y="121"/>
                  </a:lnTo>
                  <a:lnTo>
                    <a:pt x="2448" y="131"/>
                  </a:lnTo>
                  <a:lnTo>
                    <a:pt x="2448" y="90"/>
                  </a:lnTo>
                  <a:lnTo>
                    <a:pt x="2405" y="90"/>
                  </a:lnTo>
                  <a:close/>
                  <a:moveTo>
                    <a:pt x="2020" y="207"/>
                  </a:moveTo>
                  <a:lnTo>
                    <a:pt x="2020" y="207"/>
                  </a:lnTo>
                  <a:lnTo>
                    <a:pt x="2022" y="188"/>
                  </a:lnTo>
                  <a:lnTo>
                    <a:pt x="2026" y="170"/>
                  </a:lnTo>
                  <a:lnTo>
                    <a:pt x="2031" y="156"/>
                  </a:lnTo>
                  <a:lnTo>
                    <a:pt x="2038" y="143"/>
                  </a:lnTo>
                  <a:lnTo>
                    <a:pt x="2042" y="140"/>
                  </a:lnTo>
                  <a:lnTo>
                    <a:pt x="2047" y="134"/>
                  </a:lnTo>
                  <a:lnTo>
                    <a:pt x="2052" y="131"/>
                  </a:lnTo>
                  <a:lnTo>
                    <a:pt x="2057" y="128"/>
                  </a:lnTo>
                  <a:lnTo>
                    <a:pt x="2070" y="124"/>
                  </a:lnTo>
                  <a:lnTo>
                    <a:pt x="2084" y="123"/>
                  </a:lnTo>
                  <a:lnTo>
                    <a:pt x="2084" y="123"/>
                  </a:lnTo>
                  <a:lnTo>
                    <a:pt x="2092" y="123"/>
                  </a:lnTo>
                  <a:lnTo>
                    <a:pt x="2099" y="124"/>
                  </a:lnTo>
                  <a:lnTo>
                    <a:pt x="2107" y="127"/>
                  </a:lnTo>
                  <a:lnTo>
                    <a:pt x="2112" y="129"/>
                  </a:lnTo>
                  <a:lnTo>
                    <a:pt x="2117" y="132"/>
                  </a:lnTo>
                  <a:lnTo>
                    <a:pt x="2122" y="136"/>
                  </a:lnTo>
                  <a:lnTo>
                    <a:pt x="2126" y="140"/>
                  </a:lnTo>
                  <a:lnTo>
                    <a:pt x="2130" y="145"/>
                  </a:lnTo>
                  <a:lnTo>
                    <a:pt x="2133" y="156"/>
                  </a:lnTo>
                  <a:lnTo>
                    <a:pt x="2137" y="169"/>
                  </a:lnTo>
                  <a:lnTo>
                    <a:pt x="2139" y="183"/>
                  </a:lnTo>
                  <a:lnTo>
                    <a:pt x="2139" y="197"/>
                  </a:lnTo>
                  <a:lnTo>
                    <a:pt x="2139" y="346"/>
                  </a:lnTo>
                  <a:lnTo>
                    <a:pt x="2183" y="346"/>
                  </a:lnTo>
                  <a:lnTo>
                    <a:pt x="2183" y="207"/>
                  </a:lnTo>
                  <a:lnTo>
                    <a:pt x="2183" y="207"/>
                  </a:lnTo>
                  <a:lnTo>
                    <a:pt x="2184" y="188"/>
                  </a:lnTo>
                  <a:lnTo>
                    <a:pt x="2187" y="170"/>
                  </a:lnTo>
                  <a:lnTo>
                    <a:pt x="2192" y="156"/>
                  </a:lnTo>
                  <a:lnTo>
                    <a:pt x="2200" y="143"/>
                  </a:lnTo>
                  <a:lnTo>
                    <a:pt x="2205" y="140"/>
                  </a:lnTo>
                  <a:lnTo>
                    <a:pt x="2208" y="134"/>
                  </a:lnTo>
                  <a:lnTo>
                    <a:pt x="2213" y="131"/>
                  </a:lnTo>
                  <a:lnTo>
                    <a:pt x="2220" y="128"/>
                  </a:lnTo>
                  <a:lnTo>
                    <a:pt x="2231" y="124"/>
                  </a:lnTo>
                  <a:lnTo>
                    <a:pt x="2245" y="123"/>
                  </a:lnTo>
                  <a:lnTo>
                    <a:pt x="2245" y="123"/>
                  </a:lnTo>
                  <a:lnTo>
                    <a:pt x="2254" y="123"/>
                  </a:lnTo>
                  <a:lnTo>
                    <a:pt x="2262" y="124"/>
                  </a:lnTo>
                  <a:lnTo>
                    <a:pt x="2268" y="127"/>
                  </a:lnTo>
                  <a:lnTo>
                    <a:pt x="2274" y="129"/>
                  </a:lnTo>
                  <a:lnTo>
                    <a:pt x="2280" y="132"/>
                  </a:lnTo>
                  <a:lnTo>
                    <a:pt x="2283" y="136"/>
                  </a:lnTo>
                  <a:lnTo>
                    <a:pt x="2287" y="140"/>
                  </a:lnTo>
                  <a:lnTo>
                    <a:pt x="2291" y="145"/>
                  </a:lnTo>
                  <a:lnTo>
                    <a:pt x="2296" y="156"/>
                  </a:lnTo>
                  <a:lnTo>
                    <a:pt x="2299" y="169"/>
                  </a:lnTo>
                  <a:lnTo>
                    <a:pt x="2300" y="183"/>
                  </a:lnTo>
                  <a:lnTo>
                    <a:pt x="2301" y="197"/>
                  </a:lnTo>
                  <a:lnTo>
                    <a:pt x="2301" y="346"/>
                  </a:lnTo>
                  <a:lnTo>
                    <a:pt x="2344" y="346"/>
                  </a:lnTo>
                  <a:lnTo>
                    <a:pt x="2344" y="184"/>
                  </a:lnTo>
                  <a:lnTo>
                    <a:pt x="2344" y="184"/>
                  </a:lnTo>
                  <a:lnTo>
                    <a:pt x="2343" y="162"/>
                  </a:lnTo>
                  <a:lnTo>
                    <a:pt x="2339" y="143"/>
                  </a:lnTo>
                  <a:lnTo>
                    <a:pt x="2337" y="134"/>
                  </a:lnTo>
                  <a:lnTo>
                    <a:pt x="2334" y="127"/>
                  </a:lnTo>
                  <a:lnTo>
                    <a:pt x="2330" y="119"/>
                  </a:lnTo>
                  <a:lnTo>
                    <a:pt x="2325" y="113"/>
                  </a:lnTo>
                  <a:lnTo>
                    <a:pt x="2320" y="107"/>
                  </a:lnTo>
                  <a:lnTo>
                    <a:pt x="2314" y="101"/>
                  </a:lnTo>
                  <a:lnTo>
                    <a:pt x="2306" y="96"/>
                  </a:lnTo>
                  <a:lnTo>
                    <a:pt x="2299" y="93"/>
                  </a:lnTo>
                  <a:lnTo>
                    <a:pt x="2291" y="89"/>
                  </a:lnTo>
                  <a:lnTo>
                    <a:pt x="2282" y="88"/>
                  </a:lnTo>
                  <a:lnTo>
                    <a:pt x="2272" y="86"/>
                  </a:lnTo>
                  <a:lnTo>
                    <a:pt x="2260" y="85"/>
                  </a:lnTo>
                  <a:lnTo>
                    <a:pt x="2260" y="85"/>
                  </a:lnTo>
                  <a:lnTo>
                    <a:pt x="2248" y="86"/>
                  </a:lnTo>
                  <a:lnTo>
                    <a:pt x="2235" y="88"/>
                  </a:lnTo>
                  <a:lnTo>
                    <a:pt x="2222" y="91"/>
                  </a:lnTo>
                  <a:lnTo>
                    <a:pt x="2211" y="96"/>
                  </a:lnTo>
                  <a:lnTo>
                    <a:pt x="2201" y="103"/>
                  </a:lnTo>
                  <a:lnTo>
                    <a:pt x="2191" y="110"/>
                  </a:lnTo>
                  <a:lnTo>
                    <a:pt x="2182" y="119"/>
                  </a:lnTo>
                  <a:lnTo>
                    <a:pt x="2174" y="131"/>
                  </a:lnTo>
                  <a:lnTo>
                    <a:pt x="2174" y="131"/>
                  </a:lnTo>
                  <a:lnTo>
                    <a:pt x="2169" y="121"/>
                  </a:lnTo>
                  <a:lnTo>
                    <a:pt x="2163" y="112"/>
                  </a:lnTo>
                  <a:lnTo>
                    <a:pt x="2155" y="104"/>
                  </a:lnTo>
                  <a:lnTo>
                    <a:pt x="2147" y="98"/>
                  </a:lnTo>
                  <a:lnTo>
                    <a:pt x="2137" y="93"/>
                  </a:lnTo>
                  <a:lnTo>
                    <a:pt x="2126" y="89"/>
                  </a:lnTo>
                  <a:lnTo>
                    <a:pt x="2113" y="86"/>
                  </a:lnTo>
                  <a:lnTo>
                    <a:pt x="2099" y="85"/>
                  </a:lnTo>
                  <a:lnTo>
                    <a:pt x="2099" y="85"/>
                  </a:lnTo>
                  <a:lnTo>
                    <a:pt x="2085" y="86"/>
                  </a:lnTo>
                  <a:lnTo>
                    <a:pt x="2073" y="89"/>
                  </a:lnTo>
                  <a:lnTo>
                    <a:pt x="2061" y="93"/>
                  </a:lnTo>
                  <a:lnTo>
                    <a:pt x="2051" y="98"/>
                  </a:lnTo>
                  <a:lnTo>
                    <a:pt x="2042" y="104"/>
                  </a:lnTo>
                  <a:lnTo>
                    <a:pt x="2034" y="112"/>
                  </a:lnTo>
                  <a:lnTo>
                    <a:pt x="2027" y="119"/>
                  </a:lnTo>
                  <a:lnTo>
                    <a:pt x="2020" y="128"/>
                  </a:lnTo>
                  <a:lnTo>
                    <a:pt x="2020" y="90"/>
                  </a:lnTo>
                  <a:lnTo>
                    <a:pt x="1977" y="90"/>
                  </a:lnTo>
                  <a:lnTo>
                    <a:pt x="1977" y="346"/>
                  </a:lnTo>
                  <a:lnTo>
                    <a:pt x="2020" y="346"/>
                  </a:lnTo>
                  <a:lnTo>
                    <a:pt x="2020" y="207"/>
                  </a:lnTo>
                  <a:close/>
                  <a:moveTo>
                    <a:pt x="1694" y="346"/>
                  </a:moveTo>
                  <a:lnTo>
                    <a:pt x="1930" y="346"/>
                  </a:lnTo>
                  <a:lnTo>
                    <a:pt x="1930" y="304"/>
                  </a:lnTo>
                  <a:lnTo>
                    <a:pt x="1742" y="304"/>
                  </a:lnTo>
                  <a:lnTo>
                    <a:pt x="1742" y="189"/>
                  </a:lnTo>
                  <a:lnTo>
                    <a:pt x="1919" y="189"/>
                  </a:lnTo>
                  <a:lnTo>
                    <a:pt x="1919" y="147"/>
                  </a:lnTo>
                  <a:lnTo>
                    <a:pt x="1742" y="147"/>
                  </a:lnTo>
                  <a:lnTo>
                    <a:pt x="1742" y="42"/>
                  </a:lnTo>
                  <a:lnTo>
                    <a:pt x="1930" y="42"/>
                  </a:lnTo>
                  <a:lnTo>
                    <a:pt x="1930" y="0"/>
                  </a:lnTo>
                  <a:lnTo>
                    <a:pt x="1694" y="0"/>
                  </a:lnTo>
                  <a:lnTo>
                    <a:pt x="1694" y="346"/>
                  </a:lnTo>
                  <a:close/>
                  <a:moveTo>
                    <a:pt x="1516" y="292"/>
                  </a:moveTo>
                  <a:lnTo>
                    <a:pt x="1460" y="292"/>
                  </a:lnTo>
                  <a:lnTo>
                    <a:pt x="1460" y="346"/>
                  </a:lnTo>
                  <a:lnTo>
                    <a:pt x="1516" y="346"/>
                  </a:lnTo>
                  <a:lnTo>
                    <a:pt x="1516" y="292"/>
                  </a:lnTo>
                  <a:close/>
                  <a:moveTo>
                    <a:pt x="1304" y="122"/>
                  </a:moveTo>
                  <a:lnTo>
                    <a:pt x="1304" y="122"/>
                  </a:lnTo>
                  <a:lnTo>
                    <a:pt x="1313" y="123"/>
                  </a:lnTo>
                  <a:lnTo>
                    <a:pt x="1321" y="124"/>
                  </a:lnTo>
                  <a:lnTo>
                    <a:pt x="1328" y="126"/>
                  </a:lnTo>
                  <a:lnTo>
                    <a:pt x="1336" y="128"/>
                  </a:lnTo>
                  <a:lnTo>
                    <a:pt x="1342" y="132"/>
                  </a:lnTo>
                  <a:lnTo>
                    <a:pt x="1349" y="136"/>
                  </a:lnTo>
                  <a:lnTo>
                    <a:pt x="1359" y="145"/>
                  </a:lnTo>
                  <a:lnTo>
                    <a:pt x="1368" y="156"/>
                  </a:lnTo>
                  <a:lnTo>
                    <a:pt x="1374" y="169"/>
                  </a:lnTo>
                  <a:lnTo>
                    <a:pt x="1378" y="181"/>
                  </a:lnTo>
                  <a:lnTo>
                    <a:pt x="1379" y="195"/>
                  </a:lnTo>
                  <a:lnTo>
                    <a:pt x="1227" y="195"/>
                  </a:lnTo>
                  <a:lnTo>
                    <a:pt x="1227" y="195"/>
                  </a:lnTo>
                  <a:lnTo>
                    <a:pt x="1228" y="185"/>
                  </a:lnTo>
                  <a:lnTo>
                    <a:pt x="1229" y="178"/>
                  </a:lnTo>
                  <a:lnTo>
                    <a:pt x="1232" y="169"/>
                  </a:lnTo>
                  <a:lnTo>
                    <a:pt x="1234" y="162"/>
                  </a:lnTo>
                  <a:lnTo>
                    <a:pt x="1238" y="155"/>
                  </a:lnTo>
                  <a:lnTo>
                    <a:pt x="1243" y="150"/>
                  </a:lnTo>
                  <a:lnTo>
                    <a:pt x="1247" y="145"/>
                  </a:lnTo>
                  <a:lnTo>
                    <a:pt x="1252" y="140"/>
                  </a:lnTo>
                  <a:lnTo>
                    <a:pt x="1264" y="132"/>
                  </a:lnTo>
                  <a:lnTo>
                    <a:pt x="1276" y="127"/>
                  </a:lnTo>
                  <a:lnTo>
                    <a:pt x="1290" y="123"/>
                  </a:lnTo>
                  <a:lnTo>
                    <a:pt x="1304" y="122"/>
                  </a:lnTo>
                  <a:close/>
                  <a:moveTo>
                    <a:pt x="1425" y="232"/>
                  </a:moveTo>
                  <a:lnTo>
                    <a:pt x="1425" y="232"/>
                  </a:lnTo>
                  <a:lnTo>
                    <a:pt x="1426" y="217"/>
                  </a:lnTo>
                  <a:lnTo>
                    <a:pt x="1425" y="203"/>
                  </a:lnTo>
                  <a:lnTo>
                    <a:pt x="1424" y="188"/>
                  </a:lnTo>
                  <a:lnTo>
                    <a:pt x="1420" y="175"/>
                  </a:lnTo>
                  <a:lnTo>
                    <a:pt x="1416" y="162"/>
                  </a:lnTo>
                  <a:lnTo>
                    <a:pt x="1411" y="150"/>
                  </a:lnTo>
                  <a:lnTo>
                    <a:pt x="1405" y="138"/>
                  </a:lnTo>
                  <a:lnTo>
                    <a:pt x="1397" y="128"/>
                  </a:lnTo>
                  <a:lnTo>
                    <a:pt x="1388" y="119"/>
                  </a:lnTo>
                  <a:lnTo>
                    <a:pt x="1379" y="110"/>
                  </a:lnTo>
                  <a:lnTo>
                    <a:pt x="1369" y="103"/>
                  </a:lnTo>
                  <a:lnTo>
                    <a:pt x="1358" y="96"/>
                  </a:lnTo>
                  <a:lnTo>
                    <a:pt x="1346" y="91"/>
                  </a:lnTo>
                  <a:lnTo>
                    <a:pt x="1332" y="88"/>
                  </a:lnTo>
                  <a:lnTo>
                    <a:pt x="1319" y="86"/>
                  </a:lnTo>
                  <a:lnTo>
                    <a:pt x="1304" y="85"/>
                  </a:lnTo>
                  <a:lnTo>
                    <a:pt x="1304" y="85"/>
                  </a:lnTo>
                  <a:lnTo>
                    <a:pt x="1292" y="86"/>
                  </a:lnTo>
                  <a:lnTo>
                    <a:pt x="1279" y="88"/>
                  </a:lnTo>
                  <a:lnTo>
                    <a:pt x="1266" y="90"/>
                  </a:lnTo>
                  <a:lnTo>
                    <a:pt x="1255" y="95"/>
                  </a:lnTo>
                  <a:lnTo>
                    <a:pt x="1245" y="100"/>
                  </a:lnTo>
                  <a:lnTo>
                    <a:pt x="1233" y="105"/>
                  </a:lnTo>
                  <a:lnTo>
                    <a:pt x="1224" y="113"/>
                  </a:lnTo>
                  <a:lnTo>
                    <a:pt x="1215" y="122"/>
                  </a:lnTo>
                  <a:lnTo>
                    <a:pt x="1208" y="131"/>
                  </a:lnTo>
                  <a:lnTo>
                    <a:pt x="1200" y="141"/>
                  </a:lnTo>
                  <a:lnTo>
                    <a:pt x="1194" y="151"/>
                  </a:lnTo>
                  <a:lnTo>
                    <a:pt x="1189" y="164"/>
                  </a:lnTo>
                  <a:lnTo>
                    <a:pt x="1185" y="176"/>
                  </a:lnTo>
                  <a:lnTo>
                    <a:pt x="1181" y="189"/>
                  </a:lnTo>
                  <a:lnTo>
                    <a:pt x="1180" y="203"/>
                  </a:lnTo>
                  <a:lnTo>
                    <a:pt x="1178" y="218"/>
                  </a:lnTo>
                  <a:lnTo>
                    <a:pt x="1178" y="218"/>
                  </a:lnTo>
                  <a:lnTo>
                    <a:pt x="1180" y="232"/>
                  </a:lnTo>
                  <a:lnTo>
                    <a:pt x="1181" y="246"/>
                  </a:lnTo>
                  <a:lnTo>
                    <a:pt x="1184" y="259"/>
                  </a:lnTo>
                  <a:lnTo>
                    <a:pt x="1187" y="271"/>
                  </a:lnTo>
                  <a:lnTo>
                    <a:pt x="1192" y="283"/>
                  </a:lnTo>
                  <a:lnTo>
                    <a:pt x="1198" y="294"/>
                  </a:lnTo>
                  <a:lnTo>
                    <a:pt x="1204" y="304"/>
                  </a:lnTo>
                  <a:lnTo>
                    <a:pt x="1212" y="315"/>
                  </a:lnTo>
                  <a:lnTo>
                    <a:pt x="1220" y="322"/>
                  </a:lnTo>
                  <a:lnTo>
                    <a:pt x="1229" y="330"/>
                  </a:lnTo>
                  <a:lnTo>
                    <a:pt x="1241" y="337"/>
                  </a:lnTo>
                  <a:lnTo>
                    <a:pt x="1252" y="342"/>
                  </a:lnTo>
                  <a:lnTo>
                    <a:pt x="1264" y="346"/>
                  </a:lnTo>
                  <a:lnTo>
                    <a:pt x="1278" y="350"/>
                  </a:lnTo>
                  <a:lnTo>
                    <a:pt x="1292" y="351"/>
                  </a:lnTo>
                  <a:lnTo>
                    <a:pt x="1305" y="353"/>
                  </a:lnTo>
                  <a:lnTo>
                    <a:pt x="1305" y="353"/>
                  </a:lnTo>
                  <a:lnTo>
                    <a:pt x="1318" y="353"/>
                  </a:lnTo>
                  <a:lnTo>
                    <a:pt x="1328" y="351"/>
                  </a:lnTo>
                  <a:lnTo>
                    <a:pt x="1338" y="349"/>
                  </a:lnTo>
                  <a:lnTo>
                    <a:pt x="1349" y="346"/>
                  </a:lnTo>
                  <a:lnTo>
                    <a:pt x="1359" y="342"/>
                  </a:lnTo>
                  <a:lnTo>
                    <a:pt x="1368" y="339"/>
                  </a:lnTo>
                  <a:lnTo>
                    <a:pt x="1375" y="334"/>
                  </a:lnTo>
                  <a:lnTo>
                    <a:pt x="1383" y="329"/>
                  </a:lnTo>
                  <a:lnTo>
                    <a:pt x="1391" y="323"/>
                  </a:lnTo>
                  <a:lnTo>
                    <a:pt x="1397" y="317"/>
                  </a:lnTo>
                  <a:lnTo>
                    <a:pt x="1408" y="303"/>
                  </a:lnTo>
                  <a:lnTo>
                    <a:pt x="1416" y="288"/>
                  </a:lnTo>
                  <a:lnTo>
                    <a:pt x="1422" y="271"/>
                  </a:lnTo>
                  <a:lnTo>
                    <a:pt x="1377" y="271"/>
                  </a:lnTo>
                  <a:lnTo>
                    <a:pt x="1377" y="271"/>
                  </a:lnTo>
                  <a:lnTo>
                    <a:pt x="1372" y="282"/>
                  </a:lnTo>
                  <a:lnTo>
                    <a:pt x="1366" y="289"/>
                  </a:lnTo>
                  <a:lnTo>
                    <a:pt x="1360" y="297"/>
                  </a:lnTo>
                  <a:lnTo>
                    <a:pt x="1351" y="303"/>
                  </a:lnTo>
                  <a:lnTo>
                    <a:pt x="1342" y="308"/>
                  </a:lnTo>
                  <a:lnTo>
                    <a:pt x="1332" y="311"/>
                  </a:lnTo>
                  <a:lnTo>
                    <a:pt x="1319" y="313"/>
                  </a:lnTo>
                  <a:lnTo>
                    <a:pt x="1305" y="315"/>
                  </a:lnTo>
                  <a:lnTo>
                    <a:pt x="1305" y="315"/>
                  </a:lnTo>
                  <a:lnTo>
                    <a:pt x="1292" y="313"/>
                  </a:lnTo>
                  <a:lnTo>
                    <a:pt x="1278" y="309"/>
                  </a:lnTo>
                  <a:lnTo>
                    <a:pt x="1265" y="303"/>
                  </a:lnTo>
                  <a:lnTo>
                    <a:pt x="1252" y="294"/>
                  </a:lnTo>
                  <a:lnTo>
                    <a:pt x="1247" y="289"/>
                  </a:lnTo>
                  <a:lnTo>
                    <a:pt x="1242" y="283"/>
                  </a:lnTo>
                  <a:lnTo>
                    <a:pt x="1238" y="277"/>
                  </a:lnTo>
                  <a:lnTo>
                    <a:pt x="1234" y="269"/>
                  </a:lnTo>
                  <a:lnTo>
                    <a:pt x="1231" y="260"/>
                  </a:lnTo>
                  <a:lnTo>
                    <a:pt x="1228" y="251"/>
                  </a:lnTo>
                  <a:lnTo>
                    <a:pt x="1227" y="242"/>
                  </a:lnTo>
                  <a:lnTo>
                    <a:pt x="1225" y="232"/>
                  </a:lnTo>
                  <a:lnTo>
                    <a:pt x="1425" y="232"/>
                  </a:lnTo>
                  <a:close/>
                  <a:moveTo>
                    <a:pt x="1165" y="89"/>
                  </a:moveTo>
                  <a:lnTo>
                    <a:pt x="1165" y="89"/>
                  </a:lnTo>
                  <a:lnTo>
                    <a:pt x="1152" y="88"/>
                  </a:lnTo>
                  <a:lnTo>
                    <a:pt x="1152" y="88"/>
                  </a:lnTo>
                  <a:lnTo>
                    <a:pt x="1139" y="89"/>
                  </a:lnTo>
                  <a:lnTo>
                    <a:pt x="1128" y="91"/>
                  </a:lnTo>
                  <a:lnTo>
                    <a:pt x="1116" y="95"/>
                  </a:lnTo>
                  <a:lnTo>
                    <a:pt x="1107" y="100"/>
                  </a:lnTo>
                  <a:lnTo>
                    <a:pt x="1098" y="108"/>
                  </a:lnTo>
                  <a:lnTo>
                    <a:pt x="1091" y="115"/>
                  </a:lnTo>
                  <a:lnTo>
                    <a:pt x="1083" y="124"/>
                  </a:lnTo>
                  <a:lnTo>
                    <a:pt x="1078" y="134"/>
                  </a:lnTo>
                  <a:lnTo>
                    <a:pt x="1078" y="90"/>
                  </a:lnTo>
                  <a:lnTo>
                    <a:pt x="1035" y="90"/>
                  </a:lnTo>
                  <a:lnTo>
                    <a:pt x="1035" y="346"/>
                  </a:lnTo>
                  <a:lnTo>
                    <a:pt x="1079" y="346"/>
                  </a:lnTo>
                  <a:lnTo>
                    <a:pt x="1079" y="212"/>
                  </a:lnTo>
                  <a:lnTo>
                    <a:pt x="1079" y="212"/>
                  </a:lnTo>
                  <a:lnTo>
                    <a:pt x="1081" y="192"/>
                  </a:lnTo>
                  <a:lnTo>
                    <a:pt x="1083" y="175"/>
                  </a:lnTo>
                  <a:lnTo>
                    <a:pt x="1088" y="161"/>
                  </a:lnTo>
                  <a:lnTo>
                    <a:pt x="1091" y="156"/>
                  </a:lnTo>
                  <a:lnTo>
                    <a:pt x="1095" y="151"/>
                  </a:lnTo>
                  <a:lnTo>
                    <a:pt x="1098" y="146"/>
                  </a:lnTo>
                  <a:lnTo>
                    <a:pt x="1102" y="143"/>
                  </a:lnTo>
                  <a:lnTo>
                    <a:pt x="1107" y="140"/>
                  </a:lnTo>
                  <a:lnTo>
                    <a:pt x="1114" y="137"/>
                  </a:lnTo>
                  <a:lnTo>
                    <a:pt x="1125" y="134"/>
                  </a:lnTo>
                  <a:lnTo>
                    <a:pt x="1140" y="133"/>
                  </a:lnTo>
                  <a:lnTo>
                    <a:pt x="1140" y="133"/>
                  </a:lnTo>
                  <a:lnTo>
                    <a:pt x="1152" y="133"/>
                  </a:lnTo>
                  <a:lnTo>
                    <a:pt x="1165" y="134"/>
                  </a:lnTo>
                  <a:lnTo>
                    <a:pt x="1165" y="89"/>
                  </a:lnTo>
                  <a:close/>
                  <a:moveTo>
                    <a:pt x="927" y="52"/>
                  </a:moveTo>
                  <a:lnTo>
                    <a:pt x="971" y="52"/>
                  </a:lnTo>
                  <a:lnTo>
                    <a:pt x="971" y="0"/>
                  </a:lnTo>
                  <a:lnTo>
                    <a:pt x="927" y="0"/>
                  </a:lnTo>
                  <a:lnTo>
                    <a:pt x="927" y="52"/>
                  </a:lnTo>
                  <a:close/>
                  <a:moveTo>
                    <a:pt x="927" y="346"/>
                  </a:moveTo>
                  <a:lnTo>
                    <a:pt x="971" y="346"/>
                  </a:lnTo>
                  <a:lnTo>
                    <a:pt x="971" y="90"/>
                  </a:lnTo>
                  <a:lnTo>
                    <a:pt x="927" y="90"/>
                  </a:lnTo>
                  <a:lnTo>
                    <a:pt x="927" y="346"/>
                  </a:lnTo>
                  <a:close/>
                  <a:moveTo>
                    <a:pt x="683" y="219"/>
                  </a:moveTo>
                  <a:lnTo>
                    <a:pt x="683" y="219"/>
                  </a:lnTo>
                  <a:lnTo>
                    <a:pt x="683" y="207"/>
                  </a:lnTo>
                  <a:lnTo>
                    <a:pt x="684" y="195"/>
                  </a:lnTo>
                  <a:lnTo>
                    <a:pt x="687" y="185"/>
                  </a:lnTo>
                  <a:lnTo>
                    <a:pt x="690" y="175"/>
                  </a:lnTo>
                  <a:lnTo>
                    <a:pt x="692" y="166"/>
                  </a:lnTo>
                  <a:lnTo>
                    <a:pt x="697" y="159"/>
                  </a:lnTo>
                  <a:lnTo>
                    <a:pt x="701" y="151"/>
                  </a:lnTo>
                  <a:lnTo>
                    <a:pt x="706" y="145"/>
                  </a:lnTo>
                  <a:lnTo>
                    <a:pt x="711" y="140"/>
                  </a:lnTo>
                  <a:lnTo>
                    <a:pt x="718" y="134"/>
                  </a:lnTo>
                  <a:lnTo>
                    <a:pt x="724" y="131"/>
                  </a:lnTo>
                  <a:lnTo>
                    <a:pt x="730" y="128"/>
                  </a:lnTo>
                  <a:lnTo>
                    <a:pt x="744" y="124"/>
                  </a:lnTo>
                  <a:lnTo>
                    <a:pt x="758" y="122"/>
                  </a:lnTo>
                  <a:lnTo>
                    <a:pt x="758" y="122"/>
                  </a:lnTo>
                  <a:lnTo>
                    <a:pt x="767" y="123"/>
                  </a:lnTo>
                  <a:lnTo>
                    <a:pt x="775" y="124"/>
                  </a:lnTo>
                  <a:lnTo>
                    <a:pt x="782" y="126"/>
                  </a:lnTo>
                  <a:lnTo>
                    <a:pt x="789" y="128"/>
                  </a:lnTo>
                  <a:lnTo>
                    <a:pt x="796" y="132"/>
                  </a:lnTo>
                  <a:lnTo>
                    <a:pt x="801" y="137"/>
                  </a:lnTo>
                  <a:lnTo>
                    <a:pt x="808" y="141"/>
                  </a:lnTo>
                  <a:lnTo>
                    <a:pt x="813" y="147"/>
                  </a:lnTo>
                  <a:lnTo>
                    <a:pt x="817" y="153"/>
                  </a:lnTo>
                  <a:lnTo>
                    <a:pt x="822" y="161"/>
                  </a:lnTo>
                  <a:lnTo>
                    <a:pt x="824" y="169"/>
                  </a:lnTo>
                  <a:lnTo>
                    <a:pt x="828" y="178"/>
                  </a:lnTo>
                  <a:lnTo>
                    <a:pt x="832" y="197"/>
                  </a:lnTo>
                  <a:lnTo>
                    <a:pt x="833" y="219"/>
                  </a:lnTo>
                  <a:lnTo>
                    <a:pt x="833" y="219"/>
                  </a:lnTo>
                  <a:lnTo>
                    <a:pt x="832" y="241"/>
                  </a:lnTo>
                  <a:lnTo>
                    <a:pt x="828" y="260"/>
                  </a:lnTo>
                  <a:lnTo>
                    <a:pt x="824" y="269"/>
                  </a:lnTo>
                  <a:lnTo>
                    <a:pt x="822" y="277"/>
                  </a:lnTo>
                  <a:lnTo>
                    <a:pt x="817" y="284"/>
                  </a:lnTo>
                  <a:lnTo>
                    <a:pt x="813" y="290"/>
                  </a:lnTo>
                  <a:lnTo>
                    <a:pt x="808" y="297"/>
                  </a:lnTo>
                  <a:lnTo>
                    <a:pt x="801" y="302"/>
                  </a:lnTo>
                  <a:lnTo>
                    <a:pt x="796" y="306"/>
                  </a:lnTo>
                  <a:lnTo>
                    <a:pt x="789" y="309"/>
                  </a:lnTo>
                  <a:lnTo>
                    <a:pt x="782" y="312"/>
                  </a:lnTo>
                  <a:lnTo>
                    <a:pt x="775" y="313"/>
                  </a:lnTo>
                  <a:lnTo>
                    <a:pt x="767" y="315"/>
                  </a:lnTo>
                  <a:lnTo>
                    <a:pt x="758" y="316"/>
                  </a:lnTo>
                  <a:lnTo>
                    <a:pt x="758" y="316"/>
                  </a:lnTo>
                  <a:lnTo>
                    <a:pt x="744" y="315"/>
                  </a:lnTo>
                  <a:lnTo>
                    <a:pt x="730" y="309"/>
                  </a:lnTo>
                  <a:lnTo>
                    <a:pt x="724" y="307"/>
                  </a:lnTo>
                  <a:lnTo>
                    <a:pt x="718" y="303"/>
                  </a:lnTo>
                  <a:lnTo>
                    <a:pt x="711" y="298"/>
                  </a:lnTo>
                  <a:lnTo>
                    <a:pt x="706" y="293"/>
                  </a:lnTo>
                  <a:lnTo>
                    <a:pt x="701" y="287"/>
                  </a:lnTo>
                  <a:lnTo>
                    <a:pt x="697" y="279"/>
                  </a:lnTo>
                  <a:lnTo>
                    <a:pt x="692" y="271"/>
                  </a:lnTo>
                  <a:lnTo>
                    <a:pt x="690" y="263"/>
                  </a:lnTo>
                  <a:lnTo>
                    <a:pt x="687" y="252"/>
                  </a:lnTo>
                  <a:lnTo>
                    <a:pt x="684" y="242"/>
                  </a:lnTo>
                  <a:lnTo>
                    <a:pt x="683" y="231"/>
                  </a:lnTo>
                  <a:lnTo>
                    <a:pt x="683" y="219"/>
                  </a:lnTo>
                  <a:close/>
                  <a:moveTo>
                    <a:pt x="641" y="90"/>
                  </a:moveTo>
                  <a:lnTo>
                    <a:pt x="641" y="430"/>
                  </a:lnTo>
                  <a:lnTo>
                    <a:pt x="684" y="430"/>
                  </a:lnTo>
                  <a:lnTo>
                    <a:pt x="684" y="308"/>
                  </a:lnTo>
                  <a:lnTo>
                    <a:pt x="684" y="308"/>
                  </a:lnTo>
                  <a:lnTo>
                    <a:pt x="691" y="317"/>
                  </a:lnTo>
                  <a:lnTo>
                    <a:pt x="698" y="326"/>
                  </a:lnTo>
                  <a:lnTo>
                    <a:pt x="707" y="334"/>
                  </a:lnTo>
                  <a:lnTo>
                    <a:pt x="718" y="340"/>
                  </a:lnTo>
                  <a:lnTo>
                    <a:pt x="729" y="345"/>
                  </a:lnTo>
                  <a:lnTo>
                    <a:pt x="742" y="349"/>
                  </a:lnTo>
                  <a:lnTo>
                    <a:pt x="754" y="351"/>
                  </a:lnTo>
                  <a:lnTo>
                    <a:pt x="770" y="353"/>
                  </a:lnTo>
                  <a:lnTo>
                    <a:pt x="770" y="353"/>
                  </a:lnTo>
                  <a:lnTo>
                    <a:pt x="781" y="353"/>
                  </a:lnTo>
                  <a:lnTo>
                    <a:pt x="791" y="350"/>
                  </a:lnTo>
                  <a:lnTo>
                    <a:pt x="803" y="348"/>
                  </a:lnTo>
                  <a:lnTo>
                    <a:pt x="813" y="344"/>
                  </a:lnTo>
                  <a:lnTo>
                    <a:pt x="822" y="339"/>
                  </a:lnTo>
                  <a:lnTo>
                    <a:pt x="831" y="332"/>
                  </a:lnTo>
                  <a:lnTo>
                    <a:pt x="839" y="326"/>
                  </a:lnTo>
                  <a:lnTo>
                    <a:pt x="847" y="318"/>
                  </a:lnTo>
                  <a:lnTo>
                    <a:pt x="855" y="308"/>
                  </a:lnTo>
                  <a:lnTo>
                    <a:pt x="861" y="299"/>
                  </a:lnTo>
                  <a:lnTo>
                    <a:pt x="867" y="288"/>
                  </a:lnTo>
                  <a:lnTo>
                    <a:pt x="871" y="277"/>
                  </a:lnTo>
                  <a:lnTo>
                    <a:pt x="875" y="263"/>
                  </a:lnTo>
                  <a:lnTo>
                    <a:pt x="878" y="249"/>
                  </a:lnTo>
                  <a:lnTo>
                    <a:pt x="880" y="235"/>
                  </a:lnTo>
                  <a:lnTo>
                    <a:pt x="880" y="219"/>
                  </a:lnTo>
                  <a:lnTo>
                    <a:pt x="880" y="219"/>
                  </a:lnTo>
                  <a:lnTo>
                    <a:pt x="880" y="203"/>
                  </a:lnTo>
                  <a:lnTo>
                    <a:pt x="878" y="189"/>
                  </a:lnTo>
                  <a:lnTo>
                    <a:pt x="875" y="175"/>
                  </a:lnTo>
                  <a:lnTo>
                    <a:pt x="871" y="162"/>
                  </a:lnTo>
                  <a:lnTo>
                    <a:pt x="867" y="151"/>
                  </a:lnTo>
                  <a:lnTo>
                    <a:pt x="861" y="140"/>
                  </a:lnTo>
                  <a:lnTo>
                    <a:pt x="855" y="129"/>
                  </a:lnTo>
                  <a:lnTo>
                    <a:pt x="847" y="121"/>
                  </a:lnTo>
                  <a:lnTo>
                    <a:pt x="839" y="113"/>
                  </a:lnTo>
                  <a:lnTo>
                    <a:pt x="831" y="105"/>
                  </a:lnTo>
                  <a:lnTo>
                    <a:pt x="822" y="99"/>
                  </a:lnTo>
                  <a:lnTo>
                    <a:pt x="813" y="94"/>
                  </a:lnTo>
                  <a:lnTo>
                    <a:pt x="803" y="90"/>
                  </a:lnTo>
                  <a:lnTo>
                    <a:pt x="791" y="88"/>
                  </a:lnTo>
                  <a:lnTo>
                    <a:pt x="781" y="86"/>
                  </a:lnTo>
                  <a:lnTo>
                    <a:pt x="770" y="85"/>
                  </a:lnTo>
                  <a:lnTo>
                    <a:pt x="770" y="85"/>
                  </a:lnTo>
                  <a:lnTo>
                    <a:pt x="754" y="86"/>
                  </a:lnTo>
                  <a:lnTo>
                    <a:pt x="742" y="89"/>
                  </a:lnTo>
                  <a:lnTo>
                    <a:pt x="729" y="93"/>
                  </a:lnTo>
                  <a:lnTo>
                    <a:pt x="718" y="98"/>
                  </a:lnTo>
                  <a:lnTo>
                    <a:pt x="707" y="104"/>
                  </a:lnTo>
                  <a:lnTo>
                    <a:pt x="698" y="112"/>
                  </a:lnTo>
                  <a:lnTo>
                    <a:pt x="691" y="121"/>
                  </a:lnTo>
                  <a:lnTo>
                    <a:pt x="684" y="131"/>
                  </a:lnTo>
                  <a:lnTo>
                    <a:pt x="684" y="90"/>
                  </a:lnTo>
                  <a:lnTo>
                    <a:pt x="641" y="90"/>
                  </a:lnTo>
                  <a:close/>
                  <a:moveTo>
                    <a:pt x="587" y="165"/>
                  </a:moveTo>
                  <a:lnTo>
                    <a:pt x="587" y="165"/>
                  </a:lnTo>
                  <a:lnTo>
                    <a:pt x="583" y="147"/>
                  </a:lnTo>
                  <a:lnTo>
                    <a:pt x="579" y="138"/>
                  </a:lnTo>
                  <a:lnTo>
                    <a:pt x="575" y="131"/>
                  </a:lnTo>
                  <a:lnTo>
                    <a:pt x="571" y="124"/>
                  </a:lnTo>
                  <a:lnTo>
                    <a:pt x="566" y="118"/>
                  </a:lnTo>
                  <a:lnTo>
                    <a:pt x="561" y="112"/>
                  </a:lnTo>
                  <a:lnTo>
                    <a:pt x="555" y="107"/>
                  </a:lnTo>
                  <a:lnTo>
                    <a:pt x="547" y="101"/>
                  </a:lnTo>
                  <a:lnTo>
                    <a:pt x="541" y="96"/>
                  </a:lnTo>
                  <a:lnTo>
                    <a:pt x="532" y="94"/>
                  </a:lnTo>
                  <a:lnTo>
                    <a:pt x="524" y="90"/>
                  </a:lnTo>
                  <a:lnTo>
                    <a:pt x="516" y="88"/>
                  </a:lnTo>
                  <a:lnTo>
                    <a:pt x="505" y="86"/>
                  </a:lnTo>
                  <a:lnTo>
                    <a:pt x="485" y="85"/>
                  </a:lnTo>
                  <a:lnTo>
                    <a:pt x="485" y="85"/>
                  </a:lnTo>
                  <a:lnTo>
                    <a:pt x="465" y="86"/>
                  </a:lnTo>
                  <a:lnTo>
                    <a:pt x="444" y="90"/>
                  </a:lnTo>
                  <a:lnTo>
                    <a:pt x="427" y="95"/>
                  </a:lnTo>
                  <a:lnTo>
                    <a:pt x="419" y="99"/>
                  </a:lnTo>
                  <a:lnTo>
                    <a:pt x="411" y="104"/>
                  </a:lnTo>
                  <a:lnTo>
                    <a:pt x="405" y="108"/>
                  </a:lnTo>
                  <a:lnTo>
                    <a:pt x="399" y="114"/>
                  </a:lnTo>
                  <a:lnTo>
                    <a:pt x="394" y="119"/>
                  </a:lnTo>
                  <a:lnTo>
                    <a:pt x="390" y="126"/>
                  </a:lnTo>
                  <a:lnTo>
                    <a:pt x="386" y="133"/>
                  </a:lnTo>
                  <a:lnTo>
                    <a:pt x="384" y="141"/>
                  </a:lnTo>
                  <a:lnTo>
                    <a:pt x="382" y="148"/>
                  </a:lnTo>
                  <a:lnTo>
                    <a:pt x="382" y="156"/>
                  </a:lnTo>
                  <a:lnTo>
                    <a:pt x="382" y="156"/>
                  </a:lnTo>
                  <a:lnTo>
                    <a:pt x="382" y="165"/>
                  </a:lnTo>
                  <a:lnTo>
                    <a:pt x="384" y="173"/>
                  </a:lnTo>
                  <a:lnTo>
                    <a:pt x="386" y="180"/>
                  </a:lnTo>
                  <a:lnTo>
                    <a:pt x="389" y="186"/>
                  </a:lnTo>
                  <a:lnTo>
                    <a:pt x="391" y="193"/>
                  </a:lnTo>
                  <a:lnTo>
                    <a:pt x="396" y="198"/>
                  </a:lnTo>
                  <a:lnTo>
                    <a:pt x="405" y="207"/>
                  </a:lnTo>
                  <a:lnTo>
                    <a:pt x="417" y="214"/>
                  </a:lnTo>
                  <a:lnTo>
                    <a:pt x="429" y="219"/>
                  </a:lnTo>
                  <a:lnTo>
                    <a:pt x="442" y="225"/>
                  </a:lnTo>
                  <a:lnTo>
                    <a:pt x="456" y="227"/>
                  </a:lnTo>
                  <a:lnTo>
                    <a:pt x="494" y="235"/>
                  </a:lnTo>
                  <a:lnTo>
                    <a:pt x="494" y="235"/>
                  </a:lnTo>
                  <a:lnTo>
                    <a:pt x="514" y="241"/>
                  </a:lnTo>
                  <a:lnTo>
                    <a:pt x="523" y="245"/>
                  </a:lnTo>
                  <a:lnTo>
                    <a:pt x="531" y="249"/>
                  </a:lnTo>
                  <a:lnTo>
                    <a:pt x="537" y="254"/>
                  </a:lnTo>
                  <a:lnTo>
                    <a:pt x="542" y="260"/>
                  </a:lnTo>
                  <a:lnTo>
                    <a:pt x="545" y="269"/>
                  </a:lnTo>
                  <a:lnTo>
                    <a:pt x="546" y="278"/>
                  </a:lnTo>
                  <a:lnTo>
                    <a:pt x="546" y="278"/>
                  </a:lnTo>
                  <a:lnTo>
                    <a:pt x="545" y="287"/>
                  </a:lnTo>
                  <a:lnTo>
                    <a:pt x="541" y="294"/>
                  </a:lnTo>
                  <a:lnTo>
                    <a:pt x="536" y="301"/>
                  </a:lnTo>
                  <a:lnTo>
                    <a:pt x="528" y="306"/>
                  </a:lnTo>
                  <a:lnTo>
                    <a:pt x="519" y="311"/>
                  </a:lnTo>
                  <a:lnTo>
                    <a:pt x="509" y="313"/>
                  </a:lnTo>
                  <a:lnTo>
                    <a:pt x="498" y="316"/>
                  </a:lnTo>
                  <a:lnTo>
                    <a:pt x="486" y="316"/>
                  </a:lnTo>
                  <a:lnTo>
                    <a:pt x="486" y="316"/>
                  </a:lnTo>
                  <a:lnTo>
                    <a:pt x="472" y="315"/>
                  </a:lnTo>
                  <a:lnTo>
                    <a:pt x="461" y="312"/>
                  </a:lnTo>
                  <a:lnTo>
                    <a:pt x="451" y="308"/>
                  </a:lnTo>
                  <a:lnTo>
                    <a:pt x="442" y="302"/>
                  </a:lnTo>
                  <a:lnTo>
                    <a:pt x="434" y="294"/>
                  </a:lnTo>
                  <a:lnTo>
                    <a:pt x="428" y="285"/>
                  </a:lnTo>
                  <a:lnTo>
                    <a:pt x="423" y="275"/>
                  </a:lnTo>
                  <a:lnTo>
                    <a:pt x="420" y="264"/>
                  </a:lnTo>
                  <a:lnTo>
                    <a:pt x="375" y="264"/>
                  </a:lnTo>
                  <a:lnTo>
                    <a:pt x="375" y="264"/>
                  </a:lnTo>
                  <a:lnTo>
                    <a:pt x="376" y="271"/>
                  </a:lnTo>
                  <a:lnTo>
                    <a:pt x="377" y="280"/>
                  </a:lnTo>
                  <a:lnTo>
                    <a:pt x="381" y="288"/>
                  </a:lnTo>
                  <a:lnTo>
                    <a:pt x="384" y="297"/>
                  </a:lnTo>
                  <a:lnTo>
                    <a:pt x="389" y="304"/>
                  </a:lnTo>
                  <a:lnTo>
                    <a:pt x="394" y="311"/>
                  </a:lnTo>
                  <a:lnTo>
                    <a:pt x="400" y="318"/>
                  </a:lnTo>
                  <a:lnTo>
                    <a:pt x="406" y="325"/>
                  </a:lnTo>
                  <a:lnTo>
                    <a:pt x="414" y="331"/>
                  </a:lnTo>
                  <a:lnTo>
                    <a:pt x="422" y="336"/>
                  </a:lnTo>
                  <a:lnTo>
                    <a:pt x="431" y="341"/>
                  </a:lnTo>
                  <a:lnTo>
                    <a:pt x="441" y="345"/>
                  </a:lnTo>
                  <a:lnTo>
                    <a:pt x="451" y="349"/>
                  </a:lnTo>
                  <a:lnTo>
                    <a:pt x="461" y="350"/>
                  </a:lnTo>
                  <a:lnTo>
                    <a:pt x="472" y="353"/>
                  </a:lnTo>
                  <a:lnTo>
                    <a:pt x="485" y="353"/>
                  </a:lnTo>
                  <a:lnTo>
                    <a:pt x="485" y="353"/>
                  </a:lnTo>
                  <a:lnTo>
                    <a:pt x="507" y="351"/>
                  </a:lnTo>
                  <a:lnTo>
                    <a:pt x="527" y="348"/>
                  </a:lnTo>
                  <a:lnTo>
                    <a:pt x="536" y="345"/>
                  </a:lnTo>
                  <a:lnTo>
                    <a:pt x="545" y="341"/>
                  </a:lnTo>
                  <a:lnTo>
                    <a:pt x="552" y="336"/>
                  </a:lnTo>
                  <a:lnTo>
                    <a:pt x="560" y="332"/>
                  </a:lnTo>
                  <a:lnTo>
                    <a:pt x="566" y="326"/>
                  </a:lnTo>
                  <a:lnTo>
                    <a:pt x="573" y="321"/>
                  </a:lnTo>
                  <a:lnTo>
                    <a:pt x="578" y="315"/>
                  </a:lnTo>
                  <a:lnTo>
                    <a:pt x="583" y="307"/>
                  </a:lnTo>
                  <a:lnTo>
                    <a:pt x="585" y="299"/>
                  </a:lnTo>
                  <a:lnTo>
                    <a:pt x="588" y="290"/>
                  </a:lnTo>
                  <a:lnTo>
                    <a:pt x="591" y="282"/>
                  </a:lnTo>
                  <a:lnTo>
                    <a:pt x="591" y="273"/>
                  </a:lnTo>
                  <a:lnTo>
                    <a:pt x="591" y="273"/>
                  </a:lnTo>
                  <a:lnTo>
                    <a:pt x="591" y="264"/>
                  </a:lnTo>
                  <a:lnTo>
                    <a:pt x="589" y="256"/>
                  </a:lnTo>
                  <a:lnTo>
                    <a:pt x="587" y="249"/>
                  </a:lnTo>
                  <a:lnTo>
                    <a:pt x="583" y="241"/>
                  </a:lnTo>
                  <a:lnTo>
                    <a:pt x="579" y="235"/>
                  </a:lnTo>
                  <a:lnTo>
                    <a:pt x="575" y="230"/>
                  </a:lnTo>
                  <a:lnTo>
                    <a:pt x="570" y="225"/>
                  </a:lnTo>
                  <a:lnTo>
                    <a:pt x="564" y="219"/>
                  </a:lnTo>
                  <a:lnTo>
                    <a:pt x="551" y="212"/>
                  </a:lnTo>
                  <a:lnTo>
                    <a:pt x="536" y="205"/>
                  </a:lnTo>
                  <a:lnTo>
                    <a:pt x="519" y="200"/>
                  </a:lnTo>
                  <a:lnTo>
                    <a:pt x="502" y="197"/>
                  </a:lnTo>
                  <a:lnTo>
                    <a:pt x="465" y="189"/>
                  </a:lnTo>
                  <a:lnTo>
                    <a:pt x="465" y="189"/>
                  </a:lnTo>
                  <a:lnTo>
                    <a:pt x="448" y="184"/>
                  </a:lnTo>
                  <a:lnTo>
                    <a:pt x="442" y="181"/>
                  </a:lnTo>
                  <a:lnTo>
                    <a:pt x="437" y="178"/>
                  </a:lnTo>
                  <a:lnTo>
                    <a:pt x="432" y="173"/>
                  </a:lnTo>
                  <a:lnTo>
                    <a:pt x="428" y="167"/>
                  </a:lnTo>
                  <a:lnTo>
                    <a:pt x="427" y="161"/>
                  </a:lnTo>
                  <a:lnTo>
                    <a:pt x="425" y="155"/>
                  </a:lnTo>
                  <a:lnTo>
                    <a:pt x="425" y="155"/>
                  </a:lnTo>
                  <a:lnTo>
                    <a:pt x="427" y="146"/>
                  </a:lnTo>
                  <a:lnTo>
                    <a:pt x="431" y="140"/>
                  </a:lnTo>
                  <a:lnTo>
                    <a:pt x="437" y="134"/>
                  </a:lnTo>
                  <a:lnTo>
                    <a:pt x="443" y="129"/>
                  </a:lnTo>
                  <a:lnTo>
                    <a:pt x="452" y="126"/>
                  </a:lnTo>
                  <a:lnTo>
                    <a:pt x="461" y="124"/>
                  </a:lnTo>
                  <a:lnTo>
                    <a:pt x="471" y="122"/>
                  </a:lnTo>
                  <a:lnTo>
                    <a:pt x="480" y="122"/>
                  </a:lnTo>
                  <a:lnTo>
                    <a:pt x="480" y="122"/>
                  </a:lnTo>
                  <a:lnTo>
                    <a:pt x="491" y="123"/>
                  </a:lnTo>
                  <a:lnTo>
                    <a:pt x="502" y="124"/>
                  </a:lnTo>
                  <a:lnTo>
                    <a:pt x="512" y="127"/>
                  </a:lnTo>
                  <a:lnTo>
                    <a:pt x="519" y="132"/>
                  </a:lnTo>
                  <a:lnTo>
                    <a:pt x="527" y="137"/>
                  </a:lnTo>
                  <a:lnTo>
                    <a:pt x="533" y="145"/>
                  </a:lnTo>
                  <a:lnTo>
                    <a:pt x="538" y="153"/>
                  </a:lnTo>
                  <a:lnTo>
                    <a:pt x="541" y="165"/>
                  </a:lnTo>
                  <a:lnTo>
                    <a:pt x="587" y="165"/>
                  </a:lnTo>
                  <a:close/>
                  <a:moveTo>
                    <a:pt x="164" y="90"/>
                  </a:moveTo>
                  <a:lnTo>
                    <a:pt x="119" y="90"/>
                  </a:lnTo>
                  <a:lnTo>
                    <a:pt x="119" y="346"/>
                  </a:lnTo>
                  <a:lnTo>
                    <a:pt x="164" y="346"/>
                  </a:lnTo>
                  <a:lnTo>
                    <a:pt x="164" y="207"/>
                  </a:lnTo>
                  <a:lnTo>
                    <a:pt x="164" y="207"/>
                  </a:lnTo>
                  <a:lnTo>
                    <a:pt x="165" y="188"/>
                  </a:lnTo>
                  <a:lnTo>
                    <a:pt x="169" y="170"/>
                  </a:lnTo>
                  <a:lnTo>
                    <a:pt x="174" y="156"/>
                  </a:lnTo>
                  <a:lnTo>
                    <a:pt x="178" y="150"/>
                  </a:lnTo>
                  <a:lnTo>
                    <a:pt x="182" y="143"/>
                  </a:lnTo>
                  <a:lnTo>
                    <a:pt x="187" y="140"/>
                  </a:lnTo>
                  <a:lnTo>
                    <a:pt x="192" y="134"/>
                  </a:lnTo>
                  <a:lnTo>
                    <a:pt x="197" y="131"/>
                  </a:lnTo>
                  <a:lnTo>
                    <a:pt x="203" y="128"/>
                  </a:lnTo>
                  <a:lnTo>
                    <a:pt x="217" y="124"/>
                  </a:lnTo>
                  <a:lnTo>
                    <a:pt x="232" y="123"/>
                  </a:lnTo>
                  <a:lnTo>
                    <a:pt x="232" y="123"/>
                  </a:lnTo>
                  <a:lnTo>
                    <a:pt x="241" y="123"/>
                  </a:lnTo>
                  <a:lnTo>
                    <a:pt x="249" y="124"/>
                  </a:lnTo>
                  <a:lnTo>
                    <a:pt x="255" y="127"/>
                  </a:lnTo>
                  <a:lnTo>
                    <a:pt x="262" y="129"/>
                  </a:lnTo>
                  <a:lnTo>
                    <a:pt x="268" y="132"/>
                  </a:lnTo>
                  <a:lnTo>
                    <a:pt x="272" y="136"/>
                  </a:lnTo>
                  <a:lnTo>
                    <a:pt x="276" y="140"/>
                  </a:lnTo>
                  <a:lnTo>
                    <a:pt x="279" y="145"/>
                  </a:lnTo>
                  <a:lnTo>
                    <a:pt x="284" y="156"/>
                  </a:lnTo>
                  <a:lnTo>
                    <a:pt x="287" y="169"/>
                  </a:lnTo>
                  <a:lnTo>
                    <a:pt x="288" y="183"/>
                  </a:lnTo>
                  <a:lnTo>
                    <a:pt x="288" y="197"/>
                  </a:lnTo>
                  <a:lnTo>
                    <a:pt x="288" y="346"/>
                  </a:lnTo>
                  <a:lnTo>
                    <a:pt x="333" y="346"/>
                  </a:lnTo>
                  <a:lnTo>
                    <a:pt x="333" y="184"/>
                  </a:lnTo>
                  <a:lnTo>
                    <a:pt x="333" y="184"/>
                  </a:lnTo>
                  <a:lnTo>
                    <a:pt x="331" y="162"/>
                  </a:lnTo>
                  <a:lnTo>
                    <a:pt x="328" y="143"/>
                  </a:lnTo>
                  <a:lnTo>
                    <a:pt x="325" y="134"/>
                  </a:lnTo>
                  <a:lnTo>
                    <a:pt x="323" y="127"/>
                  </a:lnTo>
                  <a:lnTo>
                    <a:pt x="317" y="119"/>
                  </a:lnTo>
                  <a:lnTo>
                    <a:pt x="314" y="113"/>
                  </a:lnTo>
                  <a:lnTo>
                    <a:pt x="309" y="107"/>
                  </a:lnTo>
                  <a:lnTo>
                    <a:pt x="302" y="101"/>
                  </a:lnTo>
                  <a:lnTo>
                    <a:pt x="295" y="96"/>
                  </a:lnTo>
                  <a:lnTo>
                    <a:pt x="287" y="93"/>
                  </a:lnTo>
                  <a:lnTo>
                    <a:pt x="278" y="89"/>
                  </a:lnTo>
                  <a:lnTo>
                    <a:pt x="269" y="88"/>
                  </a:lnTo>
                  <a:lnTo>
                    <a:pt x="259" y="86"/>
                  </a:lnTo>
                  <a:lnTo>
                    <a:pt x="248" y="85"/>
                  </a:lnTo>
                  <a:lnTo>
                    <a:pt x="248" y="85"/>
                  </a:lnTo>
                  <a:lnTo>
                    <a:pt x="232" y="86"/>
                  </a:lnTo>
                  <a:lnTo>
                    <a:pt x="218" y="89"/>
                  </a:lnTo>
                  <a:lnTo>
                    <a:pt x="206" y="93"/>
                  </a:lnTo>
                  <a:lnTo>
                    <a:pt x="194" y="98"/>
                  </a:lnTo>
                  <a:lnTo>
                    <a:pt x="185" y="104"/>
                  </a:lnTo>
                  <a:lnTo>
                    <a:pt x="177" y="112"/>
                  </a:lnTo>
                  <a:lnTo>
                    <a:pt x="170" y="119"/>
                  </a:lnTo>
                  <a:lnTo>
                    <a:pt x="164" y="128"/>
                  </a:lnTo>
                  <a:lnTo>
                    <a:pt x="164" y="90"/>
                  </a:lnTo>
                  <a:close/>
                  <a:moveTo>
                    <a:pt x="48" y="0"/>
                  </a:moveTo>
                  <a:lnTo>
                    <a:pt x="0" y="0"/>
                  </a:lnTo>
                  <a:lnTo>
                    <a:pt x="0" y="346"/>
                  </a:lnTo>
                  <a:lnTo>
                    <a:pt x="48" y="34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auto">
            <a:xfrm>
              <a:off x="3535" y="2209"/>
              <a:ext cx="27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3477" y="2107"/>
              <a:ext cx="65" cy="129"/>
            </a:xfrm>
            <a:custGeom>
              <a:avLst/>
              <a:gdLst>
                <a:gd name="T0" fmla="*/ 129 w 129"/>
                <a:gd name="T1" fmla="*/ 1 h 258"/>
                <a:gd name="T2" fmla="*/ 129 w 129"/>
                <a:gd name="T3" fmla="*/ 1 h 258"/>
                <a:gd name="T4" fmla="*/ 117 w 129"/>
                <a:gd name="T5" fmla="*/ 0 h 258"/>
                <a:gd name="T6" fmla="*/ 117 w 129"/>
                <a:gd name="T7" fmla="*/ 0 h 258"/>
                <a:gd name="T8" fmla="*/ 104 w 129"/>
                <a:gd name="T9" fmla="*/ 1 h 258"/>
                <a:gd name="T10" fmla="*/ 93 w 129"/>
                <a:gd name="T11" fmla="*/ 3 h 258"/>
                <a:gd name="T12" fmla="*/ 81 w 129"/>
                <a:gd name="T13" fmla="*/ 7 h 258"/>
                <a:gd name="T14" fmla="*/ 72 w 129"/>
                <a:gd name="T15" fmla="*/ 12 h 258"/>
                <a:gd name="T16" fmla="*/ 63 w 129"/>
                <a:gd name="T17" fmla="*/ 20 h 258"/>
                <a:gd name="T18" fmla="*/ 56 w 129"/>
                <a:gd name="T19" fmla="*/ 27 h 258"/>
                <a:gd name="T20" fmla="*/ 48 w 129"/>
                <a:gd name="T21" fmla="*/ 36 h 258"/>
                <a:gd name="T22" fmla="*/ 43 w 129"/>
                <a:gd name="T23" fmla="*/ 46 h 258"/>
                <a:gd name="T24" fmla="*/ 43 w 129"/>
                <a:gd name="T25" fmla="*/ 2 h 258"/>
                <a:gd name="T26" fmla="*/ 0 w 129"/>
                <a:gd name="T27" fmla="*/ 2 h 258"/>
                <a:gd name="T28" fmla="*/ 0 w 129"/>
                <a:gd name="T29" fmla="*/ 258 h 258"/>
                <a:gd name="T30" fmla="*/ 44 w 129"/>
                <a:gd name="T31" fmla="*/ 258 h 258"/>
                <a:gd name="T32" fmla="*/ 44 w 129"/>
                <a:gd name="T33" fmla="*/ 124 h 258"/>
                <a:gd name="T34" fmla="*/ 44 w 129"/>
                <a:gd name="T35" fmla="*/ 124 h 258"/>
                <a:gd name="T36" fmla="*/ 46 w 129"/>
                <a:gd name="T37" fmla="*/ 104 h 258"/>
                <a:gd name="T38" fmla="*/ 48 w 129"/>
                <a:gd name="T39" fmla="*/ 87 h 258"/>
                <a:gd name="T40" fmla="*/ 52 w 129"/>
                <a:gd name="T41" fmla="*/ 73 h 258"/>
                <a:gd name="T42" fmla="*/ 56 w 129"/>
                <a:gd name="T43" fmla="*/ 68 h 258"/>
                <a:gd name="T44" fmla="*/ 60 w 129"/>
                <a:gd name="T45" fmla="*/ 63 h 258"/>
                <a:gd name="T46" fmla="*/ 63 w 129"/>
                <a:gd name="T47" fmla="*/ 58 h 258"/>
                <a:gd name="T48" fmla="*/ 67 w 129"/>
                <a:gd name="T49" fmla="*/ 55 h 258"/>
                <a:gd name="T50" fmla="*/ 72 w 129"/>
                <a:gd name="T51" fmla="*/ 52 h 258"/>
                <a:gd name="T52" fmla="*/ 79 w 129"/>
                <a:gd name="T53" fmla="*/ 49 h 258"/>
                <a:gd name="T54" fmla="*/ 90 w 129"/>
                <a:gd name="T55" fmla="*/ 46 h 258"/>
                <a:gd name="T56" fmla="*/ 105 w 129"/>
                <a:gd name="T57" fmla="*/ 45 h 258"/>
                <a:gd name="T58" fmla="*/ 105 w 129"/>
                <a:gd name="T59" fmla="*/ 45 h 258"/>
                <a:gd name="T60" fmla="*/ 117 w 129"/>
                <a:gd name="T61" fmla="*/ 45 h 258"/>
                <a:gd name="T62" fmla="*/ 129 w 129"/>
                <a:gd name="T63" fmla="*/ 46 h 258"/>
                <a:gd name="T64" fmla="*/ 129 w 129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58">
                  <a:moveTo>
                    <a:pt x="129" y="1"/>
                  </a:moveTo>
                  <a:lnTo>
                    <a:pt x="129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04" y="1"/>
                  </a:lnTo>
                  <a:lnTo>
                    <a:pt x="93" y="3"/>
                  </a:lnTo>
                  <a:lnTo>
                    <a:pt x="81" y="7"/>
                  </a:lnTo>
                  <a:lnTo>
                    <a:pt x="72" y="12"/>
                  </a:lnTo>
                  <a:lnTo>
                    <a:pt x="63" y="20"/>
                  </a:lnTo>
                  <a:lnTo>
                    <a:pt x="56" y="27"/>
                  </a:lnTo>
                  <a:lnTo>
                    <a:pt x="48" y="36"/>
                  </a:lnTo>
                  <a:lnTo>
                    <a:pt x="43" y="46"/>
                  </a:lnTo>
                  <a:lnTo>
                    <a:pt x="43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4" y="258"/>
                  </a:lnTo>
                  <a:lnTo>
                    <a:pt x="44" y="124"/>
                  </a:lnTo>
                  <a:lnTo>
                    <a:pt x="44" y="124"/>
                  </a:lnTo>
                  <a:lnTo>
                    <a:pt x="46" y="104"/>
                  </a:lnTo>
                  <a:lnTo>
                    <a:pt x="48" y="87"/>
                  </a:lnTo>
                  <a:lnTo>
                    <a:pt x="52" y="73"/>
                  </a:lnTo>
                  <a:lnTo>
                    <a:pt x="56" y="68"/>
                  </a:lnTo>
                  <a:lnTo>
                    <a:pt x="60" y="63"/>
                  </a:lnTo>
                  <a:lnTo>
                    <a:pt x="63" y="58"/>
                  </a:lnTo>
                  <a:lnTo>
                    <a:pt x="67" y="55"/>
                  </a:lnTo>
                  <a:lnTo>
                    <a:pt x="72" y="52"/>
                  </a:lnTo>
                  <a:lnTo>
                    <a:pt x="79" y="49"/>
                  </a:lnTo>
                  <a:lnTo>
                    <a:pt x="90" y="46"/>
                  </a:lnTo>
                  <a:lnTo>
                    <a:pt x="105" y="45"/>
                  </a:lnTo>
                  <a:lnTo>
                    <a:pt x="105" y="45"/>
                  </a:lnTo>
                  <a:lnTo>
                    <a:pt x="117" y="45"/>
                  </a:lnTo>
                  <a:lnTo>
                    <a:pt x="129" y="46"/>
                  </a:lnTo>
                  <a:lnTo>
                    <a:pt x="129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3354" y="2124"/>
              <a:ext cx="77" cy="37"/>
            </a:xfrm>
            <a:custGeom>
              <a:avLst/>
              <a:gdLst>
                <a:gd name="T0" fmla="*/ 78 w 153"/>
                <a:gd name="T1" fmla="*/ 0 h 73"/>
                <a:gd name="T2" fmla="*/ 78 w 153"/>
                <a:gd name="T3" fmla="*/ 0 h 73"/>
                <a:gd name="T4" fmla="*/ 86 w 153"/>
                <a:gd name="T5" fmla="*/ 1 h 73"/>
                <a:gd name="T6" fmla="*/ 95 w 153"/>
                <a:gd name="T7" fmla="*/ 2 h 73"/>
                <a:gd name="T8" fmla="*/ 103 w 153"/>
                <a:gd name="T9" fmla="*/ 4 h 73"/>
                <a:gd name="T10" fmla="*/ 109 w 153"/>
                <a:gd name="T11" fmla="*/ 6 h 73"/>
                <a:gd name="T12" fmla="*/ 115 w 153"/>
                <a:gd name="T13" fmla="*/ 10 h 73"/>
                <a:gd name="T14" fmla="*/ 122 w 153"/>
                <a:gd name="T15" fmla="*/ 14 h 73"/>
                <a:gd name="T16" fmla="*/ 133 w 153"/>
                <a:gd name="T17" fmla="*/ 23 h 73"/>
                <a:gd name="T18" fmla="*/ 141 w 153"/>
                <a:gd name="T19" fmla="*/ 34 h 73"/>
                <a:gd name="T20" fmla="*/ 147 w 153"/>
                <a:gd name="T21" fmla="*/ 47 h 73"/>
                <a:gd name="T22" fmla="*/ 151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1 w 153"/>
                <a:gd name="T31" fmla="*/ 63 h 73"/>
                <a:gd name="T32" fmla="*/ 4 w 153"/>
                <a:gd name="T33" fmla="*/ 56 h 73"/>
                <a:gd name="T34" fmla="*/ 6 w 153"/>
                <a:gd name="T35" fmla="*/ 47 h 73"/>
                <a:gd name="T36" fmla="*/ 9 w 153"/>
                <a:gd name="T37" fmla="*/ 40 h 73"/>
                <a:gd name="T38" fmla="*/ 12 w 153"/>
                <a:gd name="T39" fmla="*/ 33 h 73"/>
                <a:gd name="T40" fmla="*/ 16 w 153"/>
                <a:gd name="T41" fmla="*/ 28 h 73"/>
                <a:gd name="T42" fmla="*/ 21 w 153"/>
                <a:gd name="T43" fmla="*/ 23 h 73"/>
                <a:gd name="T44" fmla="*/ 26 w 153"/>
                <a:gd name="T45" fmla="*/ 18 h 73"/>
                <a:gd name="T46" fmla="*/ 38 w 153"/>
                <a:gd name="T47" fmla="*/ 10 h 73"/>
                <a:gd name="T48" fmla="*/ 51 w 153"/>
                <a:gd name="T49" fmla="*/ 5 h 73"/>
                <a:gd name="T50" fmla="*/ 65 w 153"/>
                <a:gd name="T51" fmla="*/ 1 h 73"/>
                <a:gd name="T52" fmla="*/ 78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8" y="0"/>
                  </a:moveTo>
                  <a:lnTo>
                    <a:pt x="78" y="0"/>
                  </a:lnTo>
                  <a:lnTo>
                    <a:pt x="86" y="1"/>
                  </a:lnTo>
                  <a:lnTo>
                    <a:pt x="95" y="2"/>
                  </a:lnTo>
                  <a:lnTo>
                    <a:pt x="103" y="4"/>
                  </a:lnTo>
                  <a:lnTo>
                    <a:pt x="109" y="6"/>
                  </a:lnTo>
                  <a:lnTo>
                    <a:pt x="115" y="10"/>
                  </a:lnTo>
                  <a:lnTo>
                    <a:pt x="122" y="14"/>
                  </a:lnTo>
                  <a:lnTo>
                    <a:pt x="133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4" y="56"/>
                  </a:lnTo>
                  <a:lnTo>
                    <a:pt x="6" y="47"/>
                  </a:lnTo>
                  <a:lnTo>
                    <a:pt x="9" y="40"/>
                  </a:lnTo>
                  <a:lnTo>
                    <a:pt x="12" y="33"/>
                  </a:lnTo>
                  <a:lnTo>
                    <a:pt x="16" y="28"/>
                  </a:lnTo>
                  <a:lnTo>
                    <a:pt x="21" y="23"/>
                  </a:lnTo>
                  <a:lnTo>
                    <a:pt x="26" y="18"/>
                  </a:lnTo>
                  <a:lnTo>
                    <a:pt x="38" y="10"/>
                  </a:lnTo>
                  <a:lnTo>
                    <a:pt x="51" y="5"/>
                  </a:lnTo>
                  <a:lnTo>
                    <a:pt x="65" y="1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331" y="2105"/>
              <a:ext cx="123" cy="134"/>
            </a:xfrm>
            <a:custGeom>
              <a:avLst/>
              <a:gdLst>
                <a:gd name="T0" fmla="*/ 246 w 246"/>
                <a:gd name="T1" fmla="*/ 147 h 268"/>
                <a:gd name="T2" fmla="*/ 246 w 246"/>
                <a:gd name="T3" fmla="*/ 118 h 268"/>
                <a:gd name="T4" fmla="*/ 241 w 246"/>
                <a:gd name="T5" fmla="*/ 90 h 268"/>
                <a:gd name="T6" fmla="*/ 231 w 246"/>
                <a:gd name="T7" fmla="*/ 65 h 268"/>
                <a:gd name="T8" fmla="*/ 217 w 246"/>
                <a:gd name="T9" fmla="*/ 43 h 268"/>
                <a:gd name="T10" fmla="*/ 199 w 246"/>
                <a:gd name="T11" fmla="*/ 25 h 268"/>
                <a:gd name="T12" fmla="*/ 179 w 246"/>
                <a:gd name="T13" fmla="*/ 11 h 268"/>
                <a:gd name="T14" fmla="*/ 153 w 246"/>
                <a:gd name="T15" fmla="*/ 3 h 268"/>
                <a:gd name="T16" fmla="*/ 125 w 246"/>
                <a:gd name="T17" fmla="*/ 0 h 268"/>
                <a:gd name="T18" fmla="*/ 112 w 246"/>
                <a:gd name="T19" fmla="*/ 1 h 268"/>
                <a:gd name="T20" fmla="*/ 87 w 246"/>
                <a:gd name="T21" fmla="*/ 5 h 268"/>
                <a:gd name="T22" fmla="*/ 65 w 246"/>
                <a:gd name="T23" fmla="*/ 15 h 268"/>
                <a:gd name="T24" fmla="*/ 44 w 246"/>
                <a:gd name="T25" fmla="*/ 28 h 268"/>
                <a:gd name="T26" fmla="*/ 28 w 246"/>
                <a:gd name="T27" fmla="*/ 46 h 268"/>
                <a:gd name="T28" fmla="*/ 15 w 246"/>
                <a:gd name="T29" fmla="*/ 66 h 268"/>
                <a:gd name="T30" fmla="*/ 5 w 246"/>
                <a:gd name="T31" fmla="*/ 91 h 268"/>
                <a:gd name="T32" fmla="*/ 0 w 246"/>
                <a:gd name="T33" fmla="*/ 118 h 268"/>
                <a:gd name="T34" fmla="*/ 0 w 246"/>
                <a:gd name="T35" fmla="*/ 133 h 268"/>
                <a:gd name="T36" fmla="*/ 1 w 246"/>
                <a:gd name="T37" fmla="*/ 161 h 268"/>
                <a:gd name="T38" fmla="*/ 7 w 246"/>
                <a:gd name="T39" fmla="*/ 186 h 268"/>
                <a:gd name="T40" fmla="*/ 18 w 246"/>
                <a:gd name="T41" fmla="*/ 209 h 268"/>
                <a:gd name="T42" fmla="*/ 33 w 246"/>
                <a:gd name="T43" fmla="*/ 230 h 268"/>
                <a:gd name="T44" fmla="*/ 51 w 246"/>
                <a:gd name="T45" fmla="*/ 245 h 268"/>
                <a:gd name="T46" fmla="*/ 72 w 246"/>
                <a:gd name="T47" fmla="*/ 257 h 268"/>
                <a:gd name="T48" fmla="*/ 98 w 246"/>
                <a:gd name="T49" fmla="*/ 265 h 268"/>
                <a:gd name="T50" fmla="*/ 127 w 246"/>
                <a:gd name="T51" fmla="*/ 268 h 268"/>
                <a:gd name="T52" fmla="*/ 138 w 246"/>
                <a:gd name="T53" fmla="*/ 268 h 268"/>
                <a:gd name="T54" fmla="*/ 160 w 246"/>
                <a:gd name="T55" fmla="*/ 264 h 268"/>
                <a:gd name="T56" fmla="*/ 179 w 246"/>
                <a:gd name="T57" fmla="*/ 257 h 268"/>
                <a:gd name="T58" fmla="*/ 197 w 246"/>
                <a:gd name="T59" fmla="*/ 249 h 268"/>
                <a:gd name="T60" fmla="*/ 211 w 246"/>
                <a:gd name="T61" fmla="*/ 238 h 268"/>
                <a:gd name="T62" fmla="*/ 228 w 246"/>
                <a:gd name="T63" fmla="*/ 218 h 268"/>
                <a:gd name="T64" fmla="*/ 242 w 246"/>
                <a:gd name="T65" fmla="*/ 186 h 268"/>
                <a:gd name="T66" fmla="*/ 198 w 246"/>
                <a:gd name="T67" fmla="*/ 186 h 268"/>
                <a:gd name="T68" fmla="*/ 188 w 246"/>
                <a:gd name="T69" fmla="*/ 204 h 268"/>
                <a:gd name="T70" fmla="*/ 172 w 246"/>
                <a:gd name="T71" fmla="*/ 218 h 268"/>
                <a:gd name="T72" fmla="*/ 152 w 246"/>
                <a:gd name="T73" fmla="*/ 226 h 268"/>
                <a:gd name="T74" fmla="*/ 127 w 246"/>
                <a:gd name="T75" fmla="*/ 230 h 268"/>
                <a:gd name="T76" fmla="*/ 113 w 246"/>
                <a:gd name="T77" fmla="*/ 228 h 268"/>
                <a:gd name="T78" fmla="*/ 85 w 246"/>
                <a:gd name="T79" fmla="*/ 218 h 268"/>
                <a:gd name="T80" fmla="*/ 67 w 246"/>
                <a:gd name="T81" fmla="*/ 204 h 268"/>
                <a:gd name="T82" fmla="*/ 58 w 246"/>
                <a:gd name="T83" fmla="*/ 192 h 268"/>
                <a:gd name="T84" fmla="*/ 52 w 246"/>
                <a:gd name="T85" fmla="*/ 175 h 268"/>
                <a:gd name="T86" fmla="*/ 47 w 246"/>
                <a:gd name="T87" fmla="*/ 157 h 268"/>
                <a:gd name="T88" fmla="*/ 246 w 246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6" h="268">
                  <a:moveTo>
                    <a:pt x="246" y="147"/>
                  </a:moveTo>
                  <a:lnTo>
                    <a:pt x="246" y="147"/>
                  </a:lnTo>
                  <a:lnTo>
                    <a:pt x="246" y="132"/>
                  </a:lnTo>
                  <a:lnTo>
                    <a:pt x="246" y="118"/>
                  </a:lnTo>
                  <a:lnTo>
                    <a:pt x="244" y="103"/>
                  </a:lnTo>
                  <a:lnTo>
                    <a:pt x="241" y="90"/>
                  </a:lnTo>
                  <a:lnTo>
                    <a:pt x="236" y="77"/>
                  </a:lnTo>
                  <a:lnTo>
                    <a:pt x="231" y="65"/>
                  </a:lnTo>
                  <a:lnTo>
                    <a:pt x="225" y="53"/>
                  </a:lnTo>
                  <a:lnTo>
                    <a:pt x="217" y="43"/>
                  </a:lnTo>
                  <a:lnTo>
                    <a:pt x="209" y="34"/>
                  </a:lnTo>
                  <a:lnTo>
                    <a:pt x="199" y="25"/>
                  </a:lnTo>
                  <a:lnTo>
                    <a:pt x="189" y="18"/>
                  </a:lnTo>
                  <a:lnTo>
                    <a:pt x="179" y="11"/>
                  </a:lnTo>
                  <a:lnTo>
                    <a:pt x="166" y="6"/>
                  </a:lnTo>
                  <a:lnTo>
                    <a:pt x="153" y="3"/>
                  </a:lnTo>
                  <a:lnTo>
                    <a:pt x="139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12" y="1"/>
                  </a:lnTo>
                  <a:lnTo>
                    <a:pt x="99" y="3"/>
                  </a:lnTo>
                  <a:lnTo>
                    <a:pt x="87" y="5"/>
                  </a:lnTo>
                  <a:lnTo>
                    <a:pt x="76" y="10"/>
                  </a:lnTo>
                  <a:lnTo>
                    <a:pt x="65" y="15"/>
                  </a:lnTo>
                  <a:lnTo>
                    <a:pt x="54" y="20"/>
                  </a:lnTo>
                  <a:lnTo>
                    <a:pt x="44" y="28"/>
                  </a:lnTo>
                  <a:lnTo>
                    <a:pt x="35" y="37"/>
                  </a:lnTo>
                  <a:lnTo>
                    <a:pt x="28" y="46"/>
                  </a:lnTo>
                  <a:lnTo>
                    <a:pt x="20" y="56"/>
                  </a:lnTo>
                  <a:lnTo>
                    <a:pt x="15" y="66"/>
                  </a:lnTo>
                  <a:lnTo>
                    <a:pt x="9" y="79"/>
                  </a:lnTo>
                  <a:lnTo>
                    <a:pt x="5" y="91"/>
                  </a:lnTo>
                  <a:lnTo>
                    <a:pt x="2" y="104"/>
                  </a:lnTo>
                  <a:lnTo>
                    <a:pt x="0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0" y="147"/>
                  </a:lnTo>
                  <a:lnTo>
                    <a:pt x="1" y="161"/>
                  </a:lnTo>
                  <a:lnTo>
                    <a:pt x="5" y="174"/>
                  </a:lnTo>
                  <a:lnTo>
                    <a:pt x="7" y="186"/>
                  </a:lnTo>
                  <a:lnTo>
                    <a:pt x="12" y="198"/>
                  </a:lnTo>
                  <a:lnTo>
                    <a:pt x="18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0" y="237"/>
                  </a:lnTo>
                  <a:lnTo>
                    <a:pt x="51" y="245"/>
                  </a:lnTo>
                  <a:lnTo>
                    <a:pt x="61" y="252"/>
                  </a:lnTo>
                  <a:lnTo>
                    <a:pt x="72" y="257"/>
                  </a:lnTo>
                  <a:lnTo>
                    <a:pt x="85" y="261"/>
                  </a:lnTo>
                  <a:lnTo>
                    <a:pt x="98" y="265"/>
                  </a:lnTo>
                  <a:lnTo>
                    <a:pt x="112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79" y="257"/>
                  </a:lnTo>
                  <a:lnTo>
                    <a:pt x="188" y="254"/>
                  </a:lnTo>
                  <a:lnTo>
                    <a:pt x="197" y="249"/>
                  </a:lnTo>
                  <a:lnTo>
                    <a:pt x="204" y="244"/>
                  </a:lnTo>
                  <a:lnTo>
                    <a:pt x="211" y="238"/>
                  </a:lnTo>
                  <a:lnTo>
                    <a:pt x="217" y="232"/>
                  </a:lnTo>
                  <a:lnTo>
                    <a:pt x="228" y="218"/>
                  </a:lnTo>
                  <a:lnTo>
                    <a:pt x="237" y="203"/>
                  </a:lnTo>
                  <a:lnTo>
                    <a:pt x="242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8" y="204"/>
                  </a:lnTo>
                  <a:lnTo>
                    <a:pt x="180" y="212"/>
                  </a:lnTo>
                  <a:lnTo>
                    <a:pt x="172" y="218"/>
                  </a:lnTo>
                  <a:lnTo>
                    <a:pt x="164" y="223"/>
                  </a:lnTo>
                  <a:lnTo>
                    <a:pt x="152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9" y="224"/>
                  </a:lnTo>
                  <a:lnTo>
                    <a:pt x="85" y="218"/>
                  </a:lnTo>
                  <a:lnTo>
                    <a:pt x="73" y="209"/>
                  </a:lnTo>
                  <a:lnTo>
                    <a:pt x="67" y="204"/>
                  </a:lnTo>
                  <a:lnTo>
                    <a:pt x="62" y="198"/>
                  </a:lnTo>
                  <a:lnTo>
                    <a:pt x="58" y="192"/>
                  </a:lnTo>
                  <a:lnTo>
                    <a:pt x="54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7" y="157"/>
                  </a:lnTo>
                  <a:lnTo>
                    <a:pt x="47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210" y="2108"/>
              <a:ext cx="117" cy="128"/>
            </a:xfrm>
            <a:custGeom>
              <a:avLst/>
              <a:gdLst>
                <a:gd name="T0" fmla="*/ 49 w 234"/>
                <a:gd name="T1" fmla="*/ 0 h 256"/>
                <a:gd name="T2" fmla="*/ 0 w 234"/>
                <a:gd name="T3" fmla="*/ 0 h 256"/>
                <a:gd name="T4" fmla="*/ 97 w 234"/>
                <a:gd name="T5" fmla="*/ 256 h 256"/>
                <a:gd name="T6" fmla="*/ 136 w 234"/>
                <a:gd name="T7" fmla="*/ 256 h 256"/>
                <a:gd name="T8" fmla="*/ 234 w 234"/>
                <a:gd name="T9" fmla="*/ 0 h 256"/>
                <a:gd name="T10" fmla="*/ 188 w 234"/>
                <a:gd name="T11" fmla="*/ 0 h 256"/>
                <a:gd name="T12" fmla="*/ 119 w 234"/>
                <a:gd name="T13" fmla="*/ 197 h 256"/>
                <a:gd name="T14" fmla="*/ 49 w 234"/>
                <a:gd name="T15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4" h="256">
                  <a:moveTo>
                    <a:pt x="49" y="0"/>
                  </a:moveTo>
                  <a:lnTo>
                    <a:pt x="0" y="0"/>
                  </a:lnTo>
                  <a:lnTo>
                    <a:pt x="97" y="256"/>
                  </a:lnTo>
                  <a:lnTo>
                    <a:pt x="136" y="256"/>
                  </a:lnTo>
                  <a:lnTo>
                    <a:pt x="234" y="0"/>
                  </a:lnTo>
                  <a:lnTo>
                    <a:pt x="188" y="0"/>
                  </a:lnTo>
                  <a:lnTo>
                    <a:pt x="119" y="197"/>
                  </a:lnTo>
                  <a:lnTo>
                    <a:pt x="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3173" y="2063"/>
              <a:ext cx="22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auto">
            <a:xfrm>
              <a:off x="3173" y="2108"/>
              <a:ext cx="2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auto">
            <a:xfrm>
              <a:off x="3119" y="2063"/>
              <a:ext cx="2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996" y="2124"/>
              <a:ext cx="76" cy="37"/>
            </a:xfrm>
            <a:custGeom>
              <a:avLst/>
              <a:gdLst>
                <a:gd name="T0" fmla="*/ 79 w 153"/>
                <a:gd name="T1" fmla="*/ 0 h 73"/>
                <a:gd name="T2" fmla="*/ 79 w 153"/>
                <a:gd name="T3" fmla="*/ 0 h 73"/>
                <a:gd name="T4" fmla="*/ 87 w 153"/>
                <a:gd name="T5" fmla="*/ 1 h 73"/>
                <a:gd name="T6" fmla="*/ 96 w 153"/>
                <a:gd name="T7" fmla="*/ 2 h 73"/>
                <a:gd name="T8" fmla="*/ 103 w 153"/>
                <a:gd name="T9" fmla="*/ 4 h 73"/>
                <a:gd name="T10" fmla="*/ 110 w 153"/>
                <a:gd name="T11" fmla="*/ 6 h 73"/>
                <a:gd name="T12" fmla="*/ 116 w 153"/>
                <a:gd name="T13" fmla="*/ 10 h 73"/>
                <a:gd name="T14" fmla="*/ 122 w 153"/>
                <a:gd name="T15" fmla="*/ 14 h 73"/>
                <a:gd name="T16" fmla="*/ 133 w 153"/>
                <a:gd name="T17" fmla="*/ 23 h 73"/>
                <a:gd name="T18" fmla="*/ 141 w 153"/>
                <a:gd name="T19" fmla="*/ 34 h 73"/>
                <a:gd name="T20" fmla="*/ 148 w 153"/>
                <a:gd name="T21" fmla="*/ 47 h 73"/>
                <a:gd name="T22" fmla="*/ 152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2 w 153"/>
                <a:gd name="T31" fmla="*/ 63 h 73"/>
                <a:gd name="T32" fmla="*/ 3 w 153"/>
                <a:gd name="T33" fmla="*/ 56 h 73"/>
                <a:gd name="T34" fmla="*/ 6 w 153"/>
                <a:gd name="T35" fmla="*/ 47 h 73"/>
                <a:gd name="T36" fmla="*/ 9 w 153"/>
                <a:gd name="T37" fmla="*/ 40 h 73"/>
                <a:gd name="T38" fmla="*/ 13 w 153"/>
                <a:gd name="T39" fmla="*/ 33 h 73"/>
                <a:gd name="T40" fmla="*/ 17 w 153"/>
                <a:gd name="T41" fmla="*/ 28 h 73"/>
                <a:gd name="T42" fmla="*/ 22 w 153"/>
                <a:gd name="T43" fmla="*/ 23 h 73"/>
                <a:gd name="T44" fmla="*/ 27 w 153"/>
                <a:gd name="T45" fmla="*/ 18 h 73"/>
                <a:gd name="T46" fmla="*/ 39 w 153"/>
                <a:gd name="T47" fmla="*/ 10 h 73"/>
                <a:gd name="T48" fmla="*/ 51 w 153"/>
                <a:gd name="T49" fmla="*/ 5 h 73"/>
                <a:gd name="T50" fmla="*/ 64 w 153"/>
                <a:gd name="T51" fmla="*/ 1 h 73"/>
                <a:gd name="T52" fmla="*/ 79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9" y="0"/>
                  </a:moveTo>
                  <a:lnTo>
                    <a:pt x="79" y="0"/>
                  </a:lnTo>
                  <a:lnTo>
                    <a:pt x="87" y="1"/>
                  </a:lnTo>
                  <a:lnTo>
                    <a:pt x="96" y="2"/>
                  </a:lnTo>
                  <a:lnTo>
                    <a:pt x="103" y="4"/>
                  </a:lnTo>
                  <a:lnTo>
                    <a:pt x="110" y="6"/>
                  </a:lnTo>
                  <a:lnTo>
                    <a:pt x="116" y="10"/>
                  </a:lnTo>
                  <a:lnTo>
                    <a:pt x="122" y="14"/>
                  </a:lnTo>
                  <a:lnTo>
                    <a:pt x="133" y="23"/>
                  </a:lnTo>
                  <a:lnTo>
                    <a:pt x="141" y="34"/>
                  </a:lnTo>
                  <a:lnTo>
                    <a:pt x="148" y="47"/>
                  </a:lnTo>
                  <a:lnTo>
                    <a:pt x="152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63"/>
                  </a:lnTo>
                  <a:lnTo>
                    <a:pt x="3" y="56"/>
                  </a:lnTo>
                  <a:lnTo>
                    <a:pt x="6" y="47"/>
                  </a:lnTo>
                  <a:lnTo>
                    <a:pt x="9" y="40"/>
                  </a:lnTo>
                  <a:lnTo>
                    <a:pt x="13" y="33"/>
                  </a:lnTo>
                  <a:lnTo>
                    <a:pt x="17" y="28"/>
                  </a:lnTo>
                  <a:lnTo>
                    <a:pt x="22" y="23"/>
                  </a:lnTo>
                  <a:lnTo>
                    <a:pt x="27" y="18"/>
                  </a:lnTo>
                  <a:lnTo>
                    <a:pt x="39" y="10"/>
                  </a:lnTo>
                  <a:lnTo>
                    <a:pt x="51" y="5"/>
                  </a:lnTo>
                  <a:lnTo>
                    <a:pt x="64" y="1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2973" y="2105"/>
              <a:ext cx="123" cy="134"/>
            </a:xfrm>
            <a:custGeom>
              <a:avLst/>
              <a:gdLst>
                <a:gd name="T0" fmla="*/ 246 w 246"/>
                <a:gd name="T1" fmla="*/ 147 h 268"/>
                <a:gd name="T2" fmla="*/ 245 w 246"/>
                <a:gd name="T3" fmla="*/ 118 h 268"/>
                <a:gd name="T4" fmla="*/ 240 w 246"/>
                <a:gd name="T5" fmla="*/ 90 h 268"/>
                <a:gd name="T6" fmla="*/ 231 w 246"/>
                <a:gd name="T7" fmla="*/ 65 h 268"/>
                <a:gd name="T8" fmla="*/ 217 w 246"/>
                <a:gd name="T9" fmla="*/ 43 h 268"/>
                <a:gd name="T10" fmla="*/ 199 w 246"/>
                <a:gd name="T11" fmla="*/ 25 h 268"/>
                <a:gd name="T12" fmla="*/ 179 w 246"/>
                <a:gd name="T13" fmla="*/ 11 h 268"/>
                <a:gd name="T14" fmla="*/ 153 w 246"/>
                <a:gd name="T15" fmla="*/ 3 h 268"/>
                <a:gd name="T16" fmla="*/ 125 w 246"/>
                <a:gd name="T17" fmla="*/ 0 h 268"/>
                <a:gd name="T18" fmla="*/ 111 w 246"/>
                <a:gd name="T19" fmla="*/ 1 h 268"/>
                <a:gd name="T20" fmla="*/ 87 w 246"/>
                <a:gd name="T21" fmla="*/ 5 h 268"/>
                <a:gd name="T22" fmla="*/ 64 w 246"/>
                <a:gd name="T23" fmla="*/ 15 h 268"/>
                <a:gd name="T24" fmla="*/ 44 w 246"/>
                <a:gd name="T25" fmla="*/ 28 h 268"/>
                <a:gd name="T26" fmla="*/ 27 w 246"/>
                <a:gd name="T27" fmla="*/ 46 h 268"/>
                <a:gd name="T28" fmla="*/ 13 w 246"/>
                <a:gd name="T29" fmla="*/ 66 h 268"/>
                <a:gd name="T30" fmla="*/ 5 w 246"/>
                <a:gd name="T31" fmla="*/ 91 h 268"/>
                <a:gd name="T32" fmla="*/ 0 w 246"/>
                <a:gd name="T33" fmla="*/ 118 h 268"/>
                <a:gd name="T34" fmla="*/ 0 w 246"/>
                <a:gd name="T35" fmla="*/ 133 h 268"/>
                <a:gd name="T36" fmla="*/ 1 w 246"/>
                <a:gd name="T37" fmla="*/ 161 h 268"/>
                <a:gd name="T38" fmla="*/ 7 w 246"/>
                <a:gd name="T39" fmla="*/ 186 h 268"/>
                <a:gd name="T40" fmla="*/ 17 w 246"/>
                <a:gd name="T41" fmla="*/ 209 h 268"/>
                <a:gd name="T42" fmla="*/ 33 w 246"/>
                <a:gd name="T43" fmla="*/ 230 h 268"/>
                <a:gd name="T44" fmla="*/ 50 w 246"/>
                <a:gd name="T45" fmla="*/ 245 h 268"/>
                <a:gd name="T46" fmla="*/ 72 w 246"/>
                <a:gd name="T47" fmla="*/ 257 h 268"/>
                <a:gd name="T48" fmla="*/ 97 w 246"/>
                <a:gd name="T49" fmla="*/ 265 h 268"/>
                <a:gd name="T50" fmla="*/ 127 w 246"/>
                <a:gd name="T51" fmla="*/ 268 h 268"/>
                <a:gd name="T52" fmla="*/ 138 w 246"/>
                <a:gd name="T53" fmla="*/ 268 h 268"/>
                <a:gd name="T54" fmla="*/ 160 w 246"/>
                <a:gd name="T55" fmla="*/ 264 h 268"/>
                <a:gd name="T56" fmla="*/ 179 w 246"/>
                <a:gd name="T57" fmla="*/ 257 h 268"/>
                <a:gd name="T58" fmla="*/ 196 w 246"/>
                <a:gd name="T59" fmla="*/ 249 h 268"/>
                <a:gd name="T60" fmla="*/ 210 w 246"/>
                <a:gd name="T61" fmla="*/ 238 h 268"/>
                <a:gd name="T62" fmla="*/ 228 w 246"/>
                <a:gd name="T63" fmla="*/ 218 h 268"/>
                <a:gd name="T64" fmla="*/ 242 w 246"/>
                <a:gd name="T65" fmla="*/ 186 h 268"/>
                <a:gd name="T66" fmla="*/ 198 w 246"/>
                <a:gd name="T67" fmla="*/ 186 h 268"/>
                <a:gd name="T68" fmla="*/ 186 w 246"/>
                <a:gd name="T69" fmla="*/ 204 h 268"/>
                <a:gd name="T70" fmla="*/ 172 w 246"/>
                <a:gd name="T71" fmla="*/ 218 h 268"/>
                <a:gd name="T72" fmla="*/ 152 w 246"/>
                <a:gd name="T73" fmla="*/ 226 h 268"/>
                <a:gd name="T74" fmla="*/ 127 w 246"/>
                <a:gd name="T75" fmla="*/ 230 h 268"/>
                <a:gd name="T76" fmla="*/ 113 w 246"/>
                <a:gd name="T77" fmla="*/ 228 h 268"/>
                <a:gd name="T78" fmla="*/ 85 w 246"/>
                <a:gd name="T79" fmla="*/ 218 h 268"/>
                <a:gd name="T80" fmla="*/ 67 w 246"/>
                <a:gd name="T81" fmla="*/ 204 h 268"/>
                <a:gd name="T82" fmla="*/ 58 w 246"/>
                <a:gd name="T83" fmla="*/ 192 h 268"/>
                <a:gd name="T84" fmla="*/ 52 w 246"/>
                <a:gd name="T85" fmla="*/ 175 h 268"/>
                <a:gd name="T86" fmla="*/ 46 w 246"/>
                <a:gd name="T87" fmla="*/ 157 h 268"/>
                <a:gd name="T88" fmla="*/ 246 w 246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6" h="268">
                  <a:moveTo>
                    <a:pt x="246" y="147"/>
                  </a:moveTo>
                  <a:lnTo>
                    <a:pt x="246" y="147"/>
                  </a:lnTo>
                  <a:lnTo>
                    <a:pt x="246" y="132"/>
                  </a:lnTo>
                  <a:lnTo>
                    <a:pt x="245" y="118"/>
                  </a:lnTo>
                  <a:lnTo>
                    <a:pt x="243" y="103"/>
                  </a:lnTo>
                  <a:lnTo>
                    <a:pt x="240" y="90"/>
                  </a:lnTo>
                  <a:lnTo>
                    <a:pt x="236" y="77"/>
                  </a:lnTo>
                  <a:lnTo>
                    <a:pt x="231" y="65"/>
                  </a:lnTo>
                  <a:lnTo>
                    <a:pt x="224" y="53"/>
                  </a:lnTo>
                  <a:lnTo>
                    <a:pt x="217" y="43"/>
                  </a:lnTo>
                  <a:lnTo>
                    <a:pt x="209" y="34"/>
                  </a:lnTo>
                  <a:lnTo>
                    <a:pt x="199" y="25"/>
                  </a:lnTo>
                  <a:lnTo>
                    <a:pt x="189" y="18"/>
                  </a:lnTo>
                  <a:lnTo>
                    <a:pt x="179" y="11"/>
                  </a:lnTo>
                  <a:lnTo>
                    <a:pt x="166" y="6"/>
                  </a:lnTo>
                  <a:lnTo>
                    <a:pt x="153" y="3"/>
                  </a:lnTo>
                  <a:lnTo>
                    <a:pt x="139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11" y="1"/>
                  </a:lnTo>
                  <a:lnTo>
                    <a:pt x="99" y="3"/>
                  </a:lnTo>
                  <a:lnTo>
                    <a:pt x="87" y="5"/>
                  </a:lnTo>
                  <a:lnTo>
                    <a:pt x="76" y="10"/>
                  </a:lnTo>
                  <a:lnTo>
                    <a:pt x="64" y="15"/>
                  </a:lnTo>
                  <a:lnTo>
                    <a:pt x="54" y="20"/>
                  </a:lnTo>
                  <a:lnTo>
                    <a:pt x="44" y="28"/>
                  </a:lnTo>
                  <a:lnTo>
                    <a:pt x="35" y="37"/>
                  </a:lnTo>
                  <a:lnTo>
                    <a:pt x="27" y="46"/>
                  </a:lnTo>
                  <a:lnTo>
                    <a:pt x="20" y="56"/>
                  </a:lnTo>
                  <a:lnTo>
                    <a:pt x="13" y="66"/>
                  </a:lnTo>
                  <a:lnTo>
                    <a:pt x="8" y="79"/>
                  </a:lnTo>
                  <a:lnTo>
                    <a:pt x="5" y="91"/>
                  </a:lnTo>
                  <a:lnTo>
                    <a:pt x="2" y="104"/>
                  </a:lnTo>
                  <a:lnTo>
                    <a:pt x="0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0" y="147"/>
                  </a:lnTo>
                  <a:lnTo>
                    <a:pt x="1" y="161"/>
                  </a:lnTo>
                  <a:lnTo>
                    <a:pt x="3" y="174"/>
                  </a:lnTo>
                  <a:lnTo>
                    <a:pt x="7" y="186"/>
                  </a:lnTo>
                  <a:lnTo>
                    <a:pt x="12" y="198"/>
                  </a:lnTo>
                  <a:lnTo>
                    <a:pt x="17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0" y="237"/>
                  </a:lnTo>
                  <a:lnTo>
                    <a:pt x="50" y="245"/>
                  </a:lnTo>
                  <a:lnTo>
                    <a:pt x="60" y="252"/>
                  </a:lnTo>
                  <a:lnTo>
                    <a:pt x="72" y="257"/>
                  </a:lnTo>
                  <a:lnTo>
                    <a:pt x="85" y="261"/>
                  </a:lnTo>
                  <a:lnTo>
                    <a:pt x="97" y="265"/>
                  </a:lnTo>
                  <a:lnTo>
                    <a:pt x="111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49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79" y="257"/>
                  </a:lnTo>
                  <a:lnTo>
                    <a:pt x="187" y="254"/>
                  </a:lnTo>
                  <a:lnTo>
                    <a:pt x="196" y="249"/>
                  </a:lnTo>
                  <a:lnTo>
                    <a:pt x="204" y="244"/>
                  </a:lnTo>
                  <a:lnTo>
                    <a:pt x="210" y="238"/>
                  </a:lnTo>
                  <a:lnTo>
                    <a:pt x="217" y="232"/>
                  </a:lnTo>
                  <a:lnTo>
                    <a:pt x="228" y="218"/>
                  </a:lnTo>
                  <a:lnTo>
                    <a:pt x="237" y="203"/>
                  </a:lnTo>
                  <a:lnTo>
                    <a:pt x="242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6" y="204"/>
                  </a:lnTo>
                  <a:lnTo>
                    <a:pt x="180" y="212"/>
                  </a:lnTo>
                  <a:lnTo>
                    <a:pt x="172" y="218"/>
                  </a:lnTo>
                  <a:lnTo>
                    <a:pt x="162" y="223"/>
                  </a:lnTo>
                  <a:lnTo>
                    <a:pt x="152" y="226"/>
                  </a:lnTo>
                  <a:lnTo>
                    <a:pt x="140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7" y="224"/>
                  </a:lnTo>
                  <a:lnTo>
                    <a:pt x="85" y="218"/>
                  </a:lnTo>
                  <a:lnTo>
                    <a:pt x="73" y="209"/>
                  </a:lnTo>
                  <a:lnTo>
                    <a:pt x="67" y="204"/>
                  </a:lnTo>
                  <a:lnTo>
                    <a:pt x="62" y="198"/>
                  </a:lnTo>
                  <a:lnTo>
                    <a:pt x="58" y="192"/>
                  </a:lnTo>
                  <a:lnTo>
                    <a:pt x="54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6" y="157"/>
                  </a:lnTo>
                  <a:lnTo>
                    <a:pt x="46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2811" y="2063"/>
              <a:ext cx="143" cy="173"/>
            </a:xfrm>
            <a:custGeom>
              <a:avLst/>
              <a:gdLst>
                <a:gd name="T0" fmla="*/ 0 w 286"/>
                <a:gd name="T1" fmla="*/ 0 h 346"/>
                <a:gd name="T2" fmla="*/ 0 w 286"/>
                <a:gd name="T3" fmla="*/ 346 h 346"/>
                <a:gd name="T4" fmla="*/ 95 w 286"/>
                <a:gd name="T5" fmla="*/ 346 h 346"/>
                <a:gd name="T6" fmla="*/ 95 w 286"/>
                <a:gd name="T7" fmla="*/ 346 h 346"/>
                <a:gd name="T8" fmla="*/ 116 w 286"/>
                <a:gd name="T9" fmla="*/ 346 h 346"/>
                <a:gd name="T10" fmla="*/ 136 w 286"/>
                <a:gd name="T11" fmla="*/ 344 h 346"/>
                <a:gd name="T12" fmla="*/ 154 w 286"/>
                <a:gd name="T13" fmla="*/ 341 h 346"/>
                <a:gd name="T14" fmla="*/ 171 w 286"/>
                <a:gd name="T15" fmla="*/ 337 h 346"/>
                <a:gd name="T16" fmla="*/ 188 w 286"/>
                <a:gd name="T17" fmla="*/ 332 h 346"/>
                <a:gd name="T18" fmla="*/ 204 w 286"/>
                <a:gd name="T19" fmla="*/ 326 h 346"/>
                <a:gd name="T20" fmla="*/ 218 w 286"/>
                <a:gd name="T21" fmla="*/ 318 h 346"/>
                <a:gd name="T22" fmla="*/ 232 w 286"/>
                <a:gd name="T23" fmla="*/ 309 h 346"/>
                <a:gd name="T24" fmla="*/ 244 w 286"/>
                <a:gd name="T25" fmla="*/ 298 h 346"/>
                <a:gd name="T26" fmla="*/ 254 w 286"/>
                <a:gd name="T27" fmla="*/ 285 h 346"/>
                <a:gd name="T28" fmla="*/ 264 w 286"/>
                <a:gd name="T29" fmla="*/ 271 h 346"/>
                <a:gd name="T30" fmla="*/ 272 w 286"/>
                <a:gd name="T31" fmla="*/ 256 h 346"/>
                <a:gd name="T32" fmla="*/ 278 w 286"/>
                <a:gd name="T33" fmla="*/ 238 h 346"/>
                <a:gd name="T34" fmla="*/ 282 w 286"/>
                <a:gd name="T35" fmla="*/ 218 h 346"/>
                <a:gd name="T36" fmla="*/ 284 w 286"/>
                <a:gd name="T37" fmla="*/ 197 h 346"/>
                <a:gd name="T38" fmla="*/ 286 w 286"/>
                <a:gd name="T39" fmla="*/ 173 h 346"/>
                <a:gd name="T40" fmla="*/ 286 w 286"/>
                <a:gd name="T41" fmla="*/ 173 h 346"/>
                <a:gd name="T42" fmla="*/ 284 w 286"/>
                <a:gd name="T43" fmla="*/ 150 h 346"/>
                <a:gd name="T44" fmla="*/ 282 w 286"/>
                <a:gd name="T45" fmla="*/ 128 h 346"/>
                <a:gd name="T46" fmla="*/ 278 w 286"/>
                <a:gd name="T47" fmla="*/ 108 h 346"/>
                <a:gd name="T48" fmla="*/ 272 w 286"/>
                <a:gd name="T49" fmla="*/ 90 h 346"/>
                <a:gd name="T50" fmla="*/ 264 w 286"/>
                <a:gd name="T51" fmla="*/ 75 h 346"/>
                <a:gd name="T52" fmla="*/ 254 w 286"/>
                <a:gd name="T53" fmla="*/ 61 h 346"/>
                <a:gd name="T54" fmla="*/ 244 w 286"/>
                <a:gd name="T55" fmla="*/ 48 h 346"/>
                <a:gd name="T56" fmla="*/ 232 w 286"/>
                <a:gd name="T57" fmla="*/ 37 h 346"/>
                <a:gd name="T58" fmla="*/ 218 w 286"/>
                <a:gd name="T59" fmla="*/ 28 h 346"/>
                <a:gd name="T60" fmla="*/ 204 w 286"/>
                <a:gd name="T61" fmla="*/ 20 h 346"/>
                <a:gd name="T62" fmla="*/ 188 w 286"/>
                <a:gd name="T63" fmla="*/ 14 h 346"/>
                <a:gd name="T64" fmla="*/ 171 w 286"/>
                <a:gd name="T65" fmla="*/ 9 h 346"/>
                <a:gd name="T66" fmla="*/ 154 w 286"/>
                <a:gd name="T67" fmla="*/ 5 h 346"/>
                <a:gd name="T68" fmla="*/ 136 w 286"/>
                <a:gd name="T69" fmla="*/ 3 h 346"/>
                <a:gd name="T70" fmla="*/ 116 w 286"/>
                <a:gd name="T71" fmla="*/ 1 h 346"/>
                <a:gd name="T72" fmla="*/ 95 w 286"/>
                <a:gd name="T73" fmla="*/ 0 h 346"/>
                <a:gd name="T74" fmla="*/ 0 w 286"/>
                <a:gd name="T75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6" h="346">
                  <a:moveTo>
                    <a:pt x="0" y="0"/>
                  </a:moveTo>
                  <a:lnTo>
                    <a:pt x="0" y="346"/>
                  </a:lnTo>
                  <a:lnTo>
                    <a:pt x="95" y="346"/>
                  </a:lnTo>
                  <a:lnTo>
                    <a:pt x="95" y="346"/>
                  </a:lnTo>
                  <a:lnTo>
                    <a:pt x="116" y="346"/>
                  </a:lnTo>
                  <a:lnTo>
                    <a:pt x="136" y="344"/>
                  </a:lnTo>
                  <a:lnTo>
                    <a:pt x="154" y="341"/>
                  </a:lnTo>
                  <a:lnTo>
                    <a:pt x="171" y="337"/>
                  </a:lnTo>
                  <a:lnTo>
                    <a:pt x="188" y="332"/>
                  </a:lnTo>
                  <a:lnTo>
                    <a:pt x="204" y="326"/>
                  </a:lnTo>
                  <a:lnTo>
                    <a:pt x="218" y="318"/>
                  </a:lnTo>
                  <a:lnTo>
                    <a:pt x="232" y="309"/>
                  </a:lnTo>
                  <a:lnTo>
                    <a:pt x="244" y="298"/>
                  </a:lnTo>
                  <a:lnTo>
                    <a:pt x="254" y="285"/>
                  </a:lnTo>
                  <a:lnTo>
                    <a:pt x="264" y="271"/>
                  </a:lnTo>
                  <a:lnTo>
                    <a:pt x="272" y="256"/>
                  </a:lnTo>
                  <a:lnTo>
                    <a:pt x="278" y="238"/>
                  </a:lnTo>
                  <a:lnTo>
                    <a:pt x="282" y="218"/>
                  </a:lnTo>
                  <a:lnTo>
                    <a:pt x="284" y="197"/>
                  </a:lnTo>
                  <a:lnTo>
                    <a:pt x="286" y="173"/>
                  </a:lnTo>
                  <a:lnTo>
                    <a:pt x="286" y="173"/>
                  </a:lnTo>
                  <a:lnTo>
                    <a:pt x="284" y="150"/>
                  </a:lnTo>
                  <a:lnTo>
                    <a:pt x="282" y="128"/>
                  </a:lnTo>
                  <a:lnTo>
                    <a:pt x="278" y="108"/>
                  </a:lnTo>
                  <a:lnTo>
                    <a:pt x="272" y="90"/>
                  </a:lnTo>
                  <a:lnTo>
                    <a:pt x="264" y="75"/>
                  </a:lnTo>
                  <a:lnTo>
                    <a:pt x="254" y="61"/>
                  </a:lnTo>
                  <a:lnTo>
                    <a:pt x="244" y="48"/>
                  </a:lnTo>
                  <a:lnTo>
                    <a:pt x="232" y="37"/>
                  </a:lnTo>
                  <a:lnTo>
                    <a:pt x="218" y="28"/>
                  </a:lnTo>
                  <a:lnTo>
                    <a:pt x="204" y="20"/>
                  </a:lnTo>
                  <a:lnTo>
                    <a:pt x="188" y="14"/>
                  </a:lnTo>
                  <a:lnTo>
                    <a:pt x="171" y="9"/>
                  </a:lnTo>
                  <a:lnTo>
                    <a:pt x="154" y="5"/>
                  </a:lnTo>
                  <a:lnTo>
                    <a:pt x="136" y="3"/>
                  </a:lnTo>
                  <a:lnTo>
                    <a:pt x="116" y="1"/>
                  </a:lnTo>
                  <a:lnTo>
                    <a:pt x="9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2836" y="2083"/>
              <a:ext cx="94" cy="133"/>
            </a:xfrm>
            <a:custGeom>
              <a:avLst/>
              <a:gdLst>
                <a:gd name="T0" fmla="*/ 187 w 187"/>
                <a:gd name="T1" fmla="*/ 132 h 265"/>
                <a:gd name="T2" fmla="*/ 187 w 187"/>
                <a:gd name="T3" fmla="*/ 132 h 265"/>
                <a:gd name="T4" fmla="*/ 186 w 187"/>
                <a:gd name="T5" fmla="*/ 153 h 265"/>
                <a:gd name="T6" fmla="*/ 183 w 187"/>
                <a:gd name="T7" fmla="*/ 172 h 265"/>
                <a:gd name="T8" fmla="*/ 180 w 187"/>
                <a:gd name="T9" fmla="*/ 189 h 265"/>
                <a:gd name="T10" fmla="*/ 174 w 187"/>
                <a:gd name="T11" fmla="*/ 203 h 265"/>
                <a:gd name="T12" fmla="*/ 168 w 187"/>
                <a:gd name="T13" fmla="*/ 215 h 265"/>
                <a:gd name="T14" fmla="*/ 160 w 187"/>
                <a:gd name="T15" fmla="*/ 225 h 265"/>
                <a:gd name="T16" fmla="*/ 152 w 187"/>
                <a:gd name="T17" fmla="*/ 234 h 265"/>
                <a:gd name="T18" fmla="*/ 143 w 187"/>
                <a:gd name="T19" fmla="*/ 242 h 265"/>
                <a:gd name="T20" fmla="*/ 133 w 187"/>
                <a:gd name="T21" fmla="*/ 248 h 265"/>
                <a:gd name="T22" fmla="*/ 121 w 187"/>
                <a:gd name="T23" fmla="*/ 253 h 265"/>
                <a:gd name="T24" fmla="*/ 110 w 187"/>
                <a:gd name="T25" fmla="*/ 257 h 265"/>
                <a:gd name="T26" fmla="*/ 97 w 187"/>
                <a:gd name="T27" fmla="*/ 261 h 265"/>
                <a:gd name="T28" fmla="*/ 84 w 187"/>
                <a:gd name="T29" fmla="*/ 262 h 265"/>
                <a:gd name="T30" fmla="*/ 72 w 187"/>
                <a:gd name="T31" fmla="*/ 263 h 265"/>
                <a:gd name="T32" fmla="*/ 45 w 187"/>
                <a:gd name="T33" fmla="*/ 265 h 265"/>
                <a:gd name="T34" fmla="*/ 0 w 187"/>
                <a:gd name="T35" fmla="*/ 265 h 265"/>
                <a:gd name="T36" fmla="*/ 0 w 187"/>
                <a:gd name="T37" fmla="*/ 0 h 265"/>
                <a:gd name="T38" fmla="*/ 45 w 187"/>
                <a:gd name="T39" fmla="*/ 0 h 265"/>
                <a:gd name="T40" fmla="*/ 45 w 187"/>
                <a:gd name="T41" fmla="*/ 0 h 265"/>
                <a:gd name="T42" fmla="*/ 72 w 187"/>
                <a:gd name="T43" fmla="*/ 1 h 265"/>
                <a:gd name="T44" fmla="*/ 84 w 187"/>
                <a:gd name="T45" fmla="*/ 2 h 265"/>
                <a:gd name="T46" fmla="*/ 97 w 187"/>
                <a:gd name="T47" fmla="*/ 5 h 265"/>
                <a:gd name="T48" fmla="*/ 110 w 187"/>
                <a:gd name="T49" fmla="*/ 7 h 265"/>
                <a:gd name="T50" fmla="*/ 121 w 187"/>
                <a:gd name="T51" fmla="*/ 11 h 265"/>
                <a:gd name="T52" fmla="*/ 133 w 187"/>
                <a:gd name="T53" fmla="*/ 16 h 265"/>
                <a:gd name="T54" fmla="*/ 143 w 187"/>
                <a:gd name="T55" fmla="*/ 22 h 265"/>
                <a:gd name="T56" fmla="*/ 152 w 187"/>
                <a:gd name="T57" fmla="*/ 30 h 265"/>
                <a:gd name="T58" fmla="*/ 160 w 187"/>
                <a:gd name="T59" fmla="*/ 39 h 265"/>
                <a:gd name="T60" fmla="*/ 168 w 187"/>
                <a:gd name="T61" fmla="*/ 49 h 265"/>
                <a:gd name="T62" fmla="*/ 174 w 187"/>
                <a:gd name="T63" fmla="*/ 62 h 265"/>
                <a:gd name="T64" fmla="*/ 180 w 187"/>
                <a:gd name="T65" fmla="*/ 76 h 265"/>
                <a:gd name="T66" fmla="*/ 183 w 187"/>
                <a:gd name="T67" fmla="*/ 92 h 265"/>
                <a:gd name="T68" fmla="*/ 186 w 187"/>
                <a:gd name="T69" fmla="*/ 111 h 265"/>
                <a:gd name="T70" fmla="*/ 187 w 187"/>
                <a:gd name="T71" fmla="*/ 13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7" h="265">
                  <a:moveTo>
                    <a:pt x="187" y="132"/>
                  </a:moveTo>
                  <a:lnTo>
                    <a:pt x="187" y="132"/>
                  </a:lnTo>
                  <a:lnTo>
                    <a:pt x="186" y="153"/>
                  </a:lnTo>
                  <a:lnTo>
                    <a:pt x="183" y="172"/>
                  </a:lnTo>
                  <a:lnTo>
                    <a:pt x="180" y="189"/>
                  </a:lnTo>
                  <a:lnTo>
                    <a:pt x="174" y="203"/>
                  </a:lnTo>
                  <a:lnTo>
                    <a:pt x="168" y="215"/>
                  </a:lnTo>
                  <a:lnTo>
                    <a:pt x="160" y="225"/>
                  </a:lnTo>
                  <a:lnTo>
                    <a:pt x="152" y="234"/>
                  </a:lnTo>
                  <a:lnTo>
                    <a:pt x="143" y="242"/>
                  </a:lnTo>
                  <a:lnTo>
                    <a:pt x="133" y="248"/>
                  </a:lnTo>
                  <a:lnTo>
                    <a:pt x="121" y="253"/>
                  </a:lnTo>
                  <a:lnTo>
                    <a:pt x="110" y="257"/>
                  </a:lnTo>
                  <a:lnTo>
                    <a:pt x="97" y="261"/>
                  </a:lnTo>
                  <a:lnTo>
                    <a:pt x="84" y="262"/>
                  </a:lnTo>
                  <a:lnTo>
                    <a:pt x="72" y="263"/>
                  </a:lnTo>
                  <a:lnTo>
                    <a:pt x="45" y="265"/>
                  </a:lnTo>
                  <a:lnTo>
                    <a:pt x="0" y="265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72" y="1"/>
                  </a:lnTo>
                  <a:lnTo>
                    <a:pt x="84" y="2"/>
                  </a:lnTo>
                  <a:lnTo>
                    <a:pt x="97" y="5"/>
                  </a:lnTo>
                  <a:lnTo>
                    <a:pt x="110" y="7"/>
                  </a:lnTo>
                  <a:lnTo>
                    <a:pt x="121" y="11"/>
                  </a:lnTo>
                  <a:lnTo>
                    <a:pt x="133" y="16"/>
                  </a:lnTo>
                  <a:lnTo>
                    <a:pt x="143" y="22"/>
                  </a:lnTo>
                  <a:lnTo>
                    <a:pt x="152" y="30"/>
                  </a:lnTo>
                  <a:lnTo>
                    <a:pt x="160" y="39"/>
                  </a:lnTo>
                  <a:lnTo>
                    <a:pt x="168" y="49"/>
                  </a:lnTo>
                  <a:lnTo>
                    <a:pt x="174" y="62"/>
                  </a:lnTo>
                  <a:lnTo>
                    <a:pt x="180" y="76"/>
                  </a:lnTo>
                  <a:lnTo>
                    <a:pt x="183" y="92"/>
                  </a:lnTo>
                  <a:lnTo>
                    <a:pt x="186" y="111"/>
                  </a:lnTo>
                  <a:lnTo>
                    <a:pt x="187" y="1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auto">
            <a:xfrm>
              <a:off x="2695" y="2209"/>
              <a:ext cx="28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2638" y="2107"/>
              <a:ext cx="64" cy="129"/>
            </a:xfrm>
            <a:custGeom>
              <a:avLst/>
              <a:gdLst>
                <a:gd name="T0" fmla="*/ 129 w 129"/>
                <a:gd name="T1" fmla="*/ 1 h 258"/>
                <a:gd name="T2" fmla="*/ 129 w 129"/>
                <a:gd name="T3" fmla="*/ 1 h 258"/>
                <a:gd name="T4" fmla="*/ 116 w 129"/>
                <a:gd name="T5" fmla="*/ 0 h 258"/>
                <a:gd name="T6" fmla="*/ 116 w 129"/>
                <a:gd name="T7" fmla="*/ 0 h 258"/>
                <a:gd name="T8" fmla="*/ 103 w 129"/>
                <a:gd name="T9" fmla="*/ 1 h 258"/>
                <a:gd name="T10" fmla="*/ 92 w 129"/>
                <a:gd name="T11" fmla="*/ 3 h 258"/>
                <a:gd name="T12" fmla="*/ 82 w 129"/>
                <a:gd name="T13" fmla="*/ 7 h 258"/>
                <a:gd name="T14" fmla="*/ 71 w 129"/>
                <a:gd name="T15" fmla="*/ 12 h 258"/>
                <a:gd name="T16" fmla="*/ 62 w 129"/>
                <a:gd name="T17" fmla="*/ 20 h 258"/>
                <a:gd name="T18" fmla="*/ 55 w 129"/>
                <a:gd name="T19" fmla="*/ 27 h 258"/>
                <a:gd name="T20" fmla="*/ 49 w 129"/>
                <a:gd name="T21" fmla="*/ 36 h 258"/>
                <a:gd name="T22" fmla="*/ 42 w 129"/>
                <a:gd name="T23" fmla="*/ 46 h 258"/>
                <a:gd name="T24" fmla="*/ 42 w 129"/>
                <a:gd name="T25" fmla="*/ 2 h 258"/>
                <a:gd name="T26" fmla="*/ 0 w 129"/>
                <a:gd name="T27" fmla="*/ 2 h 258"/>
                <a:gd name="T28" fmla="*/ 0 w 129"/>
                <a:gd name="T29" fmla="*/ 258 h 258"/>
                <a:gd name="T30" fmla="*/ 43 w 129"/>
                <a:gd name="T31" fmla="*/ 258 h 258"/>
                <a:gd name="T32" fmla="*/ 43 w 129"/>
                <a:gd name="T33" fmla="*/ 124 h 258"/>
                <a:gd name="T34" fmla="*/ 43 w 129"/>
                <a:gd name="T35" fmla="*/ 124 h 258"/>
                <a:gd name="T36" fmla="*/ 45 w 129"/>
                <a:gd name="T37" fmla="*/ 104 h 258"/>
                <a:gd name="T38" fmla="*/ 47 w 129"/>
                <a:gd name="T39" fmla="*/ 87 h 258"/>
                <a:gd name="T40" fmla="*/ 52 w 129"/>
                <a:gd name="T41" fmla="*/ 73 h 258"/>
                <a:gd name="T42" fmla="*/ 55 w 129"/>
                <a:gd name="T43" fmla="*/ 68 h 258"/>
                <a:gd name="T44" fmla="*/ 59 w 129"/>
                <a:gd name="T45" fmla="*/ 63 h 258"/>
                <a:gd name="T46" fmla="*/ 62 w 129"/>
                <a:gd name="T47" fmla="*/ 58 h 258"/>
                <a:gd name="T48" fmla="*/ 68 w 129"/>
                <a:gd name="T49" fmla="*/ 55 h 258"/>
                <a:gd name="T50" fmla="*/ 73 w 129"/>
                <a:gd name="T51" fmla="*/ 52 h 258"/>
                <a:gd name="T52" fmla="*/ 78 w 129"/>
                <a:gd name="T53" fmla="*/ 49 h 258"/>
                <a:gd name="T54" fmla="*/ 90 w 129"/>
                <a:gd name="T55" fmla="*/ 46 h 258"/>
                <a:gd name="T56" fmla="*/ 104 w 129"/>
                <a:gd name="T57" fmla="*/ 45 h 258"/>
                <a:gd name="T58" fmla="*/ 104 w 129"/>
                <a:gd name="T59" fmla="*/ 45 h 258"/>
                <a:gd name="T60" fmla="*/ 116 w 129"/>
                <a:gd name="T61" fmla="*/ 45 h 258"/>
                <a:gd name="T62" fmla="*/ 129 w 129"/>
                <a:gd name="T63" fmla="*/ 46 h 258"/>
                <a:gd name="T64" fmla="*/ 129 w 129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58">
                  <a:moveTo>
                    <a:pt x="129" y="1"/>
                  </a:moveTo>
                  <a:lnTo>
                    <a:pt x="129" y="1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03" y="1"/>
                  </a:lnTo>
                  <a:lnTo>
                    <a:pt x="92" y="3"/>
                  </a:lnTo>
                  <a:lnTo>
                    <a:pt x="82" y="7"/>
                  </a:lnTo>
                  <a:lnTo>
                    <a:pt x="71" y="12"/>
                  </a:lnTo>
                  <a:lnTo>
                    <a:pt x="62" y="20"/>
                  </a:lnTo>
                  <a:lnTo>
                    <a:pt x="55" y="27"/>
                  </a:lnTo>
                  <a:lnTo>
                    <a:pt x="49" y="36"/>
                  </a:lnTo>
                  <a:lnTo>
                    <a:pt x="42" y="46"/>
                  </a:lnTo>
                  <a:lnTo>
                    <a:pt x="42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3" y="258"/>
                  </a:lnTo>
                  <a:lnTo>
                    <a:pt x="43" y="124"/>
                  </a:lnTo>
                  <a:lnTo>
                    <a:pt x="43" y="124"/>
                  </a:lnTo>
                  <a:lnTo>
                    <a:pt x="45" y="104"/>
                  </a:lnTo>
                  <a:lnTo>
                    <a:pt x="47" y="87"/>
                  </a:lnTo>
                  <a:lnTo>
                    <a:pt x="52" y="73"/>
                  </a:lnTo>
                  <a:lnTo>
                    <a:pt x="55" y="68"/>
                  </a:lnTo>
                  <a:lnTo>
                    <a:pt x="59" y="63"/>
                  </a:lnTo>
                  <a:lnTo>
                    <a:pt x="62" y="58"/>
                  </a:lnTo>
                  <a:lnTo>
                    <a:pt x="68" y="55"/>
                  </a:lnTo>
                  <a:lnTo>
                    <a:pt x="73" y="52"/>
                  </a:lnTo>
                  <a:lnTo>
                    <a:pt x="78" y="49"/>
                  </a:lnTo>
                  <a:lnTo>
                    <a:pt x="90" y="46"/>
                  </a:lnTo>
                  <a:lnTo>
                    <a:pt x="104" y="45"/>
                  </a:lnTo>
                  <a:lnTo>
                    <a:pt x="104" y="45"/>
                  </a:lnTo>
                  <a:lnTo>
                    <a:pt x="116" y="45"/>
                  </a:lnTo>
                  <a:lnTo>
                    <a:pt x="129" y="46"/>
                  </a:lnTo>
                  <a:lnTo>
                    <a:pt x="129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2516" y="2124"/>
              <a:ext cx="76" cy="37"/>
            </a:xfrm>
            <a:custGeom>
              <a:avLst/>
              <a:gdLst>
                <a:gd name="T0" fmla="*/ 78 w 153"/>
                <a:gd name="T1" fmla="*/ 0 h 73"/>
                <a:gd name="T2" fmla="*/ 78 w 153"/>
                <a:gd name="T3" fmla="*/ 0 h 73"/>
                <a:gd name="T4" fmla="*/ 87 w 153"/>
                <a:gd name="T5" fmla="*/ 1 h 73"/>
                <a:gd name="T6" fmla="*/ 94 w 153"/>
                <a:gd name="T7" fmla="*/ 2 h 73"/>
                <a:gd name="T8" fmla="*/ 102 w 153"/>
                <a:gd name="T9" fmla="*/ 4 h 73"/>
                <a:gd name="T10" fmla="*/ 109 w 153"/>
                <a:gd name="T11" fmla="*/ 6 h 73"/>
                <a:gd name="T12" fmla="*/ 116 w 153"/>
                <a:gd name="T13" fmla="*/ 10 h 73"/>
                <a:gd name="T14" fmla="*/ 122 w 153"/>
                <a:gd name="T15" fmla="*/ 14 h 73"/>
                <a:gd name="T16" fmla="*/ 132 w 153"/>
                <a:gd name="T17" fmla="*/ 23 h 73"/>
                <a:gd name="T18" fmla="*/ 141 w 153"/>
                <a:gd name="T19" fmla="*/ 34 h 73"/>
                <a:gd name="T20" fmla="*/ 147 w 153"/>
                <a:gd name="T21" fmla="*/ 47 h 73"/>
                <a:gd name="T22" fmla="*/ 151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1 w 153"/>
                <a:gd name="T31" fmla="*/ 63 h 73"/>
                <a:gd name="T32" fmla="*/ 3 w 153"/>
                <a:gd name="T33" fmla="*/ 56 h 73"/>
                <a:gd name="T34" fmla="*/ 5 w 153"/>
                <a:gd name="T35" fmla="*/ 47 h 73"/>
                <a:gd name="T36" fmla="*/ 8 w 153"/>
                <a:gd name="T37" fmla="*/ 40 h 73"/>
                <a:gd name="T38" fmla="*/ 12 w 153"/>
                <a:gd name="T39" fmla="*/ 33 h 73"/>
                <a:gd name="T40" fmla="*/ 17 w 153"/>
                <a:gd name="T41" fmla="*/ 28 h 73"/>
                <a:gd name="T42" fmla="*/ 20 w 153"/>
                <a:gd name="T43" fmla="*/ 23 h 73"/>
                <a:gd name="T44" fmla="*/ 26 w 153"/>
                <a:gd name="T45" fmla="*/ 18 h 73"/>
                <a:gd name="T46" fmla="*/ 37 w 153"/>
                <a:gd name="T47" fmla="*/ 10 h 73"/>
                <a:gd name="T48" fmla="*/ 50 w 153"/>
                <a:gd name="T49" fmla="*/ 5 h 73"/>
                <a:gd name="T50" fmla="*/ 64 w 153"/>
                <a:gd name="T51" fmla="*/ 1 h 73"/>
                <a:gd name="T52" fmla="*/ 78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8" y="0"/>
                  </a:moveTo>
                  <a:lnTo>
                    <a:pt x="78" y="0"/>
                  </a:lnTo>
                  <a:lnTo>
                    <a:pt x="87" y="1"/>
                  </a:lnTo>
                  <a:lnTo>
                    <a:pt x="94" y="2"/>
                  </a:lnTo>
                  <a:lnTo>
                    <a:pt x="102" y="4"/>
                  </a:lnTo>
                  <a:lnTo>
                    <a:pt x="109" y="6"/>
                  </a:lnTo>
                  <a:lnTo>
                    <a:pt x="116" y="10"/>
                  </a:lnTo>
                  <a:lnTo>
                    <a:pt x="122" y="14"/>
                  </a:lnTo>
                  <a:lnTo>
                    <a:pt x="132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3" y="56"/>
                  </a:lnTo>
                  <a:lnTo>
                    <a:pt x="5" y="47"/>
                  </a:lnTo>
                  <a:lnTo>
                    <a:pt x="8" y="40"/>
                  </a:lnTo>
                  <a:lnTo>
                    <a:pt x="12" y="33"/>
                  </a:lnTo>
                  <a:lnTo>
                    <a:pt x="17" y="28"/>
                  </a:lnTo>
                  <a:lnTo>
                    <a:pt x="20" y="23"/>
                  </a:lnTo>
                  <a:lnTo>
                    <a:pt x="26" y="18"/>
                  </a:lnTo>
                  <a:lnTo>
                    <a:pt x="37" y="10"/>
                  </a:lnTo>
                  <a:lnTo>
                    <a:pt x="50" y="5"/>
                  </a:lnTo>
                  <a:lnTo>
                    <a:pt x="64" y="1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 userDrawn="1"/>
          </p:nvSpPr>
          <p:spPr bwMode="auto">
            <a:xfrm>
              <a:off x="2491" y="2105"/>
              <a:ext cx="124" cy="134"/>
            </a:xfrm>
            <a:custGeom>
              <a:avLst/>
              <a:gdLst>
                <a:gd name="T0" fmla="*/ 246 w 248"/>
                <a:gd name="T1" fmla="*/ 147 h 268"/>
                <a:gd name="T2" fmla="*/ 246 w 248"/>
                <a:gd name="T3" fmla="*/ 118 h 268"/>
                <a:gd name="T4" fmla="*/ 241 w 248"/>
                <a:gd name="T5" fmla="*/ 90 h 268"/>
                <a:gd name="T6" fmla="*/ 232 w 248"/>
                <a:gd name="T7" fmla="*/ 65 h 268"/>
                <a:gd name="T8" fmla="*/ 218 w 248"/>
                <a:gd name="T9" fmla="*/ 43 h 268"/>
                <a:gd name="T10" fmla="*/ 201 w 248"/>
                <a:gd name="T11" fmla="*/ 25 h 268"/>
                <a:gd name="T12" fmla="*/ 179 w 248"/>
                <a:gd name="T13" fmla="*/ 11 h 268"/>
                <a:gd name="T14" fmla="*/ 154 w 248"/>
                <a:gd name="T15" fmla="*/ 3 h 268"/>
                <a:gd name="T16" fmla="*/ 126 w 248"/>
                <a:gd name="T17" fmla="*/ 0 h 268"/>
                <a:gd name="T18" fmla="*/ 113 w 248"/>
                <a:gd name="T19" fmla="*/ 1 h 268"/>
                <a:gd name="T20" fmla="*/ 88 w 248"/>
                <a:gd name="T21" fmla="*/ 5 h 268"/>
                <a:gd name="T22" fmla="*/ 66 w 248"/>
                <a:gd name="T23" fmla="*/ 15 h 268"/>
                <a:gd name="T24" fmla="*/ 46 w 248"/>
                <a:gd name="T25" fmla="*/ 28 h 268"/>
                <a:gd name="T26" fmla="*/ 29 w 248"/>
                <a:gd name="T27" fmla="*/ 46 h 268"/>
                <a:gd name="T28" fmla="*/ 15 w 248"/>
                <a:gd name="T29" fmla="*/ 66 h 268"/>
                <a:gd name="T30" fmla="*/ 6 w 248"/>
                <a:gd name="T31" fmla="*/ 91 h 268"/>
                <a:gd name="T32" fmla="*/ 1 w 248"/>
                <a:gd name="T33" fmla="*/ 118 h 268"/>
                <a:gd name="T34" fmla="*/ 0 w 248"/>
                <a:gd name="T35" fmla="*/ 133 h 268"/>
                <a:gd name="T36" fmla="*/ 2 w 248"/>
                <a:gd name="T37" fmla="*/ 161 h 268"/>
                <a:gd name="T38" fmla="*/ 9 w 248"/>
                <a:gd name="T39" fmla="*/ 186 h 268"/>
                <a:gd name="T40" fmla="*/ 19 w 248"/>
                <a:gd name="T41" fmla="*/ 209 h 268"/>
                <a:gd name="T42" fmla="*/ 33 w 248"/>
                <a:gd name="T43" fmla="*/ 230 h 268"/>
                <a:gd name="T44" fmla="*/ 51 w 248"/>
                <a:gd name="T45" fmla="*/ 245 h 268"/>
                <a:gd name="T46" fmla="*/ 74 w 248"/>
                <a:gd name="T47" fmla="*/ 257 h 268"/>
                <a:gd name="T48" fmla="*/ 99 w 248"/>
                <a:gd name="T49" fmla="*/ 265 h 268"/>
                <a:gd name="T50" fmla="*/ 127 w 248"/>
                <a:gd name="T51" fmla="*/ 268 h 268"/>
                <a:gd name="T52" fmla="*/ 138 w 248"/>
                <a:gd name="T53" fmla="*/ 268 h 268"/>
                <a:gd name="T54" fmla="*/ 160 w 248"/>
                <a:gd name="T55" fmla="*/ 264 h 268"/>
                <a:gd name="T56" fmla="*/ 180 w 248"/>
                <a:gd name="T57" fmla="*/ 257 h 268"/>
                <a:gd name="T58" fmla="*/ 197 w 248"/>
                <a:gd name="T59" fmla="*/ 249 h 268"/>
                <a:gd name="T60" fmla="*/ 212 w 248"/>
                <a:gd name="T61" fmla="*/ 238 h 268"/>
                <a:gd name="T62" fmla="*/ 230 w 248"/>
                <a:gd name="T63" fmla="*/ 218 h 268"/>
                <a:gd name="T64" fmla="*/ 244 w 248"/>
                <a:gd name="T65" fmla="*/ 186 h 268"/>
                <a:gd name="T66" fmla="*/ 198 w 248"/>
                <a:gd name="T67" fmla="*/ 186 h 268"/>
                <a:gd name="T68" fmla="*/ 188 w 248"/>
                <a:gd name="T69" fmla="*/ 204 h 268"/>
                <a:gd name="T70" fmla="*/ 173 w 248"/>
                <a:gd name="T71" fmla="*/ 218 h 268"/>
                <a:gd name="T72" fmla="*/ 154 w 248"/>
                <a:gd name="T73" fmla="*/ 226 h 268"/>
                <a:gd name="T74" fmla="*/ 127 w 248"/>
                <a:gd name="T75" fmla="*/ 230 h 268"/>
                <a:gd name="T76" fmla="*/ 113 w 248"/>
                <a:gd name="T77" fmla="*/ 228 h 268"/>
                <a:gd name="T78" fmla="*/ 86 w 248"/>
                <a:gd name="T79" fmla="*/ 218 h 268"/>
                <a:gd name="T80" fmla="*/ 68 w 248"/>
                <a:gd name="T81" fmla="*/ 204 h 268"/>
                <a:gd name="T82" fmla="*/ 58 w 248"/>
                <a:gd name="T83" fmla="*/ 192 h 268"/>
                <a:gd name="T84" fmla="*/ 52 w 248"/>
                <a:gd name="T85" fmla="*/ 175 h 268"/>
                <a:gd name="T86" fmla="*/ 48 w 248"/>
                <a:gd name="T87" fmla="*/ 157 h 268"/>
                <a:gd name="T88" fmla="*/ 246 w 248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8" h="268">
                  <a:moveTo>
                    <a:pt x="246" y="147"/>
                  </a:moveTo>
                  <a:lnTo>
                    <a:pt x="246" y="147"/>
                  </a:lnTo>
                  <a:lnTo>
                    <a:pt x="248" y="132"/>
                  </a:lnTo>
                  <a:lnTo>
                    <a:pt x="246" y="118"/>
                  </a:lnTo>
                  <a:lnTo>
                    <a:pt x="245" y="103"/>
                  </a:lnTo>
                  <a:lnTo>
                    <a:pt x="241" y="90"/>
                  </a:lnTo>
                  <a:lnTo>
                    <a:pt x="237" y="77"/>
                  </a:lnTo>
                  <a:lnTo>
                    <a:pt x="232" y="65"/>
                  </a:lnTo>
                  <a:lnTo>
                    <a:pt x="226" y="53"/>
                  </a:lnTo>
                  <a:lnTo>
                    <a:pt x="218" y="43"/>
                  </a:lnTo>
                  <a:lnTo>
                    <a:pt x="209" y="34"/>
                  </a:lnTo>
                  <a:lnTo>
                    <a:pt x="201" y="25"/>
                  </a:lnTo>
                  <a:lnTo>
                    <a:pt x="190" y="18"/>
                  </a:lnTo>
                  <a:lnTo>
                    <a:pt x="179" y="11"/>
                  </a:lnTo>
                  <a:lnTo>
                    <a:pt x="168" y="6"/>
                  </a:lnTo>
                  <a:lnTo>
                    <a:pt x="154" y="3"/>
                  </a:lnTo>
                  <a:lnTo>
                    <a:pt x="141" y="1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3" y="1"/>
                  </a:lnTo>
                  <a:lnTo>
                    <a:pt x="100" y="3"/>
                  </a:lnTo>
                  <a:lnTo>
                    <a:pt x="88" y="5"/>
                  </a:lnTo>
                  <a:lnTo>
                    <a:pt x="76" y="10"/>
                  </a:lnTo>
                  <a:lnTo>
                    <a:pt x="66" y="15"/>
                  </a:lnTo>
                  <a:lnTo>
                    <a:pt x="55" y="20"/>
                  </a:lnTo>
                  <a:lnTo>
                    <a:pt x="46" y="28"/>
                  </a:lnTo>
                  <a:lnTo>
                    <a:pt x="37" y="37"/>
                  </a:lnTo>
                  <a:lnTo>
                    <a:pt x="29" y="46"/>
                  </a:lnTo>
                  <a:lnTo>
                    <a:pt x="21" y="56"/>
                  </a:lnTo>
                  <a:lnTo>
                    <a:pt x="15" y="66"/>
                  </a:lnTo>
                  <a:lnTo>
                    <a:pt x="10" y="79"/>
                  </a:lnTo>
                  <a:lnTo>
                    <a:pt x="6" y="91"/>
                  </a:lnTo>
                  <a:lnTo>
                    <a:pt x="2" y="104"/>
                  </a:lnTo>
                  <a:lnTo>
                    <a:pt x="1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1" y="147"/>
                  </a:lnTo>
                  <a:lnTo>
                    <a:pt x="2" y="161"/>
                  </a:lnTo>
                  <a:lnTo>
                    <a:pt x="5" y="174"/>
                  </a:lnTo>
                  <a:lnTo>
                    <a:pt x="9" y="186"/>
                  </a:lnTo>
                  <a:lnTo>
                    <a:pt x="14" y="198"/>
                  </a:lnTo>
                  <a:lnTo>
                    <a:pt x="19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2" y="237"/>
                  </a:lnTo>
                  <a:lnTo>
                    <a:pt x="51" y="245"/>
                  </a:lnTo>
                  <a:lnTo>
                    <a:pt x="62" y="252"/>
                  </a:lnTo>
                  <a:lnTo>
                    <a:pt x="74" y="257"/>
                  </a:lnTo>
                  <a:lnTo>
                    <a:pt x="85" y="261"/>
                  </a:lnTo>
                  <a:lnTo>
                    <a:pt x="99" y="265"/>
                  </a:lnTo>
                  <a:lnTo>
                    <a:pt x="113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80" y="257"/>
                  </a:lnTo>
                  <a:lnTo>
                    <a:pt x="189" y="254"/>
                  </a:lnTo>
                  <a:lnTo>
                    <a:pt x="197" y="249"/>
                  </a:lnTo>
                  <a:lnTo>
                    <a:pt x="204" y="244"/>
                  </a:lnTo>
                  <a:lnTo>
                    <a:pt x="212" y="238"/>
                  </a:lnTo>
                  <a:lnTo>
                    <a:pt x="218" y="232"/>
                  </a:lnTo>
                  <a:lnTo>
                    <a:pt x="230" y="218"/>
                  </a:lnTo>
                  <a:lnTo>
                    <a:pt x="237" y="203"/>
                  </a:lnTo>
                  <a:lnTo>
                    <a:pt x="244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8" y="204"/>
                  </a:lnTo>
                  <a:lnTo>
                    <a:pt x="182" y="212"/>
                  </a:lnTo>
                  <a:lnTo>
                    <a:pt x="173" y="218"/>
                  </a:lnTo>
                  <a:lnTo>
                    <a:pt x="164" y="223"/>
                  </a:lnTo>
                  <a:lnTo>
                    <a:pt x="154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9" y="224"/>
                  </a:lnTo>
                  <a:lnTo>
                    <a:pt x="86" y="218"/>
                  </a:lnTo>
                  <a:lnTo>
                    <a:pt x="74" y="209"/>
                  </a:lnTo>
                  <a:lnTo>
                    <a:pt x="68" y="204"/>
                  </a:lnTo>
                  <a:lnTo>
                    <a:pt x="63" y="198"/>
                  </a:lnTo>
                  <a:lnTo>
                    <a:pt x="58" y="192"/>
                  </a:lnTo>
                  <a:lnTo>
                    <a:pt x="56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8" y="157"/>
                  </a:lnTo>
                  <a:lnTo>
                    <a:pt x="47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 userDrawn="1"/>
          </p:nvSpPr>
          <p:spPr bwMode="auto">
            <a:xfrm>
              <a:off x="2315" y="2108"/>
              <a:ext cx="171" cy="128"/>
            </a:xfrm>
            <a:custGeom>
              <a:avLst/>
              <a:gdLst>
                <a:gd name="T0" fmla="*/ 96 w 341"/>
                <a:gd name="T1" fmla="*/ 189 h 256"/>
                <a:gd name="T2" fmla="*/ 47 w 341"/>
                <a:gd name="T3" fmla="*/ 0 h 256"/>
                <a:gd name="T4" fmla="*/ 0 w 341"/>
                <a:gd name="T5" fmla="*/ 0 h 256"/>
                <a:gd name="T6" fmla="*/ 74 w 341"/>
                <a:gd name="T7" fmla="*/ 256 h 256"/>
                <a:gd name="T8" fmla="*/ 114 w 341"/>
                <a:gd name="T9" fmla="*/ 256 h 256"/>
                <a:gd name="T10" fmla="*/ 169 w 341"/>
                <a:gd name="T11" fmla="*/ 50 h 256"/>
                <a:gd name="T12" fmla="*/ 227 w 341"/>
                <a:gd name="T13" fmla="*/ 256 h 256"/>
                <a:gd name="T14" fmla="*/ 267 w 341"/>
                <a:gd name="T15" fmla="*/ 256 h 256"/>
                <a:gd name="T16" fmla="*/ 341 w 341"/>
                <a:gd name="T17" fmla="*/ 0 h 256"/>
                <a:gd name="T18" fmla="*/ 294 w 341"/>
                <a:gd name="T19" fmla="*/ 0 h 256"/>
                <a:gd name="T20" fmla="*/ 245 w 341"/>
                <a:gd name="T21" fmla="*/ 189 h 256"/>
                <a:gd name="T22" fmla="*/ 193 w 341"/>
                <a:gd name="T23" fmla="*/ 0 h 256"/>
                <a:gd name="T24" fmla="*/ 147 w 341"/>
                <a:gd name="T25" fmla="*/ 0 h 256"/>
                <a:gd name="T26" fmla="*/ 96 w 341"/>
                <a:gd name="T27" fmla="*/ 189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1" h="256">
                  <a:moveTo>
                    <a:pt x="96" y="189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74" y="256"/>
                  </a:lnTo>
                  <a:lnTo>
                    <a:pt x="114" y="256"/>
                  </a:lnTo>
                  <a:lnTo>
                    <a:pt x="169" y="50"/>
                  </a:lnTo>
                  <a:lnTo>
                    <a:pt x="227" y="256"/>
                  </a:lnTo>
                  <a:lnTo>
                    <a:pt x="267" y="256"/>
                  </a:lnTo>
                  <a:lnTo>
                    <a:pt x="341" y="0"/>
                  </a:lnTo>
                  <a:lnTo>
                    <a:pt x="294" y="0"/>
                  </a:lnTo>
                  <a:lnTo>
                    <a:pt x="245" y="189"/>
                  </a:lnTo>
                  <a:lnTo>
                    <a:pt x="193" y="0"/>
                  </a:lnTo>
                  <a:lnTo>
                    <a:pt x="147" y="0"/>
                  </a:lnTo>
                  <a:lnTo>
                    <a:pt x="96" y="18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/>
            <p:cNvSpPr>
              <a:spLocks/>
            </p:cNvSpPr>
            <p:nvPr userDrawn="1"/>
          </p:nvSpPr>
          <p:spPr bwMode="auto">
            <a:xfrm>
              <a:off x="2184" y="2105"/>
              <a:ext cx="124" cy="134"/>
            </a:xfrm>
            <a:custGeom>
              <a:avLst/>
              <a:gdLst>
                <a:gd name="T0" fmla="*/ 125 w 248"/>
                <a:gd name="T1" fmla="*/ 0 h 268"/>
                <a:gd name="T2" fmla="*/ 102 w 248"/>
                <a:gd name="T3" fmla="*/ 3 h 268"/>
                <a:gd name="T4" fmla="*/ 79 w 248"/>
                <a:gd name="T5" fmla="*/ 8 h 268"/>
                <a:gd name="T6" fmla="*/ 59 w 248"/>
                <a:gd name="T7" fmla="*/ 18 h 268"/>
                <a:gd name="T8" fmla="*/ 40 w 248"/>
                <a:gd name="T9" fmla="*/ 32 h 268"/>
                <a:gd name="T10" fmla="*/ 23 w 248"/>
                <a:gd name="T11" fmla="*/ 51 h 268"/>
                <a:gd name="T12" fmla="*/ 10 w 248"/>
                <a:gd name="T13" fmla="*/ 74 h 268"/>
                <a:gd name="T14" fmla="*/ 3 w 248"/>
                <a:gd name="T15" fmla="*/ 101 h 268"/>
                <a:gd name="T16" fmla="*/ 0 w 248"/>
                <a:gd name="T17" fmla="*/ 134 h 268"/>
                <a:gd name="T18" fmla="*/ 0 w 248"/>
                <a:gd name="T19" fmla="*/ 151 h 268"/>
                <a:gd name="T20" fmla="*/ 7 w 248"/>
                <a:gd name="T21" fmla="*/ 181 h 268"/>
                <a:gd name="T22" fmla="*/ 17 w 248"/>
                <a:gd name="T23" fmla="*/ 207 h 268"/>
                <a:gd name="T24" fmla="*/ 31 w 248"/>
                <a:gd name="T25" fmla="*/ 227 h 268"/>
                <a:gd name="T26" fmla="*/ 49 w 248"/>
                <a:gd name="T27" fmla="*/ 244 h 268"/>
                <a:gd name="T28" fmla="*/ 69 w 248"/>
                <a:gd name="T29" fmla="*/ 255 h 268"/>
                <a:gd name="T30" fmla="*/ 90 w 248"/>
                <a:gd name="T31" fmla="*/ 264 h 268"/>
                <a:gd name="T32" fmla="*/ 113 w 248"/>
                <a:gd name="T33" fmla="*/ 268 h 268"/>
                <a:gd name="T34" fmla="*/ 125 w 248"/>
                <a:gd name="T35" fmla="*/ 268 h 268"/>
                <a:gd name="T36" fmla="*/ 146 w 248"/>
                <a:gd name="T37" fmla="*/ 265 h 268"/>
                <a:gd name="T38" fmla="*/ 169 w 248"/>
                <a:gd name="T39" fmla="*/ 260 h 268"/>
                <a:gd name="T40" fmla="*/ 189 w 248"/>
                <a:gd name="T41" fmla="*/ 250 h 268"/>
                <a:gd name="T42" fmla="*/ 209 w 248"/>
                <a:gd name="T43" fmla="*/ 236 h 268"/>
                <a:gd name="T44" fmla="*/ 225 w 248"/>
                <a:gd name="T45" fmla="*/ 217 h 268"/>
                <a:gd name="T46" fmla="*/ 238 w 248"/>
                <a:gd name="T47" fmla="*/ 194 h 268"/>
                <a:gd name="T48" fmla="*/ 245 w 248"/>
                <a:gd name="T49" fmla="*/ 166 h 268"/>
                <a:gd name="T50" fmla="*/ 248 w 248"/>
                <a:gd name="T51" fmla="*/ 134 h 268"/>
                <a:gd name="T52" fmla="*/ 248 w 248"/>
                <a:gd name="T53" fmla="*/ 117 h 268"/>
                <a:gd name="T54" fmla="*/ 242 w 248"/>
                <a:gd name="T55" fmla="*/ 88 h 268"/>
                <a:gd name="T56" fmla="*/ 231 w 248"/>
                <a:gd name="T57" fmla="*/ 62 h 268"/>
                <a:gd name="T58" fmla="*/ 217 w 248"/>
                <a:gd name="T59" fmla="*/ 41 h 268"/>
                <a:gd name="T60" fmla="*/ 200 w 248"/>
                <a:gd name="T61" fmla="*/ 24 h 268"/>
                <a:gd name="T62" fmla="*/ 179 w 248"/>
                <a:gd name="T63" fmla="*/ 13 h 268"/>
                <a:gd name="T64" fmla="*/ 158 w 248"/>
                <a:gd name="T65" fmla="*/ 5 h 268"/>
                <a:gd name="T66" fmla="*/ 136 w 248"/>
                <a:gd name="T67" fmla="*/ 1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8" h="268">
                  <a:moveTo>
                    <a:pt x="125" y="0"/>
                  </a:moveTo>
                  <a:lnTo>
                    <a:pt x="125" y="0"/>
                  </a:lnTo>
                  <a:lnTo>
                    <a:pt x="113" y="1"/>
                  </a:lnTo>
                  <a:lnTo>
                    <a:pt x="102" y="3"/>
                  </a:lnTo>
                  <a:lnTo>
                    <a:pt x="90" y="5"/>
                  </a:lnTo>
                  <a:lnTo>
                    <a:pt x="79" y="8"/>
                  </a:lnTo>
                  <a:lnTo>
                    <a:pt x="69" y="13"/>
                  </a:lnTo>
                  <a:lnTo>
                    <a:pt x="59" y="18"/>
                  </a:lnTo>
                  <a:lnTo>
                    <a:pt x="49" y="24"/>
                  </a:lnTo>
                  <a:lnTo>
                    <a:pt x="40" y="32"/>
                  </a:lnTo>
                  <a:lnTo>
                    <a:pt x="31" y="41"/>
                  </a:lnTo>
                  <a:lnTo>
                    <a:pt x="23" y="51"/>
                  </a:lnTo>
                  <a:lnTo>
                    <a:pt x="17" y="62"/>
                  </a:lnTo>
                  <a:lnTo>
                    <a:pt x="10" y="74"/>
                  </a:lnTo>
                  <a:lnTo>
                    <a:pt x="7" y="88"/>
                  </a:lnTo>
                  <a:lnTo>
                    <a:pt x="3" y="101"/>
                  </a:lnTo>
                  <a:lnTo>
                    <a:pt x="0" y="117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51"/>
                  </a:lnTo>
                  <a:lnTo>
                    <a:pt x="3" y="166"/>
                  </a:lnTo>
                  <a:lnTo>
                    <a:pt x="7" y="181"/>
                  </a:lnTo>
                  <a:lnTo>
                    <a:pt x="10" y="194"/>
                  </a:lnTo>
                  <a:lnTo>
                    <a:pt x="17" y="207"/>
                  </a:lnTo>
                  <a:lnTo>
                    <a:pt x="23" y="217"/>
                  </a:lnTo>
                  <a:lnTo>
                    <a:pt x="31" y="227"/>
                  </a:lnTo>
                  <a:lnTo>
                    <a:pt x="40" y="236"/>
                  </a:lnTo>
                  <a:lnTo>
                    <a:pt x="49" y="244"/>
                  </a:lnTo>
                  <a:lnTo>
                    <a:pt x="59" y="250"/>
                  </a:lnTo>
                  <a:lnTo>
                    <a:pt x="69" y="255"/>
                  </a:lnTo>
                  <a:lnTo>
                    <a:pt x="79" y="260"/>
                  </a:lnTo>
                  <a:lnTo>
                    <a:pt x="90" y="264"/>
                  </a:lnTo>
                  <a:lnTo>
                    <a:pt x="102" y="265"/>
                  </a:lnTo>
                  <a:lnTo>
                    <a:pt x="113" y="268"/>
                  </a:lnTo>
                  <a:lnTo>
                    <a:pt x="125" y="268"/>
                  </a:lnTo>
                  <a:lnTo>
                    <a:pt x="125" y="268"/>
                  </a:lnTo>
                  <a:lnTo>
                    <a:pt x="136" y="268"/>
                  </a:lnTo>
                  <a:lnTo>
                    <a:pt x="146" y="265"/>
                  </a:lnTo>
                  <a:lnTo>
                    <a:pt x="158" y="264"/>
                  </a:lnTo>
                  <a:lnTo>
                    <a:pt x="169" y="260"/>
                  </a:lnTo>
                  <a:lnTo>
                    <a:pt x="179" y="255"/>
                  </a:lnTo>
                  <a:lnTo>
                    <a:pt x="189" y="250"/>
                  </a:lnTo>
                  <a:lnTo>
                    <a:pt x="200" y="244"/>
                  </a:lnTo>
                  <a:lnTo>
                    <a:pt x="209" y="236"/>
                  </a:lnTo>
                  <a:lnTo>
                    <a:pt x="217" y="227"/>
                  </a:lnTo>
                  <a:lnTo>
                    <a:pt x="225" y="217"/>
                  </a:lnTo>
                  <a:lnTo>
                    <a:pt x="231" y="207"/>
                  </a:lnTo>
                  <a:lnTo>
                    <a:pt x="238" y="194"/>
                  </a:lnTo>
                  <a:lnTo>
                    <a:pt x="242" y="181"/>
                  </a:lnTo>
                  <a:lnTo>
                    <a:pt x="245" y="166"/>
                  </a:lnTo>
                  <a:lnTo>
                    <a:pt x="248" y="151"/>
                  </a:lnTo>
                  <a:lnTo>
                    <a:pt x="248" y="134"/>
                  </a:lnTo>
                  <a:lnTo>
                    <a:pt x="248" y="134"/>
                  </a:lnTo>
                  <a:lnTo>
                    <a:pt x="248" y="117"/>
                  </a:lnTo>
                  <a:lnTo>
                    <a:pt x="245" y="101"/>
                  </a:lnTo>
                  <a:lnTo>
                    <a:pt x="242" y="88"/>
                  </a:lnTo>
                  <a:lnTo>
                    <a:pt x="238" y="74"/>
                  </a:lnTo>
                  <a:lnTo>
                    <a:pt x="231" y="62"/>
                  </a:lnTo>
                  <a:lnTo>
                    <a:pt x="225" y="51"/>
                  </a:lnTo>
                  <a:lnTo>
                    <a:pt x="217" y="41"/>
                  </a:lnTo>
                  <a:lnTo>
                    <a:pt x="209" y="32"/>
                  </a:lnTo>
                  <a:lnTo>
                    <a:pt x="200" y="24"/>
                  </a:lnTo>
                  <a:lnTo>
                    <a:pt x="189" y="18"/>
                  </a:lnTo>
                  <a:lnTo>
                    <a:pt x="179" y="13"/>
                  </a:lnTo>
                  <a:lnTo>
                    <a:pt x="169" y="8"/>
                  </a:lnTo>
                  <a:lnTo>
                    <a:pt x="158" y="5"/>
                  </a:lnTo>
                  <a:lnTo>
                    <a:pt x="146" y="3"/>
                  </a:lnTo>
                  <a:lnTo>
                    <a:pt x="136" y="1"/>
                  </a:lnTo>
                  <a:lnTo>
                    <a:pt x="1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 userDrawn="1"/>
          </p:nvSpPr>
          <p:spPr bwMode="auto">
            <a:xfrm>
              <a:off x="2208" y="2125"/>
              <a:ext cx="77" cy="95"/>
            </a:xfrm>
            <a:custGeom>
              <a:avLst/>
              <a:gdLst>
                <a:gd name="T0" fmla="*/ 0 w 155"/>
                <a:gd name="T1" fmla="*/ 96 h 192"/>
                <a:gd name="T2" fmla="*/ 0 w 155"/>
                <a:gd name="T3" fmla="*/ 96 h 192"/>
                <a:gd name="T4" fmla="*/ 0 w 155"/>
                <a:gd name="T5" fmla="*/ 84 h 192"/>
                <a:gd name="T6" fmla="*/ 2 w 155"/>
                <a:gd name="T7" fmla="*/ 71 h 192"/>
                <a:gd name="T8" fmla="*/ 3 w 155"/>
                <a:gd name="T9" fmla="*/ 61 h 192"/>
                <a:gd name="T10" fmla="*/ 7 w 155"/>
                <a:gd name="T11" fmla="*/ 51 h 192"/>
                <a:gd name="T12" fmla="*/ 9 w 155"/>
                <a:gd name="T13" fmla="*/ 43 h 192"/>
                <a:gd name="T14" fmla="*/ 14 w 155"/>
                <a:gd name="T15" fmla="*/ 34 h 192"/>
                <a:gd name="T16" fmla="*/ 18 w 155"/>
                <a:gd name="T17" fmla="*/ 28 h 192"/>
                <a:gd name="T18" fmla="*/ 23 w 155"/>
                <a:gd name="T19" fmla="*/ 22 h 192"/>
                <a:gd name="T20" fmla="*/ 29 w 155"/>
                <a:gd name="T21" fmla="*/ 17 h 192"/>
                <a:gd name="T22" fmla="*/ 35 w 155"/>
                <a:gd name="T23" fmla="*/ 11 h 192"/>
                <a:gd name="T24" fmla="*/ 41 w 155"/>
                <a:gd name="T25" fmla="*/ 9 h 192"/>
                <a:gd name="T26" fmla="*/ 49 w 155"/>
                <a:gd name="T27" fmla="*/ 5 h 192"/>
                <a:gd name="T28" fmla="*/ 62 w 155"/>
                <a:gd name="T29" fmla="*/ 1 h 192"/>
                <a:gd name="T30" fmla="*/ 78 w 155"/>
                <a:gd name="T31" fmla="*/ 0 h 192"/>
                <a:gd name="T32" fmla="*/ 78 w 155"/>
                <a:gd name="T33" fmla="*/ 0 h 192"/>
                <a:gd name="T34" fmla="*/ 92 w 155"/>
                <a:gd name="T35" fmla="*/ 1 h 192"/>
                <a:gd name="T36" fmla="*/ 106 w 155"/>
                <a:gd name="T37" fmla="*/ 5 h 192"/>
                <a:gd name="T38" fmla="*/ 113 w 155"/>
                <a:gd name="T39" fmla="*/ 9 h 192"/>
                <a:gd name="T40" fmla="*/ 120 w 155"/>
                <a:gd name="T41" fmla="*/ 13 h 192"/>
                <a:gd name="T42" fmla="*/ 126 w 155"/>
                <a:gd name="T43" fmla="*/ 17 h 192"/>
                <a:gd name="T44" fmla="*/ 131 w 155"/>
                <a:gd name="T45" fmla="*/ 23 h 192"/>
                <a:gd name="T46" fmla="*/ 136 w 155"/>
                <a:gd name="T47" fmla="*/ 28 h 192"/>
                <a:gd name="T48" fmla="*/ 141 w 155"/>
                <a:gd name="T49" fmla="*/ 36 h 192"/>
                <a:gd name="T50" fmla="*/ 145 w 155"/>
                <a:gd name="T51" fmla="*/ 43 h 192"/>
                <a:gd name="T52" fmla="*/ 149 w 155"/>
                <a:gd name="T53" fmla="*/ 52 h 192"/>
                <a:gd name="T54" fmla="*/ 151 w 155"/>
                <a:gd name="T55" fmla="*/ 61 h 192"/>
                <a:gd name="T56" fmla="*/ 153 w 155"/>
                <a:gd name="T57" fmla="*/ 72 h 192"/>
                <a:gd name="T58" fmla="*/ 154 w 155"/>
                <a:gd name="T59" fmla="*/ 84 h 192"/>
                <a:gd name="T60" fmla="*/ 155 w 155"/>
                <a:gd name="T61" fmla="*/ 96 h 192"/>
                <a:gd name="T62" fmla="*/ 155 w 155"/>
                <a:gd name="T63" fmla="*/ 96 h 192"/>
                <a:gd name="T64" fmla="*/ 154 w 155"/>
                <a:gd name="T65" fmla="*/ 108 h 192"/>
                <a:gd name="T66" fmla="*/ 153 w 155"/>
                <a:gd name="T67" fmla="*/ 119 h 192"/>
                <a:gd name="T68" fmla="*/ 151 w 155"/>
                <a:gd name="T69" fmla="*/ 129 h 192"/>
                <a:gd name="T70" fmla="*/ 149 w 155"/>
                <a:gd name="T71" fmla="*/ 138 h 192"/>
                <a:gd name="T72" fmla="*/ 145 w 155"/>
                <a:gd name="T73" fmla="*/ 147 h 192"/>
                <a:gd name="T74" fmla="*/ 141 w 155"/>
                <a:gd name="T75" fmla="*/ 155 h 192"/>
                <a:gd name="T76" fmla="*/ 136 w 155"/>
                <a:gd name="T77" fmla="*/ 162 h 192"/>
                <a:gd name="T78" fmla="*/ 131 w 155"/>
                <a:gd name="T79" fmla="*/ 169 h 192"/>
                <a:gd name="T80" fmla="*/ 126 w 155"/>
                <a:gd name="T81" fmla="*/ 174 h 192"/>
                <a:gd name="T82" fmla="*/ 120 w 155"/>
                <a:gd name="T83" fmla="*/ 179 h 192"/>
                <a:gd name="T84" fmla="*/ 113 w 155"/>
                <a:gd name="T85" fmla="*/ 183 h 192"/>
                <a:gd name="T86" fmla="*/ 106 w 155"/>
                <a:gd name="T87" fmla="*/ 185 h 192"/>
                <a:gd name="T88" fmla="*/ 99 w 155"/>
                <a:gd name="T89" fmla="*/ 188 h 192"/>
                <a:gd name="T90" fmla="*/ 92 w 155"/>
                <a:gd name="T91" fmla="*/ 190 h 192"/>
                <a:gd name="T92" fmla="*/ 78 w 155"/>
                <a:gd name="T93" fmla="*/ 192 h 192"/>
                <a:gd name="T94" fmla="*/ 78 w 155"/>
                <a:gd name="T95" fmla="*/ 192 h 192"/>
                <a:gd name="T96" fmla="*/ 62 w 155"/>
                <a:gd name="T97" fmla="*/ 190 h 192"/>
                <a:gd name="T98" fmla="*/ 49 w 155"/>
                <a:gd name="T99" fmla="*/ 186 h 192"/>
                <a:gd name="T100" fmla="*/ 41 w 155"/>
                <a:gd name="T101" fmla="*/ 183 h 192"/>
                <a:gd name="T102" fmla="*/ 35 w 155"/>
                <a:gd name="T103" fmla="*/ 179 h 192"/>
                <a:gd name="T104" fmla="*/ 29 w 155"/>
                <a:gd name="T105" fmla="*/ 175 h 192"/>
                <a:gd name="T106" fmla="*/ 23 w 155"/>
                <a:gd name="T107" fmla="*/ 170 h 192"/>
                <a:gd name="T108" fmla="*/ 18 w 155"/>
                <a:gd name="T109" fmla="*/ 164 h 192"/>
                <a:gd name="T110" fmla="*/ 14 w 155"/>
                <a:gd name="T111" fmla="*/ 156 h 192"/>
                <a:gd name="T112" fmla="*/ 9 w 155"/>
                <a:gd name="T113" fmla="*/ 148 h 192"/>
                <a:gd name="T114" fmla="*/ 7 w 155"/>
                <a:gd name="T115" fmla="*/ 140 h 192"/>
                <a:gd name="T116" fmla="*/ 3 w 155"/>
                <a:gd name="T117" fmla="*/ 131 h 192"/>
                <a:gd name="T118" fmla="*/ 2 w 155"/>
                <a:gd name="T119" fmla="*/ 119 h 192"/>
                <a:gd name="T120" fmla="*/ 0 w 155"/>
                <a:gd name="T121" fmla="*/ 108 h 192"/>
                <a:gd name="T122" fmla="*/ 0 w 155"/>
                <a:gd name="T123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5" h="192">
                  <a:moveTo>
                    <a:pt x="0" y="96"/>
                  </a:moveTo>
                  <a:lnTo>
                    <a:pt x="0" y="96"/>
                  </a:lnTo>
                  <a:lnTo>
                    <a:pt x="0" y="84"/>
                  </a:lnTo>
                  <a:lnTo>
                    <a:pt x="2" y="71"/>
                  </a:lnTo>
                  <a:lnTo>
                    <a:pt x="3" y="61"/>
                  </a:lnTo>
                  <a:lnTo>
                    <a:pt x="7" y="51"/>
                  </a:lnTo>
                  <a:lnTo>
                    <a:pt x="9" y="43"/>
                  </a:lnTo>
                  <a:lnTo>
                    <a:pt x="14" y="34"/>
                  </a:lnTo>
                  <a:lnTo>
                    <a:pt x="18" y="28"/>
                  </a:lnTo>
                  <a:lnTo>
                    <a:pt x="23" y="22"/>
                  </a:lnTo>
                  <a:lnTo>
                    <a:pt x="29" y="17"/>
                  </a:lnTo>
                  <a:lnTo>
                    <a:pt x="35" y="11"/>
                  </a:lnTo>
                  <a:lnTo>
                    <a:pt x="41" y="9"/>
                  </a:lnTo>
                  <a:lnTo>
                    <a:pt x="49" y="5"/>
                  </a:lnTo>
                  <a:lnTo>
                    <a:pt x="62" y="1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92" y="1"/>
                  </a:lnTo>
                  <a:lnTo>
                    <a:pt x="106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1" y="23"/>
                  </a:lnTo>
                  <a:lnTo>
                    <a:pt x="136" y="28"/>
                  </a:lnTo>
                  <a:lnTo>
                    <a:pt x="141" y="36"/>
                  </a:lnTo>
                  <a:lnTo>
                    <a:pt x="145" y="43"/>
                  </a:lnTo>
                  <a:lnTo>
                    <a:pt x="149" y="52"/>
                  </a:lnTo>
                  <a:lnTo>
                    <a:pt x="151" y="61"/>
                  </a:lnTo>
                  <a:lnTo>
                    <a:pt x="153" y="72"/>
                  </a:lnTo>
                  <a:lnTo>
                    <a:pt x="154" y="84"/>
                  </a:lnTo>
                  <a:lnTo>
                    <a:pt x="155" y="96"/>
                  </a:lnTo>
                  <a:lnTo>
                    <a:pt x="155" y="96"/>
                  </a:lnTo>
                  <a:lnTo>
                    <a:pt x="154" y="108"/>
                  </a:lnTo>
                  <a:lnTo>
                    <a:pt x="153" y="119"/>
                  </a:lnTo>
                  <a:lnTo>
                    <a:pt x="151" y="129"/>
                  </a:lnTo>
                  <a:lnTo>
                    <a:pt x="149" y="138"/>
                  </a:lnTo>
                  <a:lnTo>
                    <a:pt x="145" y="147"/>
                  </a:lnTo>
                  <a:lnTo>
                    <a:pt x="141" y="155"/>
                  </a:lnTo>
                  <a:lnTo>
                    <a:pt x="136" y="162"/>
                  </a:lnTo>
                  <a:lnTo>
                    <a:pt x="131" y="169"/>
                  </a:lnTo>
                  <a:lnTo>
                    <a:pt x="126" y="174"/>
                  </a:lnTo>
                  <a:lnTo>
                    <a:pt x="120" y="179"/>
                  </a:lnTo>
                  <a:lnTo>
                    <a:pt x="113" y="183"/>
                  </a:lnTo>
                  <a:lnTo>
                    <a:pt x="106" y="185"/>
                  </a:lnTo>
                  <a:lnTo>
                    <a:pt x="99" y="188"/>
                  </a:lnTo>
                  <a:lnTo>
                    <a:pt x="92" y="190"/>
                  </a:lnTo>
                  <a:lnTo>
                    <a:pt x="78" y="192"/>
                  </a:lnTo>
                  <a:lnTo>
                    <a:pt x="78" y="192"/>
                  </a:lnTo>
                  <a:lnTo>
                    <a:pt x="62" y="190"/>
                  </a:lnTo>
                  <a:lnTo>
                    <a:pt x="49" y="186"/>
                  </a:lnTo>
                  <a:lnTo>
                    <a:pt x="41" y="183"/>
                  </a:lnTo>
                  <a:lnTo>
                    <a:pt x="35" y="179"/>
                  </a:lnTo>
                  <a:lnTo>
                    <a:pt x="29" y="175"/>
                  </a:lnTo>
                  <a:lnTo>
                    <a:pt x="23" y="170"/>
                  </a:lnTo>
                  <a:lnTo>
                    <a:pt x="18" y="164"/>
                  </a:lnTo>
                  <a:lnTo>
                    <a:pt x="14" y="156"/>
                  </a:lnTo>
                  <a:lnTo>
                    <a:pt x="9" y="148"/>
                  </a:lnTo>
                  <a:lnTo>
                    <a:pt x="7" y="140"/>
                  </a:lnTo>
                  <a:lnTo>
                    <a:pt x="3" y="131"/>
                  </a:lnTo>
                  <a:lnTo>
                    <a:pt x="2" y="119"/>
                  </a:lnTo>
                  <a:lnTo>
                    <a:pt x="0" y="108"/>
                  </a:lnTo>
                  <a:lnTo>
                    <a:pt x="0" y="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/>
            <p:cNvSpPr>
              <a:spLocks/>
            </p:cNvSpPr>
            <p:nvPr userDrawn="1"/>
          </p:nvSpPr>
          <p:spPr bwMode="auto">
            <a:xfrm>
              <a:off x="2069" y="2124"/>
              <a:ext cx="74" cy="97"/>
            </a:xfrm>
            <a:custGeom>
              <a:avLst/>
              <a:gdLst>
                <a:gd name="T0" fmla="*/ 0 w 150"/>
                <a:gd name="T1" fmla="*/ 97 h 194"/>
                <a:gd name="T2" fmla="*/ 0 w 150"/>
                <a:gd name="T3" fmla="*/ 97 h 194"/>
                <a:gd name="T4" fmla="*/ 0 w 150"/>
                <a:gd name="T5" fmla="*/ 85 h 194"/>
                <a:gd name="T6" fmla="*/ 1 w 150"/>
                <a:gd name="T7" fmla="*/ 73 h 194"/>
                <a:gd name="T8" fmla="*/ 4 w 150"/>
                <a:gd name="T9" fmla="*/ 63 h 194"/>
                <a:gd name="T10" fmla="*/ 6 w 150"/>
                <a:gd name="T11" fmla="*/ 53 h 194"/>
                <a:gd name="T12" fmla="*/ 9 w 150"/>
                <a:gd name="T13" fmla="*/ 44 h 194"/>
                <a:gd name="T14" fmla="*/ 14 w 150"/>
                <a:gd name="T15" fmla="*/ 37 h 194"/>
                <a:gd name="T16" fmla="*/ 18 w 150"/>
                <a:gd name="T17" fmla="*/ 29 h 194"/>
                <a:gd name="T18" fmla="*/ 23 w 150"/>
                <a:gd name="T19" fmla="*/ 23 h 194"/>
                <a:gd name="T20" fmla="*/ 28 w 150"/>
                <a:gd name="T21" fmla="*/ 18 h 194"/>
                <a:gd name="T22" fmla="*/ 34 w 150"/>
                <a:gd name="T23" fmla="*/ 12 h 194"/>
                <a:gd name="T24" fmla="*/ 41 w 150"/>
                <a:gd name="T25" fmla="*/ 9 h 194"/>
                <a:gd name="T26" fmla="*/ 47 w 150"/>
                <a:gd name="T27" fmla="*/ 6 h 194"/>
                <a:gd name="T28" fmla="*/ 61 w 150"/>
                <a:gd name="T29" fmla="*/ 2 h 194"/>
                <a:gd name="T30" fmla="*/ 75 w 150"/>
                <a:gd name="T31" fmla="*/ 0 h 194"/>
                <a:gd name="T32" fmla="*/ 75 w 150"/>
                <a:gd name="T33" fmla="*/ 0 h 194"/>
                <a:gd name="T34" fmla="*/ 84 w 150"/>
                <a:gd name="T35" fmla="*/ 1 h 194"/>
                <a:gd name="T36" fmla="*/ 92 w 150"/>
                <a:gd name="T37" fmla="*/ 2 h 194"/>
                <a:gd name="T38" fmla="*/ 99 w 150"/>
                <a:gd name="T39" fmla="*/ 4 h 194"/>
                <a:gd name="T40" fmla="*/ 106 w 150"/>
                <a:gd name="T41" fmla="*/ 6 h 194"/>
                <a:gd name="T42" fmla="*/ 113 w 150"/>
                <a:gd name="T43" fmla="*/ 10 h 194"/>
                <a:gd name="T44" fmla="*/ 118 w 150"/>
                <a:gd name="T45" fmla="*/ 15 h 194"/>
                <a:gd name="T46" fmla="*/ 125 w 150"/>
                <a:gd name="T47" fmla="*/ 19 h 194"/>
                <a:gd name="T48" fmla="*/ 130 w 150"/>
                <a:gd name="T49" fmla="*/ 25 h 194"/>
                <a:gd name="T50" fmla="*/ 133 w 150"/>
                <a:gd name="T51" fmla="*/ 31 h 194"/>
                <a:gd name="T52" fmla="*/ 139 w 150"/>
                <a:gd name="T53" fmla="*/ 39 h 194"/>
                <a:gd name="T54" fmla="*/ 141 w 150"/>
                <a:gd name="T55" fmla="*/ 47 h 194"/>
                <a:gd name="T56" fmla="*/ 145 w 150"/>
                <a:gd name="T57" fmla="*/ 56 h 194"/>
                <a:gd name="T58" fmla="*/ 149 w 150"/>
                <a:gd name="T59" fmla="*/ 75 h 194"/>
                <a:gd name="T60" fmla="*/ 150 w 150"/>
                <a:gd name="T61" fmla="*/ 97 h 194"/>
                <a:gd name="T62" fmla="*/ 150 w 150"/>
                <a:gd name="T63" fmla="*/ 97 h 194"/>
                <a:gd name="T64" fmla="*/ 149 w 150"/>
                <a:gd name="T65" fmla="*/ 119 h 194"/>
                <a:gd name="T66" fmla="*/ 145 w 150"/>
                <a:gd name="T67" fmla="*/ 138 h 194"/>
                <a:gd name="T68" fmla="*/ 141 w 150"/>
                <a:gd name="T69" fmla="*/ 147 h 194"/>
                <a:gd name="T70" fmla="*/ 139 w 150"/>
                <a:gd name="T71" fmla="*/ 155 h 194"/>
                <a:gd name="T72" fmla="*/ 133 w 150"/>
                <a:gd name="T73" fmla="*/ 162 h 194"/>
                <a:gd name="T74" fmla="*/ 130 w 150"/>
                <a:gd name="T75" fmla="*/ 168 h 194"/>
                <a:gd name="T76" fmla="*/ 125 w 150"/>
                <a:gd name="T77" fmla="*/ 175 h 194"/>
                <a:gd name="T78" fmla="*/ 118 w 150"/>
                <a:gd name="T79" fmla="*/ 180 h 194"/>
                <a:gd name="T80" fmla="*/ 113 w 150"/>
                <a:gd name="T81" fmla="*/ 184 h 194"/>
                <a:gd name="T82" fmla="*/ 106 w 150"/>
                <a:gd name="T83" fmla="*/ 187 h 194"/>
                <a:gd name="T84" fmla="*/ 99 w 150"/>
                <a:gd name="T85" fmla="*/ 190 h 194"/>
                <a:gd name="T86" fmla="*/ 92 w 150"/>
                <a:gd name="T87" fmla="*/ 191 h 194"/>
                <a:gd name="T88" fmla="*/ 84 w 150"/>
                <a:gd name="T89" fmla="*/ 193 h 194"/>
                <a:gd name="T90" fmla="*/ 75 w 150"/>
                <a:gd name="T91" fmla="*/ 194 h 194"/>
                <a:gd name="T92" fmla="*/ 75 w 150"/>
                <a:gd name="T93" fmla="*/ 194 h 194"/>
                <a:gd name="T94" fmla="*/ 61 w 150"/>
                <a:gd name="T95" fmla="*/ 193 h 194"/>
                <a:gd name="T96" fmla="*/ 47 w 150"/>
                <a:gd name="T97" fmla="*/ 187 h 194"/>
                <a:gd name="T98" fmla="*/ 41 w 150"/>
                <a:gd name="T99" fmla="*/ 185 h 194"/>
                <a:gd name="T100" fmla="*/ 34 w 150"/>
                <a:gd name="T101" fmla="*/ 181 h 194"/>
                <a:gd name="T102" fmla="*/ 28 w 150"/>
                <a:gd name="T103" fmla="*/ 176 h 194"/>
                <a:gd name="T104" fmla="*/ 23 w 150"/>
                <a:gd name="T105" fmla="*/ 171 h 194"/>
                <a:gd name="T106" fmla="*/ 18 w 150"/>
                <a:gd name="T107" fmla="*/ 165 h 194"/>
                <a:gd name="T108" fmla="*/ 14 w 150"/>
                <a:gd name="T109" fmla="*/ 157 h 194"/>
                <a:gd name="T110" fmla="*/ 9 w 150"/>
                <a:gd name="T111" fmla="*/ 149 h 194"/>
                <a:gd name="T112" fmla="*/ 6 w 150"/>
                <a:gd name="T113" fmla="*/ 141 h 194"/>
                <a:gd name="T114" fmla="*/ 4 w 150"/>
                <a:gd name="T115" fmla="*/ 130 h 194"/>
                <a:gd name="T116" fmla="*/ 1 w 150"/>
                <a:gd name="T117" fmla="*/ 120 h 194"/>
                <a:gd name="T118" fmla="*/ 0 w 150"/>
                <a:gd name="T119" fmla="*/ 109 h 194"/>
                <a:gd name="T120" fmla="*/ 0 w 150"/>
                <a:gd name="T12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194">
                  <a:moveTo>
                    <a:pt x="0" y="97"/>
                  </a:moveTo>
                  <a:lnTo>
                    <a:pt x="0" y="97"/>
                  </a:lnTo>
                  <a:lnTo>
                    <a:pt x="0" y="85"/>
                  </a:lnTo>
                  <a:lnTo>
                    <a:pt x="1" y="73"/>
                  </a:lnTo>
                  <a:lnTo>
                    <a:pt x="4" y="63"/>
                  </a:lnTo>
                  <a:lnTo>
                    <a:pt x="6" y="53"/>
                  </a:lnTo>
                  <a:lnTo>
                    <a:pt x="9" y="44"/>
                  </a:lnTo>
                  <a:lnTo>
                    <a:pt x="14" y="37"/>
                  </a:lnTo>
                  <a:lnTo>
                    <a:pt x="18" y="29"/>
                  </a:lnTo>
                  <a:lnTo>
                    <a:pt x="23" y="23"/>
                  </a:lnTo>
                  <a:lnTo>
                    <a:pt x="28" y="18"/>
                  </a:lnTo>
                  <a:lnTo>
                    <a:pt x="34" y="12"/>
                  </a:lnTo>
                  <a:lnTo>
                    <a:pt x="41" y="9"/>
                  </a:lnTo>
                  <a:lnTo>
                    <a:pt x="47" y="6"/>
                  </a:lnTo>
                  <a:lnTo>
                    <a:pt x="61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4"/>
                  </a:lnTo>
                  <a:lnTo>
                    <a:pt x="106" y="6"/>
                  </a:lnTo>
                  <a:lnTo>
                    <a:pt x="113" y="10"/>
                  </a:lnTo>
                  <a:lnTo>
                    <a:pt x="118" y="15"/>
                  </a:lnTo>
                  <a:lnTo>
                    <a:pt x="125" y="19"/>
                  </a:lnTo>
                  <a:lnTo>
                    <a:pt x="130" y="25"/>
                  </a:lnTo>
                  <a:lnTo>
                    <a:pt x="133" y="31"/>
                  </a:lnTo>
                  <a:lnTo>
                    <a:pt x="139" y="39"/>
                  </a:lnTo>
                  <a:lnTo>
                    <a:pt x="141" y="47"/>
                  </a:lnTo>
                  <a:lnTo>
                    <a:pt x="145" y="56"/>
                  </a:lnTo>
                  <a:lnTo>
                    <a:pt x="149" y="75"/>
                  </a:lnTo>
                  <a:lnTo>
                    <a:pt x="150" y="97"/>
                  </a:lnTo>
                  <a:lnTo>
                    <a:pt x="150" y="97"/>
                  </a:lnTo>
                  <a:lnTo>
                    <a:pt x="149" y="119"/>
                  </a:lnTo>
                  <a:lnTo>
                    <a:pt x="145" y="138"/>
                  </a:lnTo>
                  <a:lnTo>
                    <a:pt x="141" y="147"/>
                  </a:lnTo>
                  <a:lnTo>
                    <a:pt x="139" y="155"/>
                  </a:lnTo>
                  <a:lnTo>
                    <a:pt x="133" y="162"/>
                  </a:lnTo>
                  <a:lnTo>
                    <a:pt x="130" y="168"/>
                  </a:lnTo>
                  <a:lnTo>
                    <a:pt x="125" y="175"/>
                  </a:lnTo>
                  <a:lnTo>
                    <a:pt x="118" y="180"/>
                  </a:lnTo>
                  <a:lnTo>
                    <a:pt x="113" y="184"/>
                  </a:lnTo>
                  <a:lnTo>
                    <a:pt x="106" y="187"/>
                  </a:lnTo>
                  <a:lnTo>
                    <a:pt x="99" y="190"/>
                  </a:lnTo>
                  <a:lnTo>
                    <a:pt x="92" y="191"/>
                  </a:lnTo>
                  <a:lnTo>
                    <a:pt x="84" y="193"/>
                  </a:lnTo>
                  <a:lnTo>
                    <a:pt x="75" y="194"/>
                  </a:lnTo>
                  <a:lnTo>
                    <a:pt x="75" y="194"/>
                  </a:lnTo>
                  <a:lnTo>
                    <a:pt x="61" y="193"/>
                  </a:lnTo>
                  <a:lnTo>
                    <a:pt x="47" y="187"/>
                  </a:lnTo>
                  <a:lnTo>
                    <a:pt x="41" y="185"/>
                  </a:lnTo>
                  <a:lnTo>
                    <a:pt x="34" y="181"/>
                  </a:lnTo>
                  <a:lnTo>
                    <a:pt x="28" y="176"/>
                  </a:lnTo>
                  <a:lnTo>
                    <a:pt x="23" y="171"/>
                  </a:lnTo>
                  <a:lnTo>
                    <a:pt x="18" y="165"/>
                  </a:lnTo>
                  <a:lnTo>
                    <a:pt x="14" y="157"/>
                  </a:lnTo>
                  <a:lnTo>
                    <a:pt x="9" y="149"/>
                  </a:lnTo>
                  <a:lnTo>
                    <a:pt x="6" y="141"/>
                  </a:lnTo>
                  <a:lnTo>
                    <a:pt x="4" y="130"/>
                  </a:lnTo>
                  <a:lnTo>
                    <a:pt x="1" y="120"/>
                  </a:lnTo>
                  <a:lnTo>
                    <a:pt x="0" y="109"/>
                  </a:lnTo>
                  <a:lnTo>
                    <a:pt x="0" y="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/>
            <p:cNvSpPr>
              <a:spLocks/>
            </p:cNvSpPr>
            <p:nvPr userDrawn="1"/>
          </p:nvSpPr>
          <p:spPr bwMode="auto">
            <a:xfrm>
              <a:off x="2048" y="2105"/>
              <a:ext cx="119" cy="173"/>
            </a:xfrm>
            <a:custGeom>
              <a:avLst/>
              <a:gdLst>
                <a:gd name="T0" fmla="*/ 0 w 239"/>
                <a:gd name="T1" fmla="*/ 5 h 345"/>
                <a:gd name="T2" fmla="*/ 0 w 239"/>
                <a:gd name="T3" fmla="*/ 345 h 345"/>
                <a:gd name="T4" fmla="*/ 43 w 239"/>
                <a:gd name="T5" fmla="*/ 345 h 345"/>
                <a:gd name="T6" fmla="*/ 43 w 239"/>
                <a:gd name="T7" fmla="*/ 223 h 345"/>
                <a:gd name="T8" fmla="*/ 43 w 239"/>
                <a:gd name="T9" fmla="*/ 223 h 345"/>
                <a:gd name="T10" fmla="*/ 50 w 239"/>
                <a:gd name="T11" fmla="*/ 232 h 345"/>
                <a:gd name="T12" fmla="*/ 57 w 239"/>
                <a:gd name="T13" fmla="*/ 241 h 345"/>
                <a:gd name="T14" fmla="*/ 66 w 239"/>
                <a:gd name="T15" fmla="*/ 249 h 345"/>
                <a:gd name="T16" fmla="*/ 76 w 239"/>
                <a:gd name="T17" fmla="*/ 255 h 345"/>
                <a:gd name="T18" fmla="*/ 88 w 239"/>
                <a:gd name="T19" fmla="*/ 260 h 345"/>
                <a:gd name="T20" fmla="*/ 99 w 239"/>
                <a:gd name="T21" fmla="*/ 264 h 345"/>
                <a:gd name="T22" fmla="*/ 113 w 239"/>
                <a:gd name="T23" fmla="*/ 266 h 345"/>
                <a:gd name="T24" fmla="*/ 128 w 239"/>
                <a:gd name="T25" fmla="*/ 268 h 345"/>
                <a:gd name="T26" fmla="*/ 128 w 239"/>
                <a:gd name="T27" fmla="*/ 268 h 345"/>
                <a:gd name="T28" fmla="*/ 140 w 239"/>
                <a:gd name="T29" fmla="*/ 268 h 345"/>
                <a:gd name="T30" fmla="*/ 150 w 239"/>
                <a:gd name="T31" fmla="*/ 265 h 345"/>
                <a:gd name="T32" fmla="*/ 162 w 239"/>
                <a:gd name="T33" fmla="*/ 263 h 345"/>
                <a:gd name="T34" fmla="*/ 172 w 239"/>
                <a:gd name="T35" fmla="*/ 259 h 345"/>
                <a:gd name="T36" fmla="*/ 181 w 239"/>
                <a:gd name="T37" fmla="*/ 254 h 345"/>
                <a:gd name="T38" fmla="*/ 189 w 239"/>
                <a:gd name="T39" fmla="*/ 247 h 345"/>
                <a:gd name="T40" fmla="*/ 198 w 239"/>
                <a:gd name="T41" fmla="*/ 241 h 345"/>
                <a:gd name="T42" fmla="*/ 206 w 239"/>
                <a:gd name="T43" fmla="*/ 233 h 345"/>
                <a:gd name="T44" fmla="*/ 214 w 239"/>
                <a:gd name="T45" fmla="*/ 223 h 345"/>
                <a:gd name="T46" fmla="*/ 220 w 239"/>
                <a:gd name="T47" fmla="*/ 214 h 345"/>
                <a:gd name="T48" fmla="*/ 226 w 239"/>
                <a:gd name="T49" fmla="*/ 203 h 345"/>
                <a:gd name="T50" fmla="*/ 230 w 239"/>
                <a:gd name="T51" fmla="*/ 192 h 345"/>
                <a:gd name="T52" fmla="*/ 234 w 239"/>
                <a:gd name="T53" fmla="*/ 178 h 345"/>
                <a:gd name="T54" fmla="*/ 236 w 239"/>
                <a:gd name="T55" fmla="*/ 164 h 345"/>
                <a:gd name="T56" fmla="*/ 239 w 239"/>
                <a:gd name="T57" fmla="*/ 150 h 345"/>
                <a:gd name="T58" fmla="*/ 239 w 239"/>
                <a:gd name="T59" fmla="*/ 134 h 345"/>
                <a:gd name="T60" fmla="*/ 239 w 239"/>
                <a:gd name="T61" fmla="*/ 134 h 345"/>
                <a:gd name="T62" fmla="*/ 239 w 239"/>
                <a:gd name="T63" fmla="*/ 118 h 345"/>
                <a:gd name="T64" fmla="*/ 236 w 239"/>
                <a:gd name="T65" fmla="*/ 104 h 345"/>
                <a:gd name="T66" fmla="*/ 234 w 239"/>
                <a:gd name="T67" fmla="*/ 90 h 345"/>
                <a:gd name="T68" fmla="*/ 230 w 239"/>
                <a:gd name="T69" fmla="*/ 77 h 345"/>
                <a:gd name="T70" fmla="*/ 226 w 239"/>
                <a:gd name="T71" fmla="*/ 66 h 345"/>
                <a:gd name="T72" fmla="*/ 220 w 239"/>
                <a:gd name="T73" fmla="*/ 55 h 345"/>
                <a:gd name="T74" fmla="*/ 214 w 239"/>
                <a:gd name="T75" fmla="*/ 44 h 345"/>
                <a:gd name="T76" fmla="*/ 206 w 239"/>
                <a:gd name="T77" fmla="*/ 36 h 345"/>
                <a:gd name="T78" fmla="*/ 198 w 239"/>
                <a:gd name="T79" fmla="*/ 28 h 345"/>
                <a:gd name="T80" fmla="*/ 189 w 239"/>
                <a:gd name="T81" fmla="*/ 20 h 345"/>
                <a:gd name="T82" fmla="*/ 181 w 239"/>
                <a:gd name="T83" fmla="*/ 14 h 345"/>
                <a:gd name="T84" fmla="*/ 172 w 239"/>
                <a:gd name="T85" fmla="*/ 9 h 345"/>
                <a:gd name="T86" fmla="*/ 162 w 239"/>
                <a:gd name="T87" fmla="*/ 5 h 345"/>
                <a:gd name="T88" fmla="*/ 150 w 239"/>
                <a:gd name="T89" fmla="*/ 3 h 345"/>
                <a:gd name="T90" fmla="*/ 140 w 239"/>
                <a:gd name="T91" fmla="*/ 1 h 345"/>
                <a:gd name="T92" fmla="*/ 128 w 239"/>
                <a:gd name="T93" fmla="*/ 0 h 345"/>
                <a:gd name="T94" fmla="*/ 128 w 239"/>
                <a:gd name="T95" fmla="*/ 0 h 345"/>
                <a:gd name="T96" fmla="*/ 113 w 239"/>
                <a:gd name="T97" fmla="*/ 1 h 345"/>
                <a:gd name="T98" fmla="*/ 99 w 239"/>
                <a:gd name="T99" fmla="*/ 4 h 345"/>
                <a:gd name="T100" fmla="*/ 88 w 239"/>
                <a:gd name="T101" fmla="*/ 8 h 345"/>
                <a:gd name="T102" fmla="*/ 76 w 239"/>
                <a:gd name="T103" fmla="*/ 13 h 345"/>
                <a:gd name="T104" fmla="*/ 66 w 239"/>
                <a:gd name="T105" fmla="*/ 19 h 345"/>
                <a:gd name="T106" fmla="*/ 57 w 239"/>
                <a:gd name="T107" fmla="*/ 27 h 345"/>
                <a:gd name="T108" fmla="*/ 50 w 239"/>
                <a:gd name="T109" fmla="*/ 36 h 345"/>
                <a:gd name="T110" fmla="*/ 43 w 239"/>
                <a:gd name="T111" fmla="*/ 46 h 345"/>
                <a:gd name="T112" fmla="*/ 43 w 239"/>
                <a:gd name="T113" fmla="*/ 5 h 345"/>
                <a:gd name="T114" fmla="*/ 0 w 239"/>
                <a:gd name="T115" fmla="*/ 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9" h="345">
                  <a:moveTo>
                    <a:pt x="0" y="5"/>
                  </a:moveTo>
                  <a:lnTo>
                    <a:pt x="0" y="345"/>
                  </a:lnTo>
                  <a:lnTo>
                    <a:pt x="43" y="345"/>
                  </a:lnTo>
                  <a:lnTo>
                    <a:pt x="43" y="223"/>
                  </a:lnTo>
                  <a:lnTo>
                    <a:pt x="43" y="223"/>
                  </a:lnTo>
                  <a:lnTo>
                    <a:pt x="50" y="232"/>
                  </a:lnTo>
                  <a:lnTo>
                    <a:pt x="57" y="241"/>
                  </a:lnTo>
                  <a:lnTo>
                    <a:pt x="66" y="249"/>
                  </a:lnTo>
                  <a:lnTo>
                    <a:pt x="76" y="255"/>
                  </a:lnTo>
                  <a:lnTo>
                    <a:pt x="88" y="260"/>
                  </a:lnTo>
                  <a:lnTo>
                    <a:pt x="99" y="264"/>
                  </a:lnTo>
                  <a:lnTo>
                    <a:pt x="113" y="266"/>
                  </a:lnTo>
                  <a:lnTo>
                    <a:pt x="128" y="268"/>
                  </a:lnTo>
                  <a:lnTo>
                    <a:pt x="128" y="268"/>
                  </a:lnTo>
                  <a:lnTo>
                    <a:pt x="140" y="268"/>
                  </a:lnTo>
                  <a:lnTo>
                    <a:pt x="150" y="265"/>
                  </a:lnTo>
                  <a:lnTo>
                    <a:pt x="162" y="263"/>
                  </a:lnTo>
                  <a:lnTo>
                    <a:pt x="172" y="259"/>
                  </a:lnTo>
                  <a:lnTo>
                    <a:pt x="181" y="254"/>
                  </a:lnTo>
                  <a:lnTo>
                    <a:pt x="189" y="247"/>
                  </a:lnTo>
                  <a:lnTo>
                    <a:pt x="198" y="241"/>
                  </a:lnTo>
                  <a:lnTo>
                    <a:pt x="206" y="233"/>
                  </a:lnTo>
                  <a:lnTo>
                    <a:pt x="214" y="223"/>
                  </a:lnTo>
                  <a:lnTo>
                    <a:pt x="220" y="214"/>
                  </a:lnTo>
                  <a:lnTo>
                    <a:pt x="226" y="203"/>
                  </a:lnTo>
                  <a:lnTo>
                    <a:pt x="230" y="192"/>
                  </a:lnTo>
                  <a:lnTo>
                    <a:pt x="234" y="178"/>
                  </a:lnTo>
                  <a:lnTo>
                    <a:pt x="236" y="164"/>
                  </a:lnTo>
                  <a:lnTo>
                    <a:pt x="239" y="150"/>
                  </a:lnTo>
                  <a:lnTo>
                    <a:pt x="239" y="134"/>
                  </a:lnTo>
                  <a:lnTo>
                    <a:pt x="239" y="134"/>
                  </a:lnTo>
                  <a:lnTo>
                    <a:pt x="239" y="118"/>
                  </a:lnTo>
                  <a:lnTo>
                    <a:pt x="236" y="104"/>
                  </a:lnTo>
                  <a:lnTo>
                    <a:pt x="234" y="90"/>
                  </a:lnTo>
                  <a:lnTo>
                    <a:pt x="230" y="77"/>
                  </a:lnTo>
                  <a:lnTo>
                    <a:pt x="226" y="66"/>
                  </a:lnTo>
                  <a:lnTo>
                    <a:pt x="220" y="55"/>
                  </a:lnTo>
                  <a:lnTo>
                    <a:pt x="214" y="44"/>
                  </a:lnTo>
                  <a:lnTo>
                    <a:pt x="206" y="36"/>
                  </a:lnTo>
                  <a:lnTo>
                    <a:pt x="198" y="28"/>
                  </a:lnTo>
                  <a:lnTo>
                    <a:pt x="189" y="20"/>
                  </a:lnTo>
                  <a:lnTo>
                    <a:pt x="181" y="14"/>
                  </a:lnTo>
                  <a:lnTo>
                    <a:pt x="172" y="9"/>
                  </a:lnTo>
                  <a:lnTo>
                    <a:pt x="162" y="5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3" y="1"/>
                  </a:lnTo>
                  <a:lnTo>
                    <a:pt x="99" y="4"/>
                  </a:lnTo>
                  <a:lnTo>
                    <a:pt x="88" y="8"/>
                  </a:lnTo>
                  <a:lnTo>
                    <a:pt x="76" y="13"/>
                  </a:lnTo>
                  <a:lnTo>
                    <a:pt x="66" y="19"/>
                  </a:lnTo>
                  <a:lnTo>
                    <a:pt x="57" y="27"/>
                  </a:lnTo>
                  <a:lnTo>
                    <a:pt x="50" y="36"/>
                  </a:lnTo>
                  <a:lnTo>
                    <a:pt x="43" y="46"/>
                  </a:lnTo>
                  <a:lnTo>
                    <a:pt x="43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"/>
            <p:cNvSpPr>
              <a:spLocks/>
            </p:cNvSpPr>
            <p:nvPr userDrawn="1"/>
          </p:nvSpPr>
          <p:spPr bwMode="auto">
            <a:xfrm>
              <a:off x="1834" y="2105"/>
              <a:ext cx="183" cy="131"/>
            </a:xfrm>
            <a:custGeom>
              <a:avLst/>
              <a:gdLst>
                <a:gd name="T0" fmla="*/ 43 w 367"/>
                <a:gd name="T1" fmla="*/ 122 h 261"/>
                <a:gd name="T2" fmla="*/ 49 w 367"/>
                <a:gd name="T3" fmla="*/ 85 h 261"/>
                <a:gd name="T4" fmla="*/ 61 w 367"/>
                <a:gd name="T5" fmla="*/ 58 h 261"/>
                <a:gd name="T6" fmla="*/ 70 w 367"/>
                <a:gd name="T7" fmla="*/ 49 h 261"/>
                <a:gd name="T8" fmla="*/ 80 w 367"/>
                <a:gd name="T9" fmla="*/ 43 h 261"/>
                <a:gd name="T10" fmla="*/ 107 w 367"/>
                <a:gd name="T11" fmla="*/ 38 h 261"/>
                <a:gd name="T12" fmla="*/ 115 w 367"/>
                <a:gd name="T13" fmla="*/ 38 h 261"/>
                <a:gd name="T14" fmla="*/ 130 w 367"/>
                <a:gd name="T15" fmla="*/ 42 h 261"/>
                <a:gd name="T16" fmla="*/ 140 w 367"/>
                <a:gd name="T17" fmla="*/ 47 h 261"/>
                <a:gd name="T18" fmla="*/ 149 w 367"/>
                <a:gd name="T19" fmla="*/ 55 h 261"/>
                <a:gd name="T20" fmla="*/ 156 w 367"/>
                <a:gd name="T21" fmla="*/ 71 h 261"/>
                <a:gd name="T22" fmla="*/ 162 w 367"/>
                <a:gd name="T23" fmla="*/ 98 h 261"/>
                <a:gd name="T24" fmla="*/ 162 w 367"/>
                <a:gd name="T25" fmla="*/ 261 h 261"/>
                <a:gd name="T26" fmla="*/ 206 w 367"/>
                <a:gd name="T27" fmla="*/ 122 h 261"/>
                <a:gd name="T28" fmla="*/ 207 w 367"/>
                <a:gd name="T29" fmla="*/ 103 h 261"/>
                <a:gd name="T30" fmla="*/ 215 w 367"/>
                <a:gd name="T31" fmla="*/ 71 h 261"/>
                <a:gd name="T32" fmla="*/ 228 w 367"/>
                <a:gd name="T33" fmla="*/ 55 h 261"/>
                <a:gd name="T34" fmla="*/ 236 w 367"/>
                <a:gd name="T35" fmla="*/ 46 h 261"/>
                <a:gd name="T36" fmla="*/ 254 w 367"/>
                <a:gd name="T37" fmla="*/ 39 h 261"/>
                <a:gd name="T38" fmla="*/ 268 w 367"/>
                <a:gd name="T39" fmla="*/ 38 h 261"/>
                <a:gd name="T40" fmla="*/ 285 w 367"/>
                <a:gd name="T41" fmla="*/ 39 h 261"/>
                <a:gd name="T42" fmla="*/ 297 w 367"/>
                <a:gd name="T43" fmla="*/ 44 h 261"/>
                <a:gd name="T44" fmla="*/ 306 w 367"/>
                <a:gd name="T45" fmla="*/ 51 h 261"/>
                <a:gd name="T46" fmla="*/ 314 w 367"/>
                <a:gd name="T47" fmla="*/ 60 h 261"/>
                <a:gd name="T48" fmla="*/ 322 w 367"/>
                <a:gd name="T49" fmla="*/ 84 h 261"/>
                <a:gd name="T50" fmla="*/ 324 w 367"/>
                <a:gd name="T51" fmla="*/ 112 h 261"/>
                <a:gd name="T52" fmla="*/ 367 w 367"/>
                <a:gd name="T53" fmla="*/ 261 h 261"/>
                <a:gd name="T54" fmla="*/ 367 w 367"/>
                <a:gd name="T55" fmla="*/ 99 h 261"/>
                <a:gd name="T56" fmla="*/ 362 w 367"/>
                <a:gd name="T57" fmla="*/ 58 h 261"/>
                <a:gd name="T58" fmla="*/ 357 w 367"/>
                <a:gd name="T59" fmla="*/ 42 h 261"/>
                <a:gd name="T60" fmla="*/ 348 w 367"/>
                <a:gd name="T61" fmla="*/ 28 h 261"/>
                <a:gd name="T62" fmla="*/ 337 w 367"/>
                <a:gd name="T63" fmla="*/ 16 h 261"/>
                <a:gd name="T64" fmla="*/ 322 w 367"/>
                <a:gd name="T65" fmla="*/ 8 h 261"/>
                <a:gd name="T66" fmla="*/ 305 w 367"/>
                <a:gd name="T67" fmla="*/ 3 h 261"/>
                <a:gd name="T68" fmla="*/ 283 w 367"/>
                <a:gd name="T69" fmla="*/ 0 h 261"/>
                <a:gd name="T70" fmla="*/ 271 w 367"/>
                <a:gd name="T71" fmla="*/ 1 h 261"/>
                <a:gd name="T72" fmla="*/ 245 w 367"/>
                <a:gd name="T73" fmla="*/ 6 h 261"/>
                <a:gd name="T74" fmla="*/ 224 w 367"/>
                <a:gd name="T75" fmla="*/ 18 h 261"/>
                <a:gd name="T76" fmla="*/ 205 w 367"/>
                <a:gd name="T77" fmla="*/ 34 h 261"/>
                <a:gd name="T78" fmla="*/ 197 w 367"/>
                <a:gd name="T79" fmla="*/ 46 h 261"/>
                <a:gd name="T80" fmla="*/ 186 w 367"/>
                <a:gd name="T81" fmla="*/ 27 h 261"/>
                <a:gd name="T82" fmla="*/ 170 w 367"/>
                <a:gd name="T83" fmla="*/ 13 h 261"/>
                <a:gd name="T84" fmla="*/ 149 w 367"/>
                <a:gd name="T85" fmla="*/ 4 h 261"/>
                <a:gd name="T86" fmla="*/ 122 w 367"/>
                <a:gd name="T87" fmla="*/ 0 h 261"/>
                <a:gd name="T88" fmla="*/ 108 w 367"/>
                <a:gd name="T89" fmla="*/ 1 h 261"/>
                <a:gd name="T90" fmla="*/ 84 w 367"/>
                <a:gd name="T91" fmla="*/ 8 h 261"/>
                <a:gd name="T92" fmla="*/ 65 w 367"/>
                <a:gd name="T93" fmla="*/ 19 h 261"/>
                <a:gd name="T94" fmla="*/ 50 w 367"/>
                <a:gd name="T95" fmla="*/ 34 h 261"/>
                <a:gd name="T96" fmla="*/ 43 w 367"/>
                <a:gd name="T97" fmla="*/ 5 h 261"/>
                <a:gd name="T98" fmla="*/ 0 w 367"/>
                <a:gd name="T99" fmla="*/ 261 h 261"/>
                <a:gd name="T100" fmla="*/ 43 w 367"/>
                <a:gd name="T101" fmla="*/ 122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7" h="261">
                  <a:moveTo>
                    <a:pt x="43" y="122"/>
                  </a:moveTo>
                  <a:lnTo>
                    <a:pt x="43" y="122"/>
                  </a:lnTo>
                  <a:lnTo>
                    <a:pt x="45" y="103"/>
                  </a:lnTo>
                  <a:lnTo>
                    <a:pt x="49" y="85"/>
                  </a:lnTo>
                  <a:lnTo>
                    <a:pt x="54" y="71"/>
                  </a:lnTo>
                  <a:lnTo>
                    <a:pt x="61" y="58"/>
                  </a:lnTo>
                  <a:lnTo>
                    <a:pt x="65" y="55"/>
                  </a:lnTo>
                  <a:lnTo>
                    <a:pt x="70" y="49"/>
                  </a:lnTo>
                  <a:lnTo>
                    <a:pt x="75" y="46"/>
                  </a:lnTo>
                  <a:lnTo>
                    <a:pt x="80" y="43"/>
                  </a:lnTo>
                  <a:lnTo>
                    <a:pt x="93" y="39"/>
                  </a:lnTo>
                  <a:lnTo>
                    <a:pt x="107" y="38"/>
                  </a:lnTo>
                  <a:lnTo>
                    <a:pt x="107" y="38"/>
                  </a:lnTo>
                  <a:lnTo>
                    <a:pt x="115" y="38"/>
                  </a:lnTo>
                  <a:lnTo>
                    <a:pt x="122" y="39"/>
                  </a:lnTo>
                  <a:lnTo>
                    <a:pt x="130" y="42"/>
                  </a:lnTo>
                  <a:lnTo>
                    <a:pt x="135" y="44"/>
                  </a:lnTo>
                  <a:lnTo>
                    <a:pt x="140" y="47"/>
                  </a:lnTo>
                  <a:lnTo>
                    <a:pt x="145" y="51"/>
                  </a:lnTo>
                  <a:lnTo>
                    <a:pt x="149" y="55"/>
                  </a:lnTo>
                  <a:lnTo>
                    <a:pt x="153" y="60"/>
                  </a:lnTo>
                  <a:lnTo>
                    <a:pt x="156" y="71"/>
                  </a:lnTo>
                  <a:lnTo>
                    <a:pt x="160" y="84"/>
                  </a:lnTo>
                  <a:lnTo>
                    <a:pt x="162" y="98"/>
                  </a:lnTo>
                  <a:lnTo>
                    <a:pt x="162" y="112"/>
                  </a:lnTo>
                  <a:lnTo>
                    <a:pt x="162" y="261"/>
                  </a:lnTo>
                  <a:lnTo>
                    <a:pt x="206" y="261"/>
                  </a:lnTo>
                  <a:lnTo>
                    <a:pt x="206" y="122"/>
                  </a:lnTo>
                  <a:lnTo>
                    <a:pt x="206" y="122"/>
                  </a:lnTo>
                  <a:lnTo>
                    <a:pt x="207" y="103"/>
                  </a:lnTo>
                  <a:lnTo>
                    <a:pt x="210" y="85"/>
                  </a:lnTo>
                  <a:lnTo>
                    <a:pt x="215" y="71"/>
                  </a:lnTo>
                  <a:lnTo>
                    <a:pt x="223" y="58"/>
                  </a:lnTo>
                  <a:lnTo>
                    <a:pt x="228" y="55"/>
                  </a:lnTo>
                  <a:lnTo>
                    <a:pt x="231" y="49"/>
                  </a:lnTo>
                  <a:lnTo>
                    <a:pt x="236" y="46"/>
                  </a:lnTo>
                  <a:lnTo>
                    <a:pt x="243" y="43"/>
                  </a:lnTo>
                  <a:lnTo>
                    <a:pt x="254" y="39"/>
                  </a:lnTo>
                  <a:lnTo>
                    <a:pt x="268" y="38"/>
                  </a:lnTo>
                  <a:lnTo>
                    <a:pt x="268" y="38"/>
                  </a:lnTo>
                  <a:lnTo>
                    <a:pt x="277" y="38"/>
                  </a:lnTo>
                  <a:lnTo>
                    <a:pt x="285" y="39"/>
                  </a:lnTo>
                  <a:lnTo>
                    <a:pt x="291" y="42"/>
                  </a:lnTo>
                  <a:lnTo>
                    <a:pt x="297" y="44"/>
                  </a:lnTo>
                  <a:lnTo>
                    <a:pt x="303" y="47"/>
                  </a:lnTo>
                  <a:lnTo>
                    <a:pt x="306" y="51"/>
                  </a:lnTo>
                  <a:lnTo>
                    <a:pt x="310" y="55"/>
                  </a:lnTo>
                  <a:lnTo>
                    <a:pt x="314" y="60"/>
                  </a:lnTo>
                  <a:lnTo>
                    <a:pt x="319" y="71"/>
                  </a:lnTo>
                  <a:lnTo>
                    <a:pt x="322" y="84"/>
                  </a:lnTo>
                  <a:lnTo>
                    <a:pt x="323" y="98"/>
                  </a:lnTo>
                  <a:lnTo>
                    <a:pt x="324" y="112"/>
                  </a:lnTo>
                  <a:lnTo>
                    <a:pt x="324" y="261"/>
                  </a:lnTo>
                  <a:lnTo>
                    <a:pt x="367" y="261"/>
                  </a:lnTo>
                  <a:lnTo>
                    <a:pt x="367" y="99"/>
                  </a:lnTo>
                  <a:lnTo>
                    <a:pt x="367" y="99"/>
                  </a:lnTo>
                  <a:lnTo>
                    <a:pt x="366" y="77"/>
                  </a:lnTo>
                  <a:lnTo>
                    <a:pt x="362" y="58"/>
                  </a:lnTo>
                  <a:lnTo>
                    <a:pt x="360" y="49"/>
                  </a:lnTo>
                  <a:lnTo>
                    <a:pt x="357" y="42"/>
                  </a:lnTo>
                  <a:lnTo>
                    <a:pt x="353" y="34"/>
                  </a:lnTo>
                  <a:lnTo>
                    <a:pt x="348" y="28"/>
                  </a:lnTo>
                  <a:lnTo>
                    <a:pt x="343" y="22"/>
                  </a:lnTo>
                  <a:lnTo>
                    <a:pt x="337" y="16"/>
                  </a:lnTo>
                  <a:lnTo>
                    <a:pt x="329" y="11"/>
                  </a:lnTo>
                  <a:lnTo>
                    <a:pt x="322" y="8"/>
                  </a:lnTo>
                  <a:lnTo>
                    <a:pt x="314" y="4"/>
                  </a:lnTo>
                  <a:lnTo>
                    <a:pt x="305" y="3"/>
                  </a:lnTo>
                  <a:lnTo>
                    <a:pt x="295" y="1"/>
                  </a:lnTo>
                  <a:lnTo>
                    <a:pt x="283" y="0"/>
                  </a:lnTo>
                  <a:lnTo>
                    <a:pt x="283" y="0"/>
                  </a:lnTo>
                  <a:lnTo>
                    <a:pt x="271" y="1"/>
                  </a:lnTo>
                  <a:lnTo>
                    <a:pt x="258" y="3"/>
                  </a:lnTo>
                  <a:lnTo>
                    <a:pt x="245" y="6"/>
                  </a:lnTo>
                  <a:lnTo>
                    <a:pt x="234" y="11"/>
                  </a:lnTo>
                  <a:lnTo>
                    <a:pt x="224" y="18"/>
                  </a:lnTo>
                  <a:lnTo>
                    <a:pt x="214" y="25"/>
                  </a:lnTo>
                  <a:lnTo>
                    <a:pt x="205" y="34"/>
                  </a:lnTo>
                  <a:lnTo>
                    <a:pt x="197" y="46"/>
                  </a:lnTo>
                  <a:lnTo>
                    <a:pt x="197" y="46"/>
                  </a:lnTo>
                  <a:lnTo>
                    <a:pt x="192" y="36"/>
                  </a:lnTo>
                  <a:lnTo>
                    <a:pt x="186" y="27"/>
                  </a:lnTo>
                  <a:lnTo>
                    <a:pt x="178" y="19"/>
                  </a:lnTo>
                  <a:lnTo>
                    <a:pt x="170" y="13"/>
                  </a:lnTo>
                  <a:lnTo>
                    <a:pt x="160" y="8"/>
                  </a:lnTo>
                  <a:lnTo>
                    <a:pt x="149" y="4"/>
                  </a:lnTo>
                  <a:lnTo>
                    <a:pt x="136" y="1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08" y="1"/>
                  </a:lnTo>
                  <a:lnTo>
                    <a:pt x="96" y="4"/>
                  </a:lnTo>
                  <a:lnTo>
                    <a:pt x="84" y="8"/>
                  </a:lnTo>
                  <a:lnTo>
                    <a:pt x="74" y="13"/>
                  </a:lnTo>
                  <a:lnTo>
                    <a:pt x="65" y="19"/>
                  </a:lnTo>
                  <a:lnTo>
                    <a:pt x="57" y="27"/>
                  </a:lnTo>
                  <a:lnTo>
                    <a:pt x="50" y="34"/>
                  </a:lnTo>
                  <a:lnTo>
                    <a:pt x="43" y="43"/>
                  </a:lnTo>
                  <a:lnTo>
                    <a:pt x="43" y="5"/>
                  </a:lnTo>
                  <a:lnTo>
                    <a:pt x="0" y="5"/>
                  </a:lnTo>
                  <a:lnTo>
                    <a:pt x="0" y="261"/>
                  </a:lnTo>
                  <a:lnTo>
                    <a:pt x="43" y="261"/>
                  </a:lnTo>
                  <a:lnTo>
                    <a:pt x="43" y="1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/>
            <p:cNvSpPr>
              <a:spLocks/>
            </p:cNvSpPr>
            <p:nvPr userDrawn="1"/>
          </p:nvSpPr>
          <p:spPr bwMode="auto">
            <a:xfrm>
              <a:off x="1692" y="2063"/>
              <a:ext cx="118" cy="173"/>
            </a:xfrm>
            <a:custGeom>
              <a:avLst/>
              <a:gdLst>
                <a:gd name="T0" fmla="*/ 0 w 236"/>
                <a:gd name="T1" fmla="*/ 346 h 346"/>
                <a:gd name="T2" fmla="*/ 236 w 236"/>
                <a:gd name="T3" fmla="*/ 346 h 346"/>
                <a:gd name="T4" fmla="*/ 236 w 236"/>
                <a:gd name="T5" fmla="*/ 304 h 346"/>
                <a:gd name="T6" fmla="*/ 48 w 236"/>
                <a:gd name="T7" fmla="*/ 304 h 346"/>
                <a:gd name="T8" fmla="*/ 48 w 236"/>
                <a:gd name="T9" fmla="*/ 189 h 346"/>
                <a:gd name="T10" fmla="*/ 225 w 236"/>
                <a:gd name="T11" fmla="*/ 189 h 346"/>
                <a:gd name="T12" fmla="*/ 225 w 236"/>
                <a:gd name="T13" fmla="*/ 147 h 346"/>
                <a:gd name="T14" fmla="*/ 48 w 236"/>
                <a:gd name="T15" fmla="*/ 147 h 346"/>
                <a:gd name="T16" fmla="*/ 48 w 236"/>
                <a:gd name="T17" fmla="*/ 42 h 346"/>
                <a:gd name="T18" fmla="*/ 236 w 236"/>
                <a:gd name="T19" fmla="*/ 42 h 346"/>
                <a:gd name="T20" fmla="*/ 236 w 236"/>
                <a:gd name="T21" fmla="*/ 0 h 346"/>
                <a:gd name="T22" fmla="*/ 0 w 236"/>
                <a:gd name="T23" fmla="*/ 0 h 346"/>
                <a:gd name="T24" fmla="*/ 0 w 236"/>
                <a:gd name="T2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6" h="346">
                  <a:moveTo>
                    <a:pt x="0" y="346"/>
                  </a:moveTo>
                  <a:lnTo>
                    <a:pt x="236" y="346"/>
                  </a:lnTo>
                  <a:lnTo>
                    <a:pt x="236" y="304"/>
                  </a:lnTo>
                  <a:lnTo>
                    <a:pt x="48" y="304"/>
                  </a:lnTo>
                  <a:lnTo>
                    <a:pt x="48" y="189"/>
                  </a:lnTo>
                  <a:lnTo>
                    <a:pt x="225" y="189"/>
                  </a:lnTo>
                  <a:lnTo>
                    <a:pt x="225" y="147"/>
                  </a:lnTo>
                  <a:lnTo>
                    <a:pt x="48" y="147"/>
                  </a:lnTo>
                  <a:lnTo>
                    <a:pt x="48" y="42"/>
                  </a:lnTo>
                  <a:lnTo>
                    <a:pt x="236" y="42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34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auto">
            <a:xfrm>
              <a:off x="1575" y="2209"/>
              <a:ext cx="28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4"/>
            <p:cNvSpPr>
              <a:spLocks/>
            </p:cNvSpPr>
            <p:nvPr userDrawn="1"/>
          </p:nvSpPr>
          <p:spPr bwMode="auto">
            <a:xfrm>
              <a:off x="1458" y="2124"/>
              <a:ext cx="77" cy="37"/>
            </a:xfrm>
            <a:custGeom>
              <a:avLst/>
              <a:gdLst>
                <a:gd name="T0" fmla="*/ 77 w 152"/>
                <a:gd name="T1" fmla="*/ 0 h 73"/>
                <a:gd name="T2" fmla="*/ 77 w 152"/>
                <a:gd name="T3" fmla="*/ 0 h 73"/>
                <a:gd name="T4" fmla="*/ 86 w 152"/>
                <a:gd name="T5" fmla="*/ 1 h 73"/>
                <a:gd name="T6" fmla="*/ 94 w 152"/>
                <a:gd name="T7" fmla="*/ 2 h 73"/>
                <a:gd name="T8" fmla="*/ 101 w 152"/>
                <a:gd name="T9" fmla="*/ 4 h 73"/>
                <a:gd name="T10" fmla="*/ 109 w 152"/>
                <a:gd name="T11" fmla="*/ 6 h 73"/>
                <a:gd name="T12" fmla="*/ 115 w 152"/>
                <a:gd name="T13" fmla="*/ 10 h 73"/>
                <a:gd name="T14" fmla="*/ 122 w 152"/>
                <a:gd name="T15" fmla="*/ 14 h 73"/>
                <a:gd name="T16" fmla="*/ 132 w 152"/>
                <a:gd name="T17" fmla="*/ 23 h 73"/>
                <a:gd name="T18" fmla="*/ 141 w 152"/>
                <a:gd name="T19" fmla="*/ 34 h 73"/>
                <a:gd name="T20" fmla="*/ 147 w 152"/>
                <a:gd name="T21" fmla="*/ 47 h 73"/>
                <a:gd name="T22" fmla="*/ 151 w 152"/>
                <a:gd name="T23" fmla="*/ 59 h 73"/>
                <a:gd name="T24" fmla="*/ 152 w 152"/>
                <a:gd name="T25" fmla="*/ 73 h 73"/>
                <a:gd name="T26" fmla="*/ 0 w 152"/>
                <a:gd name="T27" fmla="*/ 73 h 73"/>
                <a:gd name="T28" fmla="*/ 0 w 152"/>
                <a:gd name="T29" fmla="*/ 73 h 73"/>
                <a:gd name="T30" fmla="*/ 1 w 152"/>
                <a:gd name="T31" fmla="*/ 63 h 73"/>
                <a:gd name="T32" fmla="*/ 2 w 152"/>
                <a:gd name="T33" fmla="*/ 56 h 73"/>
                <a:gd name="T34" fmla="*/ 5 w 152"/>
                <a:gd name="T35" fmla="*/ 47 h 73"/>
                <a:gd name="T36" fmla="*/ 7 w 152"/>
                <a:gd name="T37" fmla="*/ 40 h 73"/>
                <a:gd name="T38" fmla="*/ 11 w 152"/>
                <a:gd name="T39" fmla="*/ 33 h 73"/>
                <a:gd name="T40" fmla="*/ 16 w 152"/>
                <a:gd name="T41" fmla="*/ 28 h 73"/>
                <a:gd name="T42" fmla="*/ 20 w 152"/>
                <a:gd name="T43" fmla="*/ 23 h 73"/>
                <a:gd name="T44" fmla="*/ 25 w 152"/>
                <a:gd name="T45" fmla="*/ 18 h 73"/>
                <a:gd name="T46" fmla="*/ 37 w 152"/>
                <a:gd name="T47" fmla="*/ 10 h 73"/>
                <a:gd name="T48" fmla="*/ 49 w 152"/>
                <a:gd name="T49" fmla="*/ 5 h 73"/>
                <a:gd name="T50" fmla="*/ 63 w 152"/>
                <a:gd name="T51" fmla="*/ 1 h 73"/>
                <a:gd name="T52" fmla="*/ 77 w 152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" h="73">
                  <a:moveTo>
                    <a:pt x="77" y="0"/>
                  </a:moveTo>
                  <a:lnTo>
                    <a:pt x="77" y="0"/>
                  </a:lnTo>
                  <a:lnTo>
                    <a:pt x="86" y="1"/>
                  </a:lnTo>
                  <a:lnTo>
                    <a:pt x="94" y="2"/>
                  </a:lnTo>
                  <a:lnTo>
                    <a:pt x="101" y="4"/>
                  </a:lnTo>
                  <a:lnTo>
                    <a:pt x="109" y="6"/>
                  </a:lnTo>
                  <a:lnTo>
                    <a:pt x="115" y="10"/>
                  </a:lnTo>
                  <a:lnTo>
                    <a:pt x="122" y="14"/>
                  </a:lnTo>
                  <a:lnTo>
                    <a:pt x="132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2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2" y="56"/>
                  </a:lnTo>
                  <a:lnTo>
                    <a:pt x="5" y="47"/>
                  </a:lnTo>
                  <a:lnTo>
                    <a:pt x="7" y="40"/>
                  </a:lnTo>
                  <a:lnTo>
                    <a:pt x="11" y="33"/>
                  </a:lnTo>
                  <a:lnTo>
                    <a:pt x="16" y="28"/>
                  </a:lnTo>
                  <a:lnTo>
                    <a:pt x="20" y="23"/>
                  </a:lnTo>
                  <a:lnTo>
                    <a:pt x="25" y="18"/>
                  </a:lnTo>
                  <a:lnTo>
                    <a:pt x="37" y="10"/>
                  </a:lnTo>
                  <a:lnTo>
                    <a:pt x="49" y="5"/>
                  </a:lnTo>
                  <a:lnTo>
                    <a:pt x="63" y="1"/>
                  </a:lnTo>
                  <a:lnTo>
                    <a:pt x="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5"/>
            <p:cNvSpPr>
              <a:spLocks/>
            </p:cNvSpPr>
            <p:nvPr userDrawn="1"/>
          </p:nvSpPr>
          <p:spPr bwMode="auto">
            <a:xfrm>
              <a:off x="1434" y="2105"/>
              <a:ext cx="124" cy="134"/>
            </a:xfrm>
            <a:custGeom>
              <a:avLst/>
              <a:gdLst>
                <a:gd name="T0" fmla="*/ 247 w 248"/>
                <a:gd name="T1" fmla="*/ 147 h 268"/>
                <a:gd name="T2" fmla="*/ 247 w 248"/>
                <a:gd name="T3" fmla="*/ 118 h 268"/>
                <a:gd name="T4" fmla="*/ 242 w 248"/>
                <a:gd name="T5" fmla="*/ 90 h 268"/>
                <a:gd name="T6" fmla="*/ 233 w 248"/>
                <a:gd name="T7" fmla="*/ 65 h 268"/>
                <a:gd name="T8" fmla="*/ 219 w 248"/>
                <a:gd name="T9" fmla="*/ 43 h 268"/>
                <a:gd name="T10" fmla="*/ 201 w 248"/>
                <a:gd name="T11" fmla="*/ 25 h 268"/>
                <a:gd name="T12" fmla="*/ 180 w 248"/>
                <a:gd name="T13" fmla="*/ 11 h 268"/>
                <a:gd name="T14" fmla="*/ 154 w 248"/>
                <a:gd name="T15" fmla="*/ 3 h 268"/>
                <a:gd name="T16" fmla="*/ 126 w 248"/>
                <a:gd name="T17" fmla="*/ 0 h 268"/>
                <a:gd name="T18" fmla="*/ 114 w 248"/>
                <a:gd name="T19" fmla="*/ 1 h 268"/>
                <a:gd name="T20" fmla="*/ 88 w 248"/>
                <a:gd name="T21" fmla="*/ 5 h 268"/>
                <a:gd name="T22" fmla="*/ 67 w 248"/>
                <a:gd name="T23" fmla="*/ 15 h 268"/>
                <a:gd name="T24" fmla="*/ 46 w 248"/>
                <a:gd name="T25" fmla="*/ 28 h 268"/>
                <a:gd name="T26" fmla="*/ 30 w 248"/>
                <a:gd name="T27" fmla="*/ 46 h 268"/>
                <a:gd name="T28" fmla="*/ 16 w 248"/>
                <a:gd name="T29" fmla="*/ 66 h 268"/>
                <a:gd name="T30" fmla="*/ 7 w 248"/>
                <a:gd name="T31" fmla="*/ 91 h 268"/>
                <a:gd name="T32" fmla="*/ 2 w 248"/>
                <a:gd name="T33" fmla="*/ 118 h 268"/>
                <a:gd name="T34" fmla="*/ 0 w 248"/>
                <a:gd name="T35" fmla="*/ 133 h 268"/>
                <a:gd name="T36" fmla="*/ 3 w 248"/>
                <a:gd name="T37" fmla="*/ 161 h 268"/>
                <a:gd name="T38" fmla="*/ 9 w 248"/>
                <a:gd name="T39" fmla="*/ 186 h 268"/>
                <a:gd name="T40" fmla="*/ 20 w 248"/>
                <a:gd name="T41" fmla="*/ 209 h 268"/>
                <a:gd name="T42" fmla="*/ 34 w 248"/>
                <a:gd name="T43" fmla="*/ 230 h 268"/>
                <a:gd name="T44" fmla="*/ 51 w 248"/>
                <a:gd name="T45" fmla="*/ 245 h 268"/>
                <a:gd name="T46" fmla="*/ 74 w 248"/>
                <a:gd name="T47" fmla="*/ 257 h 268"/>
                <a:gd name="T48" fmla="*/ 100 w 248"/>
                <a:gd name="T49" fmla="*/ 265 h 268"/>
                <a:gd name="T50" fmla="*/ 127 w 248"/>
                <a:gd name="T51" fmla="*/ 268 h 268"/>
                <a:gd name="T52" fmla="*/ 140 w 248"/>
                <a:gd name="T53" fmla="*/ 268 h 268"/>
                <a:gd name="T54" fmla="*/ 160 w 248"/>
                <a:gd name="T55" fmla="*/ 264 h 268"/>
                <a:gd name="T56" fmla="*/ 181 w 248"/>
                <a:gd name="T57" fmla="*/ 257 h 268"/>
                <a:gd name="T58" fmla="*/ 197 w 248"/>
                <a:gd name="T59" fmla="*/ 249 h 268"/>
                <a:gd name="T60" fmla="*/ 213 w 248"/>
                <a:gd name="T61" fmla="*/ 238 h 268"/>
                <a:gd name="T62" fmla="*/ 230 w 248"/>
                <a:gd name="T63" fmla="*/ 218 h 268"/>
                <a:gd name="T64" fmla="*/ 244 w 248"/>
                <a:gd name="T65" fmla="*/ 186 h 268"/>
                <a:gd name="T66" fmla="*/ 199 w 248"/>
                <a:gd name="T67" fmla="*/ 186 h 268"/>
                <a:gd name="T68" fmla="*/ 188 w 248"/>
                <a:gd name="T69" fmla="*/ 204 h 268"/>
                <a:gd name="T70" fmla="*/ 173 w 248"/>
                <a:gd name="T71" fmla="*/ 218 h 268"/>
                <a:gd name="T72" fmla="*/ 154 w 248"/>
                <a:gd name="T73" fmla="*/ 226 h 268"/>
                <a:gd name="T74" fmla="*/ 127 w 248"/>
                <a:gd name="T75" fmla="*/ 230 h 268"/>
                <a:gd name="T76" fmla="*/ 114 w 248"/>
                <a:gd name="T77" fmla="*/ 228 h 268"/>
                <a:gd name="T78" fmla="*/ 87 w 248"/>
                <a:gd name="T79" fmla="*/ 218 h 268"/>
                <a:gd name="T80" fmla="*/ 69 w 248"/>
                <a:gd name="T81" fmla="*/ 204 h 268"/>
                <a:gd name="T82" fmla="*/ 60 w 248"/>
                <a:gd name="T83" fmla="*/ 192 h 268"/>
                <a:gd name="T84" fmla="*/ 53 w 248"/>
                <a:gd name="T85" fmla="*/ 175 h 268"/>
                <a:gd name="T86" fmla="*/ 49 w 248"/>
                <a:gd name="T87" fmla="*/ 157 h 268"/>
                <a:gd name="T88" fmla="*/ 247 w 248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8" h="268">
                  <a:moveTo>
                    <a:pt x="247" y="147"/>
                  </a:moveTo>
                  <a:lnTo>
                    <a:pt x="247" y="147"/>
                  </a:lnTo>
                  <a:lnTo>
                    <a:pt x="248" y="132"/>
                  </a:lnTo>
                  <a:lnTo>
                    <a:pt x="247" y="118"/>
                  </a:lnTo>
                  <a:lnTo>
                    <a:pt x="246" y="103"/>
                  </a:lnTo>
                  <a:lnTo>
                    <a:pt x="242" y="90"/>
                  </a:lnTo>
                  <a:lnTo>
                    <a:pt x="238" y="77"/>
                  </a:lnTo>
                  <a:lnTo>
                    <a:pt x="233" y="65"/>
                  </a:lnTo>
                  <a:lnTo>
                    <a:pt x="227" y="53"/>
                  </a:lnTo>
                  <a:lnTo>
                    <a:pt x="219" y="43"/>
                  </a:lnTo>
                  <a:lnTo>
                    <a:pt x="210" y="34"/>
                  </a:lnTo>
                  <a:lnTo>
                    <a:pt x="201" y="25"/>
                  </a:lnTo>
                  <a:lnTo>
                    <a:pt x="191" y="18"/>
                  </a:lnTo>
                  <a:lnTo>
                    <a:pt x="180" y="11"/>
                  </a:lnTo>
                  <a:lnTo>
                    <a:pt x="168" y="6"/>
                  </a:lnTo>
                  <a:lnTo>
                    <a:pt x="154" y="3"/>
                  </a:lnTo>
                  <a:lnTo>
                    <a:pt x="141" y="1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1"/>
                  </a:lnTo>
                  <a:lnTo>
                    <a:pt x="101" y="3"/>
                  </a:lnTo>
                  <a:lnTo>
                    <a:pt x="88" y="5"/>
                  </a:lnTo>
                  <a:lnTo>
                    <a:pt x="77" y="10"/>
                  </a:lnTo>
                  <a:lnTo>
                    <a:pt x="67" y="15"/>
                  </a:lnTo>
                  <a:lnTo>
                    <a:pt x="55" y="20"/>
                  </a:lnTo>
                  <a:lnTo>
                    <a:pt x="46" y="28"/>
                  </a:lnTo>
                  <a:lnTo>
                    <a:pt x="37" y="37"/>
                  </a:lnTo>
                  <a:lnTo>
                    <a:pt x="30" y="46"/>
                  </a:lnTo>
                  <a:lnTo>
                    <a:pt x="22" y="56"/>
                  </a:lnTo>
                  <a:lnTo>
                    <a:pt x="16" y="66"/>
                  </a:lnTo>
                  <a:lnTo>
                    <a:pt x="11" y="79"/>
                  </a:lnTo>
                  <a:lnTo>
                    <a:pt x="7" y="91"/>
                  </a:lnTo>
                  <a:lnTo>
                    <a:pt x="3" y="104"/>
                  </a:lnTo>
                  <a:lnTo>
                    <a:pt x="2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2" y="147"/>
                  </a:lnTo>
                  <a:lnTo>
                    <a:pt x="3" y="161"/>
                  </a:lnTo>
                  <a:lnTo>
                    <a:pt x="6" y="174"/>
                  </a:lnTo>
                  <a:lnTo>
                    <a:pt x="9" y="186"/>
                  </a:lnTo>
                  <a:lnTo>
                    <a:pt x="14" y="198"/>
                  </a:lnTo>
                  <a:lnTo>
                    <a:pt x="20" y="209"/>
                  </a:lnTo>
                  <a:lnTo>
                    <a:pt x="26" y="219"/>
                  </a:lnTo>
                  <a:lnTo>
                    <a:pt x="34" y="230"/>
                  </a:lnTo>
                  <a:lnTo>
                    <a:pt x="42" y="237"/>
                  </a:lnTo>
                  <a:lnTo>
                    <a:pt x="51" y="245"/>
                  </a:lnTo>
                  <a:lnTo>
                    <a:pt x="63" y="252"/>
                  </a:lnTo>
                  <a:lnTo>
                    <a:pt x="74" y="257"/>
                  </a:lnTo>
                  <a:lnTo>
                    <a:pt x="86" y="261"/>
                  </a:lnTo>
                  <a:lnTo>
                    <a:pt x="100" y="265"/>
                  </a:lnTo>
                  <a:lnTo>
                    <a:pt x="114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40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1" y="261"/>
                  </a:lnTo>
                  <a:lnTo>
                    <a:pt x="181" y="257"/>
                  </a:lnTo>
                  <a:lnTo>
                    <a:pt x="190" y="254"/>
                  </a:lnTo>
                  <a:lnTo>
                    <a:pt x="197" y="249"/>
                  </a:lnTo>
                  <a:lnTo>
                    <a:pt x="205" y="244"/>
                  </a:lnTo>
                  <a:lnTo>
                    <a:pt x="213" y="238"/>
                  </a:lnTo>
                  <a:lnTo>
                    <a:pt x="219" y="232"/>
                  </a:lnTo>
                  <a:lnTo>
                    <a:pt x="230" y="218"/>
                  </a:lnTo>
                  <a:lnTo>
                    <a:pt x="238" y="203"/>
                  </a:lnTo>
                  <a:lnTo>
                    <a:pt x="244" y="186"/>
                  </a:lnTo>
                  <a:lnTo>
                    <a:pt x="199" y="186"/>
                  </a:lnTo>
                  <a:lnTo>
                    <a:pt x="199" y="186"/>
                  </a:lnTo>
                  <a:lnTo>
                    <a:pt x="194" y="197"/>
                  </a:lnTo>
                  <a:lnTo>
                    <a:pt x="188" y="204"/>
                  </a:lnTo>
                  <a:lnTo>
                    <a:pt x="182" y="212"/>
                  </a:lnTo>
                  <a:lnTo>
                    <a:pt x="173" y="218"/>
                  </a:lnTo>
                  <a:lnTo>
                    <a:pt x="164" y="223"/>
                  </a:lnTo>
                  <a:lnTo>
                    <a:pt x="154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4" y="228"/>
                  </a:lnTo>
                  <a:lnTo>
                    <a:pt x="100" y="224"/>
                  </a:lnTo>
                  <a:lnTo>
                    <a:pt x="87" y="218"/>
                  </a:lnTo>
                  <a:lnTo>
                    <a:pt x="74" y="209"/>
                  </a:lnTo>
                  <a:lnTo>
                    <a:pt x="69" y="204"/>
                  </a:lnTo>
                  <a:lnTo>
                    <a:pt x="64" y="198"/>
                  </a:lnTo>
                  <a:lnTo>
                    <a:pt x="60" y="192"/>
                  </a:lnTo>
                  <a:lnTo>
                    <a:pt x="56" y="184"/>
                  </a:lnTo>
                  <a:lnTo>
                    <a:pt x="53" y="175"/>
                  </a:lnTo>
                  <a:lnTo>
                    <a:pt x="50" y="166"/>
                  </a:lnTo>
                  <a:lnTo>
                    <a:pt x="49" y="157"/>
                  </a:lnTo>
                  <a:lnTo>
                    <a:pt x="47" y="147"/>
                  </a:lnTo>
                  <a:lnTo>
                    <a:pt x="247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6"/>
            <p:cNvSpPr>
              <a:spLocks/>
            </p:cNvSpPr>
            <p:nvPr userDrawn="1"/>
          </p:nvSpPr>
          <p:spPr bwMode="auto">
            <a:xfrm>
              <a:off x="1362" y="2107"/>
              <a:ext cx="65" cy="129"/>
            </a:xfrm>
            <a:custGeom>
              <a:avLst/>
              <a:gdLst>
                <a:gd name="T0" fmla="*/ 130 w 130"/>
                <a:gd name="T1" fmla="*/ 1 h 258"/>
                <a:gd name="T2" fmla="*/ 130 w 130"/>
                <a:gd name="T3" fmla="*/ 1 h 258"/>
                <a:gd name="T4" fmla="*/ 117 w 130"/>
                <a:gd name="T5" fmla="*/ 0 h 258"/>
                <a:gd name="T6" fmla="*/ 117 w 130"/>
                <a:gd name="T7" fmla="*/ 0 h 258"/>
                <a:gd name="T8" fmla="*/ 104 w 130"/>
                <a:gd name="T9" fmla="*/ 1 h 258"/>
                <a:gd name="T10" fmla="*/ 93 w 130"/>
                <a:gd name="T11" fmla="*/ 3 h 258"/>
                <a:gd name="T12" fmla="*/ 81 w 130"/>
                <a:gd name="T13" fmla="*/ 7 h 258"/>
                <a:gd name="T14" fmla="*/ 72 w 130"/>
                <a:gd name="T15" fmla="*/ 12 h 258"/>
                <a:gd name="T16" fmla="*/ 63 w 130"/>
                <a:gd name="T17" fmla="*/ 20 h 258"/>
                <a:gd name="T18" fmla="*/ 56 w 130"/>
                <a:gd name="T19" fmla="*/ 27 h 258"/>
                <a:gd name="T20" fmla="*/ 48 w 130"/>
                <a:gd name="T21" fmla="*/ 36 h 258"/>
                <a:gd name="T22" fmla="*/ 43 w 130"/>
                <a:gd name="T23" fmla="*/ 46 h 258"/>
                <a:gd name="T24" fmla="*/ 43 w 130"/>
                <a:gd name="T25" fmla="*/ 2 h 258"/>
                <a:gd name="T26" fmla="*/ 0 w 130"/>
                <a:gd name="T27" fmla="*/ 2 h 258"/>
                <a:gd name="T28" fmla="*/ 0 w 130"/>
                <a:gd name="T29" fmla="*/ 258 h 258"/>
                <a:gd name="T30" fmla="*/ 44 w 130"/>
                <a:gd name="T31" fmla="*/ 258 h 258"/>
                <a:gd name="T32" fmla="*/ 44 w 130"/>
                <a:gd name="T33" fmla="*/ 124 h 258"/>
                <a:gd name="T34" fmla="*/ 44 w 130"/>
                <a:gd name="T35" fmla="*/ 124 h 258"/>
                <a:gd name="T36" fmla="*/ 46 w 130"/>
                <a:gd name="T37" fmla="*/ 104 h 258"/>
                <a:gd name="T38" fmla="*/ 48 w 130"/>
                <a:gd name="T39" fmla="*/ 87 h 258"/>
                <a:gd name="T40" fmla="*/ 53 w 130"/>
                <a:gd name="T41" fmla="*/ 73 h 258"/>
                <a:gd name="T42" fmla="*/ 56 w 130"/>
                <a:gd name="T43" fmla="*/ 68 h 258"/>
                <a:gd name="T44" fmla="*/ 60 w 130"/>
                <a:gd name="T45" fmla="*/ 63 h 258"/>
                <a:gd name="T46" fmla="*/ 63 w 130"/>
                <a:gd name="T47" fmla="*/ 58 h 258"/>
                <a:gd name="T48" fmla="*/ 67 w 130"/>
                <a:gd name="T49" fmla="*/ 55 h 258"/>
                <a:gd name="T50" fmla="*/ 72 w 130"/>
                <a:gd name="T51" fmla="*/ 52 h 258"/>
                <a:gd name="T52" fmla="*/ 79 w 130"/>
                <a:gd name="T53" fmla="*/ 49 h 258"/>
                <a:gd name="T54" fmla="*/ 90 w 130"/>
                <a:gd name="T55" fmla="*/ 46 h 258"/>
                <a:gd name="T56" fmla="*/ 105 w 130"/>
                <a:gd name="T57" fmla="*/ 45 h 258"/>
                <a:gd name="T58" fmla="*/ 105 w 130"/>
                <a:gd name="T59" fmla="*/ 45 h 258"/>
                <a:gd name="T60" fmla="*/ 117 w 130"/>
                <a:gd name="T61" fmla="*/ 45 h 258"/>
                <a:gd name="T62" fmla="*/ 130 w 130"/>
                <a:gd name="T63" fmla="*/ 46 h 258"/>
                <a:gd name="T64" fmla="*/ 130 w 130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0" h="258">
                  <a:moveTo>
                    <a:pt x="130" y="1"/>
                  </a:moveTo>
                  <a:lnTo>
                    <a:pt x="130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04" y="1"/>
                  </a:lnTo>
                  <a:lnTo>
                    <a:pt x="93" y="3"/>
                  </a:lnTo>
                  <a:lnTo>
                    <a:pt x="81" y="7"/>
                  </a:lnTo>
                  <a:lnTo>
                    <a:pt x="72" y="12"/>
                  </a:lnTo>
                  <a:lnTo>
                    <a:pt x="63" y="20"/>
                  </a:lnTo>
                  <a:lnTo>
                    <a:pt x="56" y="27"/>
                  </a:lnTo>
                  <a:lnTo>
                    <a:pt x="48" y="36"/>
                  </a:lnTo>
                  <a:lnTo>
                    <a:pt x="43" y="46"/>
                  </a:lnTo>
                  <a:lnTo>
                    <a:pt x="43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4" y="258"/>
                  </a:lnTo>
                  <a:lnTo>
                    <a:pt x="44" y="124"/>
                  </a:lnTo>
                  <a:lnTo>
                    <a:pt x="44" y="124"/>
                  </a:lnTo>
                  <a:lnTo>
                    <a:pt x="46" y="104"/>
                  </a:lnTo>
                  <a:lnTo>
                    <a:pt x="48" y="87"/>
                  </a:lnTo>
                  <a:lnTo>
                    <a:pt x="53" y="73"/>
                  </a:lnTo>
                  <a:lnTo>
                    <a:pt x="56" y="68"/>
                  </a:lnTo>
                  <a:lnTo>
                    <a:pt x="60" y="63"/>
                  </a:lnTo>
                  <a:lnTo>
                    <a:pt x="63" y="58"/>
                  </a:lnTo>
                  <a:lnTo>
                    <a:pt x="67" y="55"/>
                  </a:lnTo>
                  <a:lnTo>
                    <a:pt x="72" y="52"/>
                  </a:lnTo>
                  <a:lnTo>
                    <a:pt x="79" y="49"/>
                  </a:lnTo>
                  <a:lnTo>
                    <a:pt x="90" y="46"/>
                  </a:lnTo>
                  <a:lnTo>
                    <a:pt x="105" y="45"/>
                  </a:lnTo>
                  <a:lnTo>
                    <a:pt x="105" y="45"/>
                  </a:lnTo>
                  <a:lnTo>
                    <a:pt x="117" y="45"/>
                  </a:lnTo>
                  <a:lnTo>
                    <a:pt x="130" y="46"/>
                  </a:lnTo>
                  <a:lnTo>
                    <a:pt x="130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7"/>
            <p:cNvSpPr>
              <a:spLocks noChangeArrowheads="1"/>
            </p:cNvSpPr>
            <p:nvPr userDrawn="1"/>
          </p:nvSpPr>
          <p:spPr bwMode="auto">
            <a:xfrm>
              <a:off x="1309" y="2063"/>
              <a:ext cx="22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8"/>
            <p:cNvSpPr>
              <a:spLocks noChangeArrowheads="1"/>
            </p:cNvSpPr>
            <p:nvPr userDrawn="1"/>
          </p:nvSpPr>
          <p:spPr bwMode="auto">
            <a:xfrm>
              <a:off x="1309" y="2108"/>
              <a:ext cx="2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9"/>
            <p:cNvSpPr>
              <a:spLocks/>
            </p:cNvSpPr>
            <p:nvPr userDrawn="1"/>
          </p:nvSpPr>
          <p:spPr bwMode="auto">
            <a:xfrm>
              <a:off x="1187" y="2124"/>
              <a:ext cx="75" cy="97"/>
            </a:xfrm>
            <a:custGeom>
              <a:avLst/>
              <a:gdLst>
                <a:gd name="T0" fmla="*/ 0 w 150"/>
                <a:gd name="T1" fmla="*/ 97 h 194"/>
                <a:gd name="T2" fmla="*/ 0 w 150"/>
                <a:gd name="T3" fmla="*/ 97 h 194"/>
                <a:gd name="T4" fmla="*/ 0 w 150"/>
                <a:gd name="T5" fmla="*/ 85 h 194"/>
                <a:gd name="T6" fmla="*/ 1 w 150"/>
                <a:gd name="T7" fmla="*/ 73 h 194"/>
                <a:gd name="T8" fmla="*/ 4 w 150"/>
                <a:gd name="T9" fmla="*/ 63 h 194"/>
                <a:gd name="T10" fmla="*/ 7 w 150"/>
                <a:gd name="T11" fmla="*/ 53 h 194"/>
                <a:gd name="T12" fmla="*/ 9 w 150"/>
                <a:gd name="T13" fmla="*/ 44 h 194"/>
                <a:gd name="T14" fmla="*/ 14 w 150"/>
                <a:gd name="T15" fmla="*/ 37 h 194"/>
                <a:gd name="T16" fmla="*/ 18 w 150"/>
                <a:gd name="T17" fmla="*/ 29 h 194"/>
                <a:gd name="T18" fmla="*/ 23 w 150"/>
                <a:gd name="T19" fmla="*/ 23 h 194"/>
                <a:gd name="T20" fmla="*/ 28 w 150"/>
                <a:gd name="T21" fmla="*/ 18 h 194"/>
                <a:gd name="T22" fmla="*/ 35 w 150"/>
                <a:gd name="T23" fmla="*/ 12 h 194"/>
                <a:gd name="T24" fmla="*/ 41 w 150"/>
                <a:gd name="T25" fmla="*/ 9 h 194"/>
                <a:gd name="T26" fmla="*/ 47 w 150"/>
                <a:gd name="T27" fmla="*/ 6 h 194"/>
                <a:gd name="T28" fmla="*/ 61 w 150"/>
                <a:gd name="T29" fmla="*/ 2 h 194"/>
                <a:gd name="T30" fmla="*/ 75 w 150"/>
                <a:gd name="T31" fmla="*/ 0 h 194"/>
                <a:gd name="T32" fmla="*/ 75 w 150"/>
                <a:gd name="T33" fmla="*/ 0 h 194"/>
                <a:gd name="T34" fmla="*/ 84 w 150"/>
                <a:gd name="T35" fmla="*/ 1 h 194"/>
                <a:gd name="T36" fmla="*/ 92 w 150"/>
                <a:gd name="T37" fmla="*/ 2 h 194"/>
                <a:gd name="T38" fmla="*/ 99 w 150"/>
                <a:gd name="T39" fmla="*/ 4 h 194"/>
                <a:gd name="T40" fmla="*/ 106 w 150"/>
                <a:gd name="T41" fmla="*/ 6 h 194"/>
                <a:gd name="T42" fmla="*/ 113 w 150"/>
                <a:gd name="T43" fmla="*/ 10 h 194"/>
                <a:gd name="T44" fmla="*/ 118 w 150"/>
                <a:gd name="T45" fmla="*/ 15 h 194"/>
                <a:gd name="T46" fmla="*/ 125 w 150"/>
                <a:gd name="T47" fmla="*/ 19 h 194"/>
                <a:gd name="T48" fmla="*/ 130 w 150"/>
                <a:gd name="T49" fmla="*/ 25 h 194"/>
                <a:gd name="T50" fmla="*/ 134 w 150"/>
                <a:gd name="T51" fmla="*/ 31 h 194"/>
                <a:gd name="T52" fmla="*/ 139 w 150"/>
                <a:gd name="T53" fmla="*/ 39 h 194"/>
                <a:gd name="T54" fmla="*/ 141 w 150"/>
                <a:gd name="T55" fmla="*/ 47 h 194"/>
                <a:gd name="T56" fmla="*/ 145 w 150"/>
                <a:gd name="T57" fmla="*/ 56 h 194"/>
                <a:gd name="T58" fmla="*/ 149 w 150"/>
                <a:gd name="T59" fmla="*/ 75 h 194"/>
                <a:gd name="T60" fmla="*/ 150 w 150"/>
                <a:gd name="T61" fmla="*/ 97 h 194"/>
                <a:gd name="T62" fmla="*/ 150 w 150"/>
                <a:gd name="T63" fmla="*/ 97 h 194"/>
                <a:gd name="T64" fmla="*/ 149 w 150"/>
                <a:gd name="T65" fmla="*/ 119 h 194"/>
                <a:gd name="T66" fmla="*/ 145 w 150"/>
                <a:gd name="T67" fmla="*/ 138 h 194"/>
                <a:gd name="T68" fmla="*/ 141 w 150"/>
                <a:gd name="T69" fmla="*/ 147 h 194"/>
                <a:gd name="T70" fmla="*/ 139 w 150"/>
                <a:gd name="T71" fmla="*/ 155 h 194"/>
                <a:gd name="T72" fmla="*/ 134 w 150"/>
                <a:gd name="T73" fmla="*/ 162 h 194"/>
                <a:gd name="T74" fmla="*/ 130 w 150"/>
                <a:gd name="T75" fmla="*/ 168 h 194"/>
                <a:gd name="T76" fmla="*/ 125 w 150"/>
                <a:gd name="T77" fmla="*/ 175 h 194"/>
                <a:gd name="T78" fmla="*/ 118 w 150"/>
                <a:gd name="T79" fmla="*/ 180 h 194"/>
                <a:gd name="T80" fmla="*/ 113 w 150"/>
                <a:gd name="T81" fmla="*/ 184 h 194"/>
                <a:gd name="T82" fmla="*/ 106 w 150"/>
                <a:gd name="T83" fmla="*/ 187 h 194"/>
                <a:gd name="T84" fmla="*/ 99 w 150"/>
                <a:gd name="T85" fmla="*/ 190 h 194"/>
                <a:gd name="T86" fmla="*/ 92 w 150"/>
                <a:gd name="T87" fmla="*/ 191 h 194"/>
                <a:gd name="T88" fmla="*/ 84 w 150"/>
                <a:gd name="T89" fmla="*/ 193 h 194"/>
                <a:gd name="T90" fmla="*/ 75 w 150"/>
                <a:gd name="T91" fmla="*/ 194 h 194"/>
                <a:gd name="T92" fmla="*/ 75 w 150"/>
                <a:gd name="T93" fmla="*/ 194 h 194"/>
                <a:gd name="T94" fmla="*/ 61 w 150"/>
                <a:gd name="T95" fmla="*/ 193 h 194"/>
                <a:gd name="T96" fmla="*/ 47 w 150"/>
                <a:gd name="T97" fmla="*/ 187 h 194"/>
                <a:gd name="T98" fmla="*/ 41 w 150"/>
                <a:gd name="T99" fmla="*/ 185 h 194"/>
                <a:gd name="T100" fmla="*/ 35 w 150"/>
                <a:gd name="T101" fmla="*/ 181 h 194"/>
                <a:gd name="T102" fmla="*/ 28 w 150"/>
                <a:gd name="T103" fmla="*/ 176 h 194"/>
                <a:gd name="T104" fmla="*/ 23 w 150"/>
                <a:gd name="T105" fmla="*/ 171 h 194"/>
                <a:gd name="T106" fmla="*/ 18 w 150"/>
                <a:gd name="T107" fmla="*/ 165 h 194"/>
                <a:gd name="T108" fmla="*/ 14 w 150"/>
                <a:gd name="T109" fmla="*/ 157 h 194"/>
                <a:gd name="T110" fmla="*/ 9 w 150"/>
                <a:gd name="T111" fmla="*/ 149 h 194"/>
                <a:gd name="T112" fmla="*/ 7 w 150"/>
                <a:gd name="T113" fmla="*/ 141 h 194"/>
                <a:gd name="T114" fmla="*/ 4 w 150"/>
                <a:gd name="T115" fmla="*/ 130 h 194"/>
                <a:gd name="T116" fmla="*/ 1 w 150"/>
                <a:gd name="T117" fmla="*/ 120 h 194"/>
                <a:gd name="T118" fmla="*/ 0 w 150"/>
                <a:gd name="T119" fmla="*/ 109 h 194"/>
                <a:gd name="T120" fmla="*/ 0 w 150"/>
                <a:gd name="T12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194">
                  <a:moveTo>
                    <a:pt x="0" y="97"/>
                  </a:moveTo>
                  <a:lnTo>
                    <a:pt x="0" y="97"/>
                  </a:lnTo>
                  <a:lnTo>
                    <a:pt x="0" y="85"/>
                  </a:lnTo>
                  <a:lnTo>
                    <a:pt x="1" y="73"/>
                  </a:lnTo>
                  <a:lnTo>
                    <a:pt x="4" y="63"/>
                  </a:lnTo>
                  <a:lnTo>
                    <a:pt x="7" y="53"/>
                  </a:lnTo>
                  <a:lnTo>
                    <a:pt x="9" y="44"/>
                  </a:lnTo>
                  <a:lnTo>
                    <a:pt x="14" y="37"/>
                  </a:lnTo>
                  <a:lnTo>
                    <a:pt x="18" y="29"/>
                  </a:lnTo>
                  <a:lnTo>
                    <a:pt x="23" y="23"/>
                  </a:lnTo>
                  <a:lnTo>
                    <a:pt x="28" y="18"/>
                  </a:lnTo>
                  <a:lnTo>
                    <a:pt x="35" y="12"/>
                  </a:lnTo>
                  <a:lnTo>
                    <a:pt x="41" y="9"/>
                  </a:lnTo>
                  <a:lnTo>
                    <a:pt x="47" y="6"/>
                  </a:lnTo>
                  <a:lnTo>
                    <a:pt x="61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4"/>
                  </a:lnTo>
                  <a:lnTo>
                    <a:pt x="106" y="6"/>
                  </a:lnTo>
                  <a:lnTo>
                    <a:pt x="113" y="10"/>
                  </a:lnTo>
                  <a:lnTo>
                    <a:pt x="118" y="15"/>
                  </a:lnTo>
                  <a:lnTo>
                    <a:pt x="125" y="19"/>
                  </a:lnTo>
                  <a:lnTo>
                    <a:pt x="130" y="25"/>
                  </a:lnTo>
                  <a:lnTo>
                    <a:pt x="134" y="31"/>
                  </a:lnTo>
                  <a:lnTo>
                    <a:pt x="139" y="39"/>
                  </a:lnTo>
                  <a:lnTo>
                    <a:pt x="141" y="47"/>
                  </a:lnTo>
                  <a:lnTo>
                    <a:pt x="145" y="56"/>
                  </a:lnTo>
                  <a:lnTo>
                    <a:pt x="149" y="75"/>
                  </a:lnTo>
                  <a:lnTo>
                    <a:pt x="150" y="97"/>
                  </a:lnTo>
                  <a:lnTo>
                    <a:pt x="150" y="97"/>
                  </a:lnTo>
                  <a:lnTo>
                    <a:pt x="149" y="119"/>
                  </a:lnTo>
                  <a:lnTo>
                    <a:pt x="145" y="138"/>
                  </a:lnTo>
                  <a:lnTo>
                    <a:pt x="141" y="147"/>
                  </a:lnTo>
                  <a:lnTo>
                    <a:pt x="139" y="155"/>
                  </a:lnTo>
                  <a:lnTo>
                    <a:pt x="134" y="162"/>
                  </a:lnTo>
                  <a:lnTo>
                    <a:pt x="130" y="168"/>
                  </a:lnTo>
                  <a:lnTo>
                    <a:pt x="125" y="175"/>
                  </a:lnTo>
                  <a:lnTo>
                    <a:pt x="118" y="180"/>
                  </a:lnTo>
                  <a:lnTo>
                    <a:pt x="113" y="184"/>
                  </a:lnTo>
                  <a:lnTo>
                    <a:pt x="106" y="187"/>
                  </a:lnTo>
                  <a:lnTo>
                    <a:pt x="99" y="190"/>
                  </a:lnTo>
                  <a:lnTo>
                    <a:pt x="92" y="191"/>
                  </a:lnTo>
                  <a:lnTo>
                    <a:pt x="84" y="193"/>
                  </a:lnTo>
                  <a:lnTo>
                    <a:pt x="75" y="194"/>
                  </a:lnTo>
                  <a:lnTo>
                    <a:pt x="75" y="194"/>
                  </a:lnTo>
                  <a:lnTo>
                    <a:pt x="61" y="193"/>
                  </a:lnTo>
                  <a:lnTo>
                    <a:pt x="47" y="187"/>
                  </a:lnTo>
                  <a:lnTo>
                    <a:pt x="41" y="185"/>
                  </a:lnTo>
                  <a:lnTo>
                    <a:pt x="35" y="181"/>
                  </a:lnTo>
                  <a:lnTo>
                    <a:pt x="28" y="176"/>
                  </a:lnTo>
                  <a:lnTo>
                    <a:pt x="23" y="171"/>
                  </a:lnTo>
                  <a:lnTo>
                    <a:pt x="18" y="165"/>
                  </a:lnTo>
                  <a:lnTo>
                    <a:pt x="14" y="157"/>
                  </a:lnTo>
                  <a:lnTo>
                    <a:pt x="9" y="149"/>
                  </a:lnTo>
                  <a:lnTo>
                    <a:pt x="7" y="141"/>
                  </a:lnTo>
                  <a:lnTo>
                    <a:pt x="4" y="130"/>
                  </a:lnTo>
                  <a:lnTo>
                    <a:pt x="1" y="120"/>
                  </a:lnTo>
                  <a:lnTo>
                    <a:pt x="0" y="109"/>
                  </a:lnTo>
                  <a:lnTo>
                    <a:pt x="0" y="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0"/>
            <p:cNvSpPr>
              <a:spLocks/>
            </p:cNvSpPr>
            <p:nvPr userDrawn="1"/>
          </p:nvSpPr>
          <p:spPr bwMode="auto">
            <a:xfrm>
              <a:off x="1166" y="2105"/>
              <a:ext cx="119" cy="173"/>
            </a:xfrm>
            <a:custGeom>
              <a:avLst/>
              <a:gdLst>
                <a:gd name="T0" fmla="*/ 0 w 239"/>
                <a:gd name="T1" fmla="*/ 5 h 345"/>
                <a:gd name="T2" fmla="*/ 0 w 239"/>
                <a:gd name="T3" fmla="*/ 345 h 345"/>
                <a:gd name="T4" fmla="*/ 43 w 239"/>
                <a:gd name="T5" fmla="*/ 345 h 345"/>
                <a:gd name="T6" fmla="*/ 43 w 239"/>
                <a:gd name="T7" fmla="*/ 223 h 345"/>
                <a:gd name="T8" fmla="*/ 43 w 239"/>
                <a:gd name="T9" fmla="*/ 223 h 345"/>
                <a:gd name="T10" fmla="*/ 50 w 239"/>
                <a:gd name="T11" fmla="*/ 232 h 345"/>
                <a:gd name="T12" fmla="*/ 57 w 239"/>
                <a:gd name="T13" fmla="*/ 241 h 345"/>
                <a:gd name="T14" fmla="*/ 66 w 239"/>
                <a:gd name="T15" fmla="*/ 249 h 345"/>
                <a:gd name="T16" fmla="*/ 77 w 239"/>
                <a:gd name="T17" fmla="*/ 255 h 345"/>
                <a:gd name="T18" fmla="*/ 88 w 239"/>
                <a:gd name="T19" fmla="*/ 260 h 345"/>
                <a:gd name="T20" fmla="*/ 101 w 239"/>
                <a:gd name="T21" fmla="*/ 264 h 345"/>
                <a:gd name="T22" fmla="*/ 113 w 239"/>
                <a:gd name="T23" fmla="*/ 266 h 345"/>
                <a:gd name="T24" fmla="*/ 129 w 239"/>
                <a:gd name="T25" fmla="*/ 268 h 345"/>
                <a:gd name="T26" fmla="*/ 129 w 239"/>
                <a:gd name="T27" fmla="*/ 268 h 345"/>
                <a:gd name="T28" fmla="*/ 140 w 239"/>
                <a:gd name="T29" fmla="*/ 268 h 345"/>
                <a:gd name="T30" fmla="*/ 150 w 239"/>
                <a:gd name="T31" fmla="*/ 265 h 345"/>
                <a:gd name="T32" fmla="*/ 162 w 239"/>
                <a:gd name="T33" fmla="*/ 263 h 345"/>
                <a:gd name="T34" fmla="*/ 172 w 239"/>
                <a:gd name="T35" fmla="*/ 259 h 345"/>
                <a:gd name="T36" fmla="*/ 181 w 239"/>
                <a:gd name="T37" fmla="*/ 254 h 345"/>
                <a:gd name="T38" fmla="*/ 190 w 239"/>
                <a:gd name="T39" fmla="*/ 247 h 345"/>
                <a:gd name="T40" fmla="*/ 198 w 239"/>
                <a:gd name="T41" fmla="*/ 241 h 345"/>
                <a:gd name="T42" fmla="*/ 206 w 239"/>
                <a:gd name="T43" fmla="*/ 233 h 345"/>
                <a:gd name="T44" fmla="*/ 214 w 239"/>
                <a:gd name="T45" fmla="*/ 223 h 345"/>
                <a:gd name="T46" fmla="*/ 220 w 239"/>
                <a:gd name="T47" fmla="*/ 214 h 345"/>
                <a:gd name="T48" fmla="*/ 226 w 239"/>
                <a:gd name="T49" fmla="*/ 203 h 345"/>
                <a:gd name="T50" fmla="*/ 230 w 239"/>
                <a:gd name="T51" fmla="*/ 192 h 345"/>
                <a:gd name="T52" fmla="*/ 234 w 239"/>
                <a:gd name="T53" fmla="*/ 178 h 345"/>
                <a:gd name="T54" fmla="*/ 237 w 239"/>
                <a:gd name="T55" fmla="*/ 164 h 345"/>
                <a:gd name="T56" fmla="*/ 239 w 239"/>
                <a:gd name="T57" fmla="*/ 150 h 345"/>
                <a:gd name="T58" fmla="*/ 239 w 239"/>
                <a:gd name="T59" fmla="*/ 134 h 345"/>
                <a:gd name="T60" fmla="*/ 239 w 239"/>
                <a:gd name="T61" fmla="*/ 134 h 345"/>
                <a:gd name="T62" fmla="*/ 239 w 239"/>
                <a:gd name="T63" fmla="*/ 118 h 345"/>
                <a:gd name="T64" fmla="*/ 237 w 239"/>
                <a:gd name="T65" fmla="*/ 104 h 345"/>
                <a:gd name="T66" fmla="*/ 234 w 239"/>
                <a:gd name="T67" fmla="*/ 90 h 345"/>
                <a:gd name="T68" fmla="*/ 230 w 239"/>
                <a:gd name="T69" fmla="*/ 77 h 345"/>
                <a:gd name="T70" fmla="*/ 226 w 239"/>
                <a:gd name="T71" fmla="*/ 66 h 345"/>
                <a:gd name="T72" fmla="*/ 220 w 239"/>
                <a:gd name="T73" fmla="*/ 55 h 345"/>
                <a:gd name="T74" fmla="*/ 214 w 239"/>
                <a:gd name="T75" fmla="*/ 44 h 345"/>
                <a:gd name="T76" fmla="*/ 206 w 239"/>
                <a:gd name="T77" fmla="*/ 36 h 345"/>
                <a:gd name="T78" fmla="*/ 198 w 239"/>
                <a:gd name="T79" fmla="*/ 28 h 345"/>
                <a:gd name="T80" fmla="*/ 190 w 239"/>
                <a:gd name="T81" fmla="*/ 20 h 345"/>
                <a:gd name="T82" fmla="*/ 181 w 239"/>
                <a:gd name="T83" fmla="*/ 14 h 345"/>
                <a:gd name="T84" fmla="*/ 172 w 239"/>
                <a:gd name="T85" fmla="*/ 9 h 345"/>
                <a:gd name="T86" fmla="*/ 162 w 239"/>
                <a:gd name="T87" fmla="*/ 5 h 345"/>
                <a:gd name="T88" fmla="*/ 150 w 239"/>
                <a:gd name="T89" fmla="*/ 3 h 345"/>
                <a:gd name="T90" fmla="*/ 140 w 239"/>
                <a:gd name="T91" fmla="*/ 1 h 345"/>
                <a:gd name="T92" fmla="*/ 129 w 239"/>
                <a:gd name="T93" fmla="*/ 0 h 345"/>
                <a:gd name="T94" fmla="*/ 129 w 239"/>
                <a:gd name="T95" fmla="*/ 0 h 345"/>
                <a:gd name="T96" fmla="*/ 113 w 239"/>
                <a:gd name="T97" fmla="*/ 1 h 345"/>
                <a:gd name="T98" fmla="*/ 101 w 239"/>
                <a:gd name="T99" fmla="*/ 4 h 345"/>
                <a:gd name="T100" fmla="*/ 88 w 239"/>
                <a:gd name="T101" fmla="*/ 8 h 345"/>
                <a:gd name="T102" fmla="*/ 77 w 239"/>
                <a:gd name="T103" fmla="*/ 13 h 345"/>
                <a:gd name="T104" fmla="*/ 66 w 239"/>
                <a:gd name="T105" fmla="*/ 19 h 345"/>
                <a:gd name="T106" fmla="*/ 57 w 239"/>
                <a:gd name="T107" fmla="*/ 27 h 345"/>
                <a:gd name="T108" fmla="*/ 50 w 239"/>
                <a:gd name="T109" fmla="*/ 36 h 345"/>
                <a:gd name="T110" fmla="*/ 43 w 239"/>
                <a:gd name="T111" fmla="*/ 46 h 345"/>
                <a:gd name="T112" fmla="*/ 43 w 239"/>
                <a:gd name="T113" fmla="*/ 5 h 345"/>
                <a:gd name="T114" fmla="*/ 0 w 239"/>
                <a:gd name="T115" fmla="*/ 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9" h="345">
                  <a:moveTo>
                    <a:pt x="0" y="5"/>
                  </a:moveTo>
                  <a:lnTo>
                    <a:pt x="0" y="345"/>
                  </a:lnTo>
                  <a:lnTo>
                    <a:pt x="43" y="345"/>
                  </a:lnTo>
                  <a:lnTo>
                    <a:pt x="43" y="223"/>
                  </a:lnTo>
                  <a:lnTo>
                    <a:pt x="43" y="223"/>
                  </a:lnTo>
                  <a:lnTo>
                    <a:pt x="50" y="232"/>
                  </a:lnTo>
                  <a:lnTo>
                    <a:pt x="57" y="241"/>
                  </a:lnTo>
                  <a:lnTo>
                    <a:pt x="66" y="249"/>
                  </a:lnTo>
                  <a:lnTo>
                    <a:pt x="77" y="255"/>
                  </a:lnTo>
                  <a:lnTo>
                    <a:pt x="88" y="260"/>
                  </a:lnTo>
                  <a:lnTo>
                    <a:pt x="101" y="264"/>
                  </a:lnTo>
                  <a:lnTo>
                    <a:pt x="113" y="266"/>
                  </a:lnTo>
                  <a:lnTo>
                    <a:pt x="129" y="268"/>
                  </a:lnTo>
                  <a:lnTo>
                    <a:pt x="129" y="268"/>
                  </a:lnTo>
                  <a:lnTo>
                    <a:pt x="140" y="268"/>
                  </a:lnTo>
                  <a:lnTo>
                    <a:pt x="150" y="265"/>
                  </a:lnTo>
                  <a:lnTo>
                    <a:pt x="162" y="263"/>
                  </a:lnTo>
                  <a:lnTo>
                    <a:pt x="172" y="259"/>
                  </a:lnTo>
                  <a:lnTo>
                    <a:pt x="181" y="254"/>
                  </a:lnTo>
                  <a:lnTo>
                    <a:pt x="190" y="247"/>
                  </a:lnTo>
                  <a:lnTo>
                    <a:pt x="198" y="241"/>
                  </a:lnTo>
                  <a:lnTo>
                    <a:pt x="206" y="233"/>
                  </a:lnTo>
                  <a:lnTo>
                    <a:pt x="214" y="223"/>
                  </a:lnTo>
                  <a:lnTo>
                    <a:pt x="220" y="214"/>
                  </a:lnTo>
                  <a:lnTo>
                    <a:pt x="226" y="203"/>
                  </a:lnTo>
                  <a:lnTo>
                    <a:pt x="230" y="192"/>
                  </a:lnTo>
                  <a:lnTo>
                    <a:pt x="234" y="178"/>
                  </a:lnTo>
                  <a:lnTo>
                    <a:pt x="237" y="164"/>
                  </a:lnTo>
                  <a:lnTo>
                    <a:pt x="239" y="150"/>
                  </a:lnTo>
                  <a:lnTo>
                    <a:pt x="239" y="134"/>
                  </a:lnTo>
                  <a:lnTo>
                    <a:pt x="239" y="134"/>
                  </a:lnTo>
                  <a:lnTo>
                    <a:pt x="239" y="118"/>
                  </a:lnTo>
                  <a:lnTo>
                    <a:pt x="237" y="104"/>
                  </a:lnTo>
                  <a:lnTo>
                    <a:pt x="234" y="90"/>
                  </a:lnTo>
                  <a:lnTo>
                    <a:pt x="230" y="77"/>
                  </a:lnTo>
                  <a:lnTo>
                    <a:pt x="226" y="66"/>
                  </a:lnTo>
                  <a:lnTo>
                    <a:pt x="220" y="55"/>
                  </a:lnTo>
                  <a:lnTo>
                    <a:pt x="214" y="44"/>
                  </a:lnTo>
                  <a:lnTo>
                    <a:pt x="206" y="36"/>
                  </a:lnTo>
                  <a:lnTo>
                    <a:pt x="198" y="28"/>
                  </a:lnTo>
                  <a:lnTo>
                    <a:pt x="190" y="20"/>
                  </a:lnTo>
                  <a:lnTo>
                    <a:pt x="181" y="14"/>
                  </a:lnTo>
                  <a:lnTo>
                    <a:pt x="172" y="9"/>
                  </a:lnTo>
                  <a:lnTo>
                    <a:pt x="162" y="5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13" y="1"/>
                  </a:lnTo>
                  <a:lnTo>
                    <a:pt x="101" y="4"/>
                  </a:lnTo>
                  <a:lnTo>
                    <a:pt x="88" y="8"/>
                  </a:lnTo>
                  <a:lnTo>
                    <a:pt x="77" y="13"/>
                  </a:lnTo>
                  <a:lnTo>
                    <a:pt x="66" y="19"/>
                  </a:lnTo>
                  <a:lnTo>
                    <a:pt x="57" y="27"/>
                  </a:lnTo>
                  <a:lnTo>
                    <a:pt x="50" y="36"/>
                  </a:lnTo>
                  <a:lnTo>
                    <a:pt x="43" y="46"/>
                  </a:lnTo>
                  <a:lnTo>
                    <a:pt x="43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1"/>
            <p:cNvSpPr>
              <a:spLocks/>
            </p:cNvSpPr>
            <p:nvPr userDrawn="1"/>
          </p:nvSpPr>
          <p:spPr bwMode="auto">
            <a:xfrm>
              <a:off x="1032" y="2105"/>
              <a:ext cx="108" cy="134"/>
            </a:xfrm>
            <a:custGeom>
              <a:avLst/>
              <a:gdLst>
                <a:gd name="T0" fmla="*/ 208 w 216"/>
                <a:gd name="T1" fmla="*/ 62 h 268"/>
                <a:gd name="T2" fmla="*/ 196 w 216"/>
                <a:gd name="T3" fmla="*/ 39 h 268"/>
                <a:gd name="T4" fmla="*/ 180 w 216"/>
                <a:gd name="T5" fmla="*/ 22 h 268"/>
                <a:gd name="T6" fmla="*/ 157 w 216"/>
                <a:gd name="T7" fmla="*/ 9 h 268"/>
                <a:gd name="T8" fmla="*/ 130 w 216"/>
                <a:gd name="T9" fmla="*/ 1 h 268"/>
                <a:gd name="T10" fmla="*/ 90 w 216"/>
                <a:gd name="T11" fmla="*/ 1 h 268"/>
                <a:gd name="T12" fmla="*/ 44 w 216"/>
                <a:gd name="T13" fmla="*/ 14 h 268"/>
                <a:gd name="T14" fmla="*/ 24 w 216"/>
                <a:gd name="T15" fmla="*/ 29 h 268"/>
                <a:gd name="T16" fmla="*/ 11 w 216"/>
                <a:gd name="T17" fmla="*/ 48 h 268"/>
                <a:gd name="T18" fmla="*/ 7 w 216"/>
                <a:gd name="T19" fmla="*/ 71 h 268"/>
                <a:gd name="T20" fmla="*/ 9 w 216"/>
                <a:gd name="T21" fmla="*/ 88 h 268"/>
                <a:gd name="T22" fmla="*/ 16 w 216"/>
                <a:gd name="T23" fmla="*/ 108 h 268"/>
                <a:gd name="T24" fmla="*/ 42 w 216"/>
                <a:gd name="T25" fmla="*/ 129 h 268"/>
                <a:gd name="T26" fmla="*/ 81 w 216"/>
                <a:gd name="T27" fmla="*/ 142 h 268"/>
                <a:gd name="T28" fmla="*/ 139 w 216"/>
                <a:gd name="T29" fmla="*/ 156 h 268"/>
                <a:gd name="T30" fmla="*/ 162 w 216"/>
                <a:gd name="T31" fmla="*/ 169 h 268"/>
                <a:gd name="T32" fmla="*/ 171 w 216"/>
                <a:gd name="T33" fmla="*/ 193 h 268"/>
                <a:gd name="T34" fmla="*/ 166 w 216"/>
                <a:gd name="T35" fmla="*/ 209 h 268"/>
                <a:gd name="T36" fmla="*/ 144 w 216"/>
                <a:gd name="T37" fmla="*/ 226 h 268"/>
                <a:gd name="T38" fmla="*/ 111 w 216"/>
                <a:gd name="T39" fmla="*/ 231 h 268"/>
                <a:gd name="T40" fmla="*/ 86 w 216"/>
                <a:gd name="T41" fmla="*/ 227 h 268"/>
                <a:gd name="T42" fmla="*/ 59 w 216"/>
                <a:gd name="T43" fmla="*/ 209 h 268"/>
                <a:gd name="T44" fmla="*/ 45 w 216"/>
                <a:gd name="T45" fmla="*/ 179 h 268"/>
                <a:gd name="T46" fmla="*/ 1 w 216"/>
                <a:gd name="T47" fmla="*/ 186 h 268"/>
                <a:gd name="T48" fmla="*/ 9 w 216"/>
                <a:gd name="T49" fmla="*/ 212 h 268"/>
                <a:gd name="T50" fmla="*/ 25 w 216"/>
                <a:gd name="T51" fmla="*/ 233 h 268"/>
                <a:gd name="T52" fmla="*/ 47 w 216"/>
                <a:gd name="T53" fmla="*/ 251 h 268"/>
                <a:gd name="T54" fmla="*/ 76 w 216"/>
                <a:gd name="T55" fmla="*/ 264 h 268"/>
                <a:gd name="T56" fmla="*/ 110 w 216"/>
                <a:gd name="T57" fmla="*/ 268 h 268"/>
                <a:gd name="T58" fmla="*/ 152 w 216"/>
                <a:gd name="T59" fmla="*/ 263 h 268"/>
                <a:gd name="T60" fmla="*/ 177 w 216"/>
                <a:gd name="T61" fmla="*/ 251 h 268"/>
                <a:gd name="T62" fmla="*/ 198 w 216"/>
                <a:gd name="T63" fmla="*/ 236 h 268"/>
                <a:gd name="T64" fmla="*/ 210 w 216"/>
                <a:gd name="T65" fmla="*/ 214 h 268"/>
                <a:gd name="T66" fmla="*/ 216 w 216"/>
                <a:gd name="T67" fmla="*/ 188 h 268"/>
                <a:gd name="T68" fmla="*/ 214 w 216"/>
                <a:gd name="T69" fmla="*/ 171 h 268"/>
                <a:gd name="T70" fmla="*/ 204 w 216"/>
                <a:gd name="T71" fmla="*/ 150 h 268"/>
                <a:gd name="T72" fmla="*/ 189 w 216"/>
                <a:gd name="T73" fmla="*/ 134 h 268"/>
                <a:gd name="T74" fmla="*/ 144 w 216"/>
                <a:gd name="T75" fmla="*/ 115 h 268"/>
                <a:gd name="T76" fmla="*/ 90 w 216"/>
                <a:gd name="T77" fmla="*/ 104 h 268"/>
                <a:gd name="T78" fmla="*/ 62 w 216"/>
                <a:gd name="T79" fmla="*/ 93 h 268"/>
                <a:gd name="T80" fmla="*/ 52 w 216"/>
                <a:gd name="T81" fmla="*/ 76 h 268"/>
                <a:gd name="T82" fmla="*/ 52 w 216"/>
                <a:gd name="T83" fmla="*/ 61 h 268"/>
                <a:gd name="T84" fmla="*/ 68 w 216"/>
                <a:gd name="T85" fmla="*/ 44 h 268"/>
                <a:gd name="T86" fmla="*/ 96 w 216"/>
                <a:gd name="T87" fmla="*/ 37 h 268"/>
                <a:gd name="T88" fmla="*/ 116 w 216"/>
                <a:gd name="T89" fmla="*/ 38 h 268"/>
                <a:gd name="T90" fmla="*/ 144 w 216"/>
                <a:gd name="T91" fmla="*/ 47 h 268"/>
                <a:gd name="T92" fmla="*/ 163 w 216"/>
                <a:gd name="T93" fmla="*/ 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212" y="80"/>
                  </a:moveTo>
                  <a:lnTo>
                    <a:pt x="212" y="80"/>
                  </a:lnTo>
                  <a:lnTo>
                    <a:pt x="208" y="62"/>
                  </a:lnTo>
                  <a:lnTo>
                    <a:pt x="204" y="53"/>
                  </a:lnTo>
                  <a:lnTo>
                    <a:pt x="200" y="46"/>
                  </a:lnTo>
                  <a:lnTo>
                    <a:pt x="196" y="39"/>
                  </a:lnTo>
                  <a:lnTo>
                    <a:pt x="191" y="33"/>
                  </a:lnTo>
                  <a:lnTo>
                    <a:pt x="186" y="27"/>
                  </a:lnTo>
                  <a:lnTo>
                    <a:pt x="180" y="22"/>
                  </a:lnTo>
                  <a:lnTo>
                    <a:pt x="172" y="16"/>
                  </a:lnTo>
                  <a:lnTo>
                    <a:pt x="166" y="11"/>
                  </a:lnTo>
                  <a:lnTo>
                    <a:pt x="157" y="9"/>
                  </a:lnTo>
                  <a:lnTo>
                    <a:pt x="149" y="5"/>
                  </a:lnTo>
                  <a:lnTo>
                    <a:pt x="141" y="3"/>
                  </a:lnTo>
                  <a:lnTo>
                    <a:pt x="130" y="1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90" y="1"/>
                  </a:lnTo>
                  <a:lnTo>
                    <a:pt x="69" y="5"/>
                  </a:lnTo>
                  <a:lnTo>
                    <a:pt x="52" y="10"/>
                  </a:lnTo>
                  <a:lnTo>
                    <a:pt x="44" y="14"/>
                  </a:lnTo>
                  <a:lnTo>
                    <a:pt x="36" y="19"/>
                  </a:lnTo>
                  <a:lnTo>
                    <a:pt x="30" y="23"/>
                  </a:lnTo>
                  <a:lnTo>
                    <a:pt x="24" y="29"/>
                  </a:lnTo>
                  <a:lnTo>
                    <a:pt x="19" y="34"/>
                  </a:lnTo>
                  <a:lnTo>
                    <a:pt x="15" y="41"/>
                  </a:lnTo>
                  <a:lnTo>
                    <a:pt x="11" y="48"/>
                  </a:lnTo>
                  <a:lnTo>
                    <a:pt x="9" y="56"/>
                  </a:lnTo>
                  <a:lnTo>
                    <a:pt x="7" y="63"/>
                  </a:lnTo>
                  <a:lnTo>
                    <a:pt x="7" y="71"/>
                  </a:lnTo>
                  <a:lnTo>
                    <a:pt x="7" y="71"/>
                  </a:lnTo>
                  <a:lnTo>
                    <a:pt x="7" y="80"/>
                  </a:lnTo>
                  <a:lnTo>
                    <a:pt x="9" y="88"/>
                  </a:lnTo>
                  <a:lnTo>
                    <a:pt x="11" y="95"/>
                  </a:lnTo>
                  <a:lnTo>
                    <a:pt x="14" y="101"/>
                  </a:lnTo>
                  <a:lnTo>
                    <a:pt x="16" y="108"/>
                  </a:lnTo>
                  <a:lnTo>
                    <a:pt x="21" y="113"/>
                  </a:lnTo>
                  <a:lnTo>
                    <a:pt x="30" y="122"/>
                  </a:lnTo>
                  <a:lnTo>
                    <a:pt x="42" y="129"/>
                  </a:lnTo>
                  <a:lnTo>
                    <a:pt x="54" y="134"/>
                  </a:lnTo>
                  <a:lnTo>
                    <a:pt x="67" y="140"/>
                  </a:lnTo>
                  <a:lnTo>
                    <a:pt x="81" y="142"/>
                  </a:lnTo>
                  <a:lnTo>
                    <a:pt x="119" y="150"/>
                  </a:lnTo>
                  <a:lnTo>
                    <a:pt x="119" y="150"/>
                  </a:lnTo>
                  <a:lnTo>
                    <a:pt x="139" y="156"/>
                  </a:lnTo>
                  <a:lnTo>
                    <a:pt x="148" y="160"/>
                  </a:lnTo>
                  <a:lnTo>
                    <a:pt x="156" y="164"/>
                  </a:lnTo>
                  <a:lnTo>
                    <a:pt x="162" y="169"/>
                  </a:lnTo>
                  <a:lnTo>
                    <a:pt x="167" y="175"/>
                  </a:lnTo>
                  <a:lnTo>
                    <a:pt x="170" y="184"/>
                  </a:lnTo>
                  <a:lnTo>
                    <a:pt x="171" y="193"/>
                  </a:lnTo>
                  <a:lnTo>
                    <a:pt x="171" y="193"/>
                  </a:lnTo>
                  <a:lnTo>
                    <a:pt x="170" y="202"/>
                  </a:lnTo>
                  <a:lnTo>
                    <a:pt x="166" y="209"/>
                  </a:lnTo>
                  <a:lnTo>
                    <a:pt x="161" y="216"/>
                  </a:lnTo>
                  <a:lnTo>
                    <a:pt x="153" y="221"/>
                  </a:lnTo>
                  <a:lnTo>
                    <a:pt x="144" y="226"/>
                  </a:lnTo>
                  <a:lnTo>
                    <a:pt x="134" y="228"/>
                  </a:lnTo>
                  <a:lnTo>
                    <a:pt x="123" y="231"/>
                  </a:lnTo>
                  <a:lnTo>
                    <a:pt x="111" y="231"/>
                  </a:lnTo>
                  <a:lnTo>
                    <a:pt x="111" y="231"/>
                  </a:lnTo>
                  <a:lnTo>
                    <a:pt x="97" y="230"/>
                  </a:lnTo>
                  <a:lnTo>
                    <a:pt x="86" y="227"/>
                  </a:lnTo>
                  <a:lnTo>
                    <a:pt x="76" y="223"/>
                  </a:lnTo>
                  <a:lnTo>
                    <a:pt x="67" y="217"/>
                  </a:lnTo>
                  <a:lnTo>
                    <a:pt x="59" y="209"/>
                  </a:lnTo>
                  <a:lnTo>
                    <a:pt x="53" y="200"/>
                  </a:lnTo>
                  <a:lnTo>
                    <a:pt x="48" y="190"/>
                  </a:lnTo>
                  <a:lnTo>
                    <a:pt x="45" y="179"/>
                  </a:lnTo>
                  <a:lnTo>
                    <a:pt x="0" y="179"/>
                  </a:lnTo>
                  <a:lnTo>
                    <a:pt x="0" y="179"/>
                  </a:lnTo>
                  <a:lnTo>
                    <a:pt x="1" y="186"/>
                  </a:lnTo>
                  <a:lnTo>
                    <a:pt x="2" y="195"/>
                  </a:lnTo>
                  <a:lnTo>
                    <a:pt x="6" y="203"/>
                  </a:lnTo>
                  <a:lnTo>
                    <a:pt x="9" y="212"/>
                  </a:lnTo>
                  <a:lnTo>
                    <a:pt x="14" y="219"/>
                  </a:lnTo>
                  <a:lnTo>
                    <a:pt x="19" y="226"/>
                  </a:lnTo>
                  <a:lnTo>
                    <a:pt x="25" y="233"/>
                  </a:lnTo>
                  <a:lnTo>
                    <a:pt x="31" y="240"/>
                  </a:lnTo>
                  <a:lnTo>
                    <a:pt x="39" y="246"/>
                  </a:lnTo>
                  <a:lnTo>
                    <a:pt x="47" y="251"/>
                  </a:lnTo>
                  <a:lnTo>
                    <a:pt x="56" y="256"/>
                  </a:lnTo>
                  <a:lnTo>
                    <a:pt x="66" y="260"/>
                  </a:lnTo>
                  <a:lnTo>
                    <a:pt x="76" y="264"/>
                  </a:lnTo>
                  <a:lnTo>
                    <a:pt x="86" y="265"/>
                  </a:lnTo>
                  <a:lnTo>
                    <a:pt x="97" y="268"/>
                  </a:lnTo>
                  <a:lnTo>
                    <a:pt x="110" y="268"/>
                  </a:lnTo>
                  <a:lnTo>
                    <a:pt x="110" y="268"/>
                  </a:lnTo>
                  <a:lnTo>
                    <a:pt x="132" y="266"/>
                  </a:lnTo>
                  <a:lnTo>
                    <a:pt x="152" y="263"/>
                  </a:lnTo>
                  <a:lnTo>
                    <a:pt x="161" y="260"/>
                  </a:lnTo>
                  <a:lnTo>
                    <a:pt x="170" y="256"/>
                  </a:lnTo>
                  <a:lnTo>
                    <a:pt x="177" y="251"/>
                  </a:lnTo>
                  <a:lnTo>
                    <a:pt x="185" y="247"/>
                  </a:lnTo>
                  <a:lnTo>
                    <a:pt x="191" y="241"/>
                  </a:lnTo>
                  <a:lnTo>
                    <a:pt x="198" y="236"/>
                  </a:lnTo>
                  <a:lnTo>
                    <a:pt x="203" y="230"/>
                  </a:lnTo>
                  <a:lnTo>
                    <a:pt x="208" y="222"/>
                  </a:lnTo>
                  <a:lnTo>
                    <a:pt x="210" y="214"/>
                  </a:lnTo>
                  <a:lnTo>
                    <a:pt x="213" y="205"/>
                  </a:lnTo>
                  <a:lnTo>
                    <a:pt x="216" y="197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16" y="179"/>
                  </a:lnTo>
                  <a:lnTo>
                    <a:pt x="214" y="171"/>
                  </a:lnTo>
                  <a:lnTo>
                    <a:pt x="212" y="164"/>
                  </a:lnTo>
                  <a:lnTo>
                    <a:pt x="208" y="156"/>
                  </a:lnTo>
                  <a:lnTo>
                    <a:pt x="204" y="150"/>
                  </a:lnTo>
                  <a:lnTo>
                    <a:pt x="200" y="145"/>
                  </a:lnTo>
                  <a:lnTo>
                    <a:pt x="195" y="140"/>
                  </a:lnTo>
                  <a:lnTo>
                    <a:pt x="189" y="134"/>
                  </a:lnTo>
                  <a:lnTo>
                    <a:pt x="176" y="127"/>
                  </a:lnTo>
                  <a:lnTo>
                    <a:pt x="161" y="120"/>
                  </a:lnTo>
                  <a:lnTo>
                    <a:pt x="144" y="115"/>
                  </a:lnTo>
                  <a:lnTo>
                    <a:pt x="127" y="112"/>
                  </a:lnTo>
                  <a:lnTo>
                    <a:pt x="90" y="104"/>
                  </a:lnTo>
                  <a:lnTo>
                    <a:pt x="90" y="104"/>
                  </a:lnTo>
                  <a:lnTo>
                    <a:pt x="73" y="99"/>
                  </a:lnTo>
                  <a:lnTo>
                    <a:pt x="67" y="96"/>
                  </a:lnTo>
                  <a:lnTo>
                    <a:pt x="62" y="93"/>
                  </a:lnTo>
                  <a:lnTo>
                    <a:pt x="57" y="88"/>
                  </a:lnTo>
                  <a:lnTo>
                    <a:pt x="53" y="82"/>
                  </a:lnTo>
                  <a:lnTo>
                    <a:pt x="52" y="76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52" y="61"/>
                  </a:lnTo>
                  <a:lnTo>
                    <a:pt x="56" y="55"/>
                  </a:lnTo>
                  <a:lnTo>
                    <a:pt x="62" y="49"/>
                  </a:lnTo>
                  <a:lnTo>
                    <a:pt x="68" y="44"/>
                  </a:lnTo>
                  <a:lnTo>
                    <a:pt x="77" y="41"/>
                  </a:lnTo>
                  <a:lnTo>
                    <a:pt x="86" y="39"/>
                  </a:lnTo>
                  <a:lnTo>
                    <a:pt x="96" y="37"/>
                  </a:lnTo>
                  <a:lnTo>
                    <a:pt x="105" y="37"/>
                  </a:lnTo>
                  <a:lnTo>
                    <a:pt x="105" y="37"/>
                  </a:lnTo>
                  <a:lnTo>
                    <a:pt x="116" y="38"/>
                  </a:lnTo>
                  <a:lnTo>
                    <a:pt x="127" y="39"/>
                  </a:lnTo>
                  <a:lnTo>
                    <a:pt x="137" y="42"/>
                  </a:lnTo>
                  <a:lnTo>
                    <a:pt x="144" y="47"/>
                  </a:lnTo>
                  <a:lnTo>
                    <a:pt x="152" y="52"/>
                  </a:lnTo>
                  <a:lnTo>
                    <a:pt x="158" y="60"/>
                  </a:lnTo>
                  <a:lnTo>
                    <a:pt x="163" y="68"/>
                  </a:lnTo>
                  <a:lnTo>
                    <a:pt x="166" y="80"/>
                  </a:lnTo>
                  <a:lnTo>
                    <a:pt x="212" y="8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 userDrawn="1"/>
          </p:nvSpPr>
          <p:spPr bwMode="auto">
            <a:xfrm>
              <a:off x="905" y="2105"/>
              <a:ext cx="106" cy="131"/>
            </a:xfrm>
            <a:custGeom>
              <a:avLst/>
              <a:gdLst>
                <a:gd name="T0" fmla="*/ 45 w 214"/>
                <a:gd name="T1" fmla="*/ 5 h 261"/>
                <a:gd name="T2" fmla="*/ 0 w 214"/>
                <a:gd name="T3" fmla="*/ 5 h 261"/>
                <a:gd name="T4" fmla="*/ 0 w 214"/>
                <a:gd name="T5" fmla="*/ 261 h 261"/>
                <a:gd name="T6" fmla="*/ 45 w 214"/>
                <a:gd name="T7" fmla="*/ 261 h 261"/>
                <a:gd name="T8" fmla="*/ 45 w 214"/>
                <a:gd name="T9" fmla="*/ 122 h 261"/>
                <a:gd name="T10" fmla="*/ 45 w 214"/>
                <a:gd name="T11" fmla="*/ 122 h 261"/>
                <a:gd name="T12" fmla="*/ 46 w 214"/>
                <a:gd name="T13" fmla="*/ 103 h 261"/>
                <a:gd name="T14" fmla="*/ 50 w 214"/>
                <a:gd name="T15" fmla="*/ 85 h 261"/>
                <a:gd name="T16" fmla="*/ 55 w 214"/>
                <a:gd name="T17" fmla="*/ 71 h 261"/>
                <a:gd name="T18" fmla="*/ 59 w 214"/>
                <a:gd name="T19" fmla="*/ 65 h 261"/>
                <a:gd name="T20" fmla="*/ 63 w 214"/>
                <a:gd name="T21" fmla="*/ 58 h 261"/>
                <a:gd name="T22" fmla="*/ 68 w 214"/>
                <a:gd name="T23" fmla="*/ 55 h 261"/>
                <a:gd name="T24" fmla="*/ 73 w 214"/>
                <a:gd name="T25" fmla="*/ 49 h 261"/>
                <a:gd name="T26" fmla="*/ 78 w 214"/>
                <a:gd name="T27" fmla="*/ 46 h 261"/>
                <a:gd name="T28" fmla="*/ 84 w 214"/>
                <a:gd name="T29" fmla="*/ 43 h 261"/>
                <a:gd name="T30" fmla="*/ 98 w 214"/>
                <a:gd name="T31" fmla="*/ 39 h 261"/>
                <a:gd name="T32" fmla="*/ 113 w 214"/>
                <a:gd name="T33" fmla="*/ 38 h 261"/>
                <a:gd name="T34" fmla="*/ 113 w 214"/>
                <a:gd name="T35" fmla="*/ 38 h 261"/>
                <a:gd name="T36" fmla="*/ 122 w 214"/>
                <a:gd name="T37" fmla="*/ 38 h 261"/>
                <a:gd name="T38" fmla="*/ 130 w 214"/>
                <a:gd name="T39" fmla="*/ 39 h 261"/>
                <a:gd name="T40" fmla="*/ 136 w 214"/>
                <a:gd name="T41" fmla="*/ 42 h 261"/>
                <a:gd name="T42" fmla="*/ 143 w 214"/>
                <a:gd name="T43" fmla="*/ 44 h 261"/>
                <a:gd name="T44" fmla="*/ 149 w 214"/>
                <a:gd name="T45" fmla="*/ 47 h 261"/>
                <a:gd name="T46" fmla="*/ 153 w 214"/>
                <a:gd name="T47" fmla="*/ 51 h 261"/>
                <a:gd name="T48" fmla="*/ 157 w 214"/>
                <a:gd name="T49" fmla="*/ 55 h 261"/>
                <a:gd name="T50" fmla="*/ 160 w 214"/>
                <a:gd name="T51" fmla="*/ 60 h 261"/>
                <a:gd name="T52" fmla="*/ 165 w 214"/>
                <a:gd name="T53" fmla="*/ 71 h 261"/>
                <a:gd name="T54" fmla="*/ 168 w 214"/>
                <a:gd name="T55" fmla="*/ 84 h 261"/>
                <a:gd name="T56" fmla="*/ 169 w 214"/>
                <a:gd name="T57" fmla="*/ 98 h 261"/>
                <a:gd name="T58" fmla="*/ 169 w 214"/>
                <a:gd name="T59" fmla="*/ 112 h 261"/>
                <a:gd name="T60" fmla="*/ 169 w 214"/>
                <a:gd name="T61" fmla="*/ 261 h 261"/>
                <a:gd name="T62" fmla="*/ 214 w 214"/>
                <a:gd name="T63" fmla="*/ 261 h 261"/>
                <a:gd name="T64" fmla="*/ 214 w 214"/>
                <a:gd name="T65" fmla="*/ 99 h 261"/>
                <a:gd name="T66" fmla="*/ 214 w 214"/>
                <a:gd name="T67" fmla="*/ 99 h 261"/>
                <a:gd name="T68" fmla="*/ 212 w 214"/>
                <a:gd name="T69" fmla="*/ 77 h 261"/>
                <a:gd name="T70" fmla="*/ 209 w 214"/>
                <a:gd name="T71" fmla="*/ 58 h 261"/>
                <a:gd name="T72" fmla="*/ 206 w 214"/>
                <a:gd name="T73" fmla="*/ 49 h 261"/>
                <a:gd name="T74" fmla="*/ 204 w 214"/>
                <a:gd name="T75" fmla="*/ 42 h 261"/>
                <a:gd name="T76" fmla="*/ 198 w 214"/>
                <a:gd name="T77" fmla="*/ 34 h 261"/>
                <a:gd name="T78" fmla="*/ 195 w 214"/>
                <a:gd name="T79" fmla="*/ 28 h 261"/>
                <a:gd name="T80" fmla="*/ 190 w 214"/>
                <a:gd name="T81" fmla="*/ 22 h 261"/>
                <a:gd name="T82" fmla="*/ 183 w 214"/>
                <a:gd name="T83" fmla="*/ 16 h 261"/>
                <a:gd name="T84" fmla="*/ 176 w 214"/>
                <a:gd name="T85" fmla="*/ 11 h 261"/>
                <a:gd name="T86" fmla="*/ 168 w 214"/>
                <a:gd name="T87" fmla="*/ 8 h 261"/>
                <a:gd name="T88" fmla="*/ 159 w 214"/>
                <a:gd name="T89" fmla="*/ 4 h 261"/>
                <a:gd name="T90" fmla="*/ 150 w 214"/>
                <a:gd name="T91" fmla="*/ 3 h 261"/>
                <a:gd name="T92" fmla="*/ 140 w 214"/>
                <a:gd name="T93" fmla="*/ 1 h 261"/>
                <a:gd name="T94" fmla="*/ 129 w 214"/>
                <a:gd name="T95" fmla="*/ 0 h 261"/>
                <a:gd name="T96" fmla="*/ 129 w 214"/>
                <a:gd name="T97" fmla="*/ 0 h 261"/>
                <a:gd name="T98" fmla="*/ 113 w 214"/>
                <a:gd name="T99" fmla="*/ 1 h 261"/>
                <a:gd name="T100" fmla="*/ 99 w 214"/>
                <a:gd name="T101" fmla="*/ 4 h 261"/>
                <a:gd name="T102" fmla="*/ 87 w 214"/>
                <a:gd name="T103" fmla="*/ 8 h 261"/>
                <a:gd name="T104" fmla="*/ 75 w 214"/>
                <a:gd name="T105" fmla="*/ 13 h 261"/>
                <a:gd name="T106" fmla="*/ 66 w 214"/>
                <a:gd name="T107" fmla="*/ 19 h 261"/>
                <a:gd name="T108" fmla="*/ 58 w 214"/>
                <a:gd name="T109" fmla="*/ 27 h 261"/>
                <a:gd name="T110" fmla="*/ 51 w 214"/>
                <a:gd name="T111" fmla="*/ 34 h 261"/>
                <a:gd name="T112" fmla="*/ 45 w 214"/>
                <a:gd name="T113" fmla="*/ 43 h 261"/>
                <a:gd name="T114" fmla="*/ 45 w 214"/>
                <a:gd name="T115" fmla="*/ 5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4" h="261">
                  <a:moveTo>
                    <a:pt x="45" y="5"/>
                  </a:moveTo>
                  <a:lnTo>
                    <a:pt x="0" y="5"/>
                  </a:lnTo>
                  <a:lnTo>
                    <a:pt x="0" y="261"/>
                  </a:lnTo>
                  <a:lnTo>
                    <a:pt x="45" y="261"/>
                  </a:lnTo>
                  <a:lnTo>
                    <a:pt x="45" y="122"/>
                  </a:lnTo>
                  <a:lnTo>
                    <a:pt x="45" y="122"/>
                  </a:lnTo>
                  <a:lnTo>
                    <a:pt x="46" y="103"/>
                  </a:lnTo>
                  <a:lnTo>
                    <a:pt x="50" y="85"/>
                  </a:lnTo>
                  <a:lnTo>
                    <a:pt x="55" y="71"/>
                  </a:lnTo>
                  <a:lnTo>
                    <a:pt x="59" y="65"/>
                  </a:lnTo>
                  <a:lnTo>
                    <a:pt x="63" y="58"/>
                  </a:lnTo>
                  <a:lnTo>
                    <a:pt x="68" y="55"/>
                  </a:lnTo>
                  <a:lnTo>
                    <a:pt x="73" y="49"/>
                  </a:lnTo>
                  <a:lnTo>
                    <a:pt x="78" y="46"/>
                  </a:lnTo>
                  <a:lnTo>
                    <a:pt x="84" y="43"/>
                  </a:lnTo>
                  <a:lnTo>
                    <a:pt x="98" y="39"/>
                  </a:lnTo>
                  <a:lnTo>
                    <a:pt x="113" y="38"/>
                  </a:lnTo>
                  <a:lnTo>
                    <a:pt x="113" y="38"/>
                  </a:lnTo>
                  <a:lnTo>
                    <a:pt x="122" y="38"/>
                  </a:lnTo>
                  <a:lnTo>
                    <a:pt x="130" y="39"/>
                  </a:lnTo>
                  <a:lnTo>
                    <a:pt x="136" y="42"/>
                  </a:lnTo>
                  <a:lnTo>
                    <a:pt x="143" y="44"/>
                  </a:lnTo>
                  <a:lnTo>
                    <a:pt x="149" y="47"/>
                  </a:lnTo>
                  <a:lnTo>
                    <a:pt x="153" y="51"/>
                  </a:lnTo>
                  <a:lnTo>
                    <a:pt x="157" y="55"/>
                  </a:lnTo>
                  <a:lnTo>
                    <a:pt x="160" y="60"/>
                  </a:lnTo>
                  <a:lnTo>
                    <a:pt x="165" y="71"/>
                  </a:lnTo>
                  <a:lnTo>
                    <a:pt x="168" y="84"/>
                  </a:lnTo>
                  <a:lnTo>
                    <a:pt x="169" y="98"/>
                  </a:lnTo>
                  <a:lnTo>
                    <a:pt x="169" y="112"/>
                  </a:lnTo>
                  <a:lnTo>
                    <a:pt x="169" y="261"/>
                  </a:lnTo>
                  <a:lnTo>
                    <a:pt x="214" y="261"/>
                  </a:lnTo>
                  <a:lnTo>
                    <a:pt x="214" y="99"/>
                  </a:lnTo>
                  <a:lnTo>
                    <a:pt x="214" y="99"/>
                  </a:lnTo>
                  <a:lnTo>
                    <a:pt x="212" y="77"/>
                  </a:lnTo>
                  <a:lnTo>
                    <a:pt x="209" y="58"/>
                  </a:lnTo>
                  <a:lnTo>
                    <a:pt x="206" y="49"/>
                  </a:lnTo>
                  <a:lnTo>
                    <a:pt x="204" y="42"/>
                  </a:lnTo>
                  <a:lnTo>
                    <a:pt x="198" y="34"/>
                  </a:lnTo>
                  <a:lnTo>
                    <a:pt x="195" y="28"/>
                  </a:lnTo>
                  <a:lnTo>
                    <a:pt x="190" y="22"/>
                  </a:lnTo>
                  <a:lnTo>
                    <a:pt x="183" y="16"/>
                  </a:lnTo>
                  <a:lnTo>
                    <a:pt x="176" y="11"/>
                  </a:lnTo>
                  <a:lnTo>
                    <a:pt x="168" y="8"/>
                  </a:lnTo>
                  <a:lnTo>
                    <a:pt x="159" y="4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13" y="1"/>
                  </a:lnTo>
                  <a:lnTo>
                    <a:pt x="99" y="4"/>
                  </a:lnTo>
                  <a:lnTo>
                    <a:pt x="87" y="8"/>
                  </a:lnTo>
                  <a:lnTo>
                    <a:pt x="75" y="13"/>
                  </a:lnTo>
                  <a:lnTo>
                    <a:pt x="66" y="19"/>
                  </a:lnTo>
                  <a:lnTo>
                    <a:pt x="58" y="27"/>
                  </a:lnTo>
                  <a:lnTo>
                    <a:pt x="51" y="34"/>
                  </a:lnTo>
                  <a:lnTo>
                    <a:pt x="45" y="43"/>
                  </a:lnTo>
                  <a:lnTo>
                    <a:pt x="45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3"/>
            <p:cNvSpPr>
              <a:spLocks noChangeArrowheads="1"/>
            </p:cNvSpPr>
            <p:nvPr userDrawn="1"/>
          </p:nvSpPr>
          <p:spPr bwMode="auto">
            <a:xfrm>
              <a:off x="845" y="2063"/>
              <a:ext cx="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763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3" y="2379216"/>
            <a:ext cx="6931137" cy="248964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section title 60pt</a:t>
            </a:r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1656" y="1989139"/>
            <a:ext cx="6931137" cy="39007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Section #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7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0728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33.xml"/><Relationship Id="rId39" Type="http://schemas.openxmlformats.org/officeDocument/2006/relationships/slideLayout" Target="../slideLayouts/slideLayout46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34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9.xml"/><Relationship Id="rId47" Type="http://schemas.openxmlformats.org/officeDocument/2006/relationships/slideLayout" Target="../slideLayouts/slideLayout54.xml"/><Relationship Id="rId50" Type="http://schemas.openxmlformats.org/officeDocument/2006/relationships/slideLayout" Target="../slideLayouts/slideLayout57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40.xml"/><Relationship Id="rId38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53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36.xml"/><Relationship Id="rId41" Type="http://schemas.openxmlformats.org/officeDocument/2006/relationships/slideLayout" Target="../slideLayouts/slideLayout48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9.xml"/><Relationship Id="rId37" Type="http://schemas.openxmlformats.org/officeDocument/2006/relationships/slideLayout" Target="../slideLayouts/slideLayout44.xml"/><Relationship Id="rId40" Type="http://schemas.openxmlformats.org/officeDocument/2006/relationships/slideLayout" Target="../slideLayouts/slideLayout47.xml"/><Relationship Id="rId45" Type="http://schemas.openxmlformats.org/officeDocument/2006/relationships/slideLayout" Target="../slideLayouts/slideLayout52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30.xml"/><Relationship Id="rId28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43.xml"/><Relationship Id="rId4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31" Type="http://schemas.openxmlformats.org/officeDocument/2006/relationships/slideLayout" Target="../slideLayouts/slideLayout38.xml"/><Relationship Id="rId44" Type="http://schemas.openxmlformats.org/officeDocument/2006/relationships/slideLayout" Target="../slideLayouts/slideLayout51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34.xml"/><Relationship Id="rId30" Type="http://schemas.openxmlformats.org/officeDocument/2006/relationships/slideLayout" Target="../slideLayouts/slideLayout37.xml"/><Relationship Id="rId35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50.xml"/><Relationship Id="rId48" Type="http://schemas.openxmlformats.org/officeDocument/2006/relationships/slideLayout" Target="../slideLayouts/slideLayout55.xml"/><Relationship Id="rId8" Type="http://schemas.openxmlformats.org/officeDocument/2006/relationships/slideLayout" Target="../slideLayouts/slideLayout15.xml"/><Relationship Id="rId5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83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80" r:id="rId3"/>
    <p:sldLayoutId id="2147483685" r:id="rId4"/>
    <p:sldLayoutId id="2147483686" r:id="rId5"/>
    <p:sldLayoutId id="2147483687" r:id="rId6"/>
    <p:sldLayoutId id="2147483688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47" userDrawn="1">
          <p15:clr>
            <a:srgbClr val="F26B43"/>
          </p15:clr>
        </p15:guide>
        <p15:guide id="4" orient="horz" pos="1253" userDrawn="1">
          <p15:clr>
            <a:srgbClr val="F26B43"/>
          </p15:clr>
        </p15:guide>
        <p15:guide id="5" orient="horz" pos="3067" userDrawn="1">
          <p15:clr>
            <a:srgbClr val="F26B43"/>
          </p15:clr>
        </p15:guide>
        <p15:guide id="6" orient="horz" pos="3975" userDrawn="1">
          <p15:clr>
            <a:srgbClr val="F26B43"/>
          </p15:clr>
        </p15:guide>
        <p15:guide id="7" pos="347" userDrawn="1">
          <p15:clr>
            <a:srgbClr val="F26B43"/>
          </p15:clr>
        </p15:guide>
        <p15:guide id="8" pos="7333" userDrawn="1">
          <p15:clr>
            <a:srgbClr val="F26B43"/>
          </p15:clr>
        </p15:guide>
        <p15:guide id="9" pos="2094" userDrawn="1">
          <p15:clr>
            <a:srgbClr val="F26B43"/>
          </p15:clr>
        </p15:guide>
        <p15:guide id="10" pos="558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45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49" r:id="rId2"/>
    <p:sldLayoutId id="2147483679" r:id="rId3"/>
    <p:sldLayoutId id="2147483709" r:id="rId4"/>
    <p:sldLayoutId id="2147483710" r:id="rId5"/>
    <p:sldLayoutId id="2147483706" r:id="rId6"/>
    <p:sldLayoutId id="2147483701" r:id="rId7"/>
    <p:sldLayoutId id="2147483707" r:id="rId8"/>
    <p:sldLayoutId id="2147483708" r:id="rId9"/>
    <p:sldLayoutId id="2147483756" r:id="rId10"/>
    <p:sldLayoutId id="2147483757" r:id="rId11"/>
    <p:sldLayoutId id="2147483758" r:id="rId12"/>
    <p:sldLayoutId id="2147483759" r:id="rId13"/>
    <p:sldLayoutId id="2147483702" r:id="rId14"/>
    <p:sldLayoutId id="2147483703" r:id="rId15"/>
    <p:sldLayoutId id="2147483705" r:id="rId16"/>
    <p:sldLayoutId id="2147483711" r:id="rId17"/>
    <p:sldLayoutId id="2147483725" r:id="rId18"/>
    <p:sldLayoutId id="2147483712" r:id="rId19"/>
    <p:sldLayoutId id="2147483726" r:id="rId20"/>
    <p:sldLayoutId id="2147483713" r:id="rId21"/>
    <p:sldLayoutId id="2147483714" r:id="rId22"/>
    <p:sldLayoutId id="2147483715" r:id="rId23"/>
    <p:sldLayoutId id="2147483700" r:id="rId24"/>
    <p:sldLayoutId id="2147483716" r:id="rId25"/>
    <p:sldLayoutId id="2147483698" r:id="rId26"/>
    <p:sldLayoutId id="2147483699" r:id="rId27"/>
    <p:sldLayoutId id="2147483696" r:id="rId28"/>
    <p:sldLayoutId id="2147483697" r:id="rId29"/>
    <p:sldLayoutId id="2147483693" r:id="rId30"/>
    <p:sldLayoutId id="2147483694" r:id="rId31"/>
    <p:sldLayoutId id="2147483695" r:id="rId32"/>
    <p:sldLayoutId id="2147483691" r:id="rId33"/>
    <p:sldLayoutId id="2147483692" r:id="rId34"/>
    <p:sldLayoutId id="2147483675" r:id="rId35"/>
    <p:sldLayoutId id="2147483722" r:id="rId36"/>
    <p:sldLayoutId id="2147483721" r:id="rId37"/>
    <p:sldLayoutId id="2147483745" r:id="rId38"/>
    <p:sldLayoutId id="2147483720" r:id="rId39"/>
    <p:sldLayoutId id="2147483717" r:id="rId40"/>
    <p:sldLayoutId id="2147483718" r:id="rId41"/>
    <p:sldLayoutId id="2147483676" r:id="rId42"/>
    <p:sldLayoutId id="2147483719" r:id="rId43"/>
    <p:sldLayoutId id="2147483677" r:id="rId44"/>
    <p:sldLayoutId id="2147483744" r:id="rId45"/>
    <p:sldLayoutId id="2147483737" r:id="rId46"/>
    <p:sldLayoutId id="2147483743" r:id="rId47"/>
    <p:sldLayoutId id="2147483750" r:id="rId48"/>
    <p:sldLayoutId id="2147483751" r:id="rId49"/>
    <p:sldLayoutId id="2147483752" r:id="rId5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094" userDrawn="1">
          <p15:clr>
            <a:srgbClr val="F26B43"/>
          </p15:clr>
        </p15:guide>
        <p15:guide id="4" pos="347" userDrawn="1">
          <p15:clr>
            <a:srgbClr val="F26B43"/>
          </p15:clr>
        </p15:guide>
        <p15:guide id="5" pos="5586" userDrawn="1">
          <p15:clr>
            <a:srgbClr val="F26B43"/>
          </p15:clr>
        </p15:guide>
        <p15:guide id="6" pos="7333" userDrawn="1">
          <p15:clr>
            <a:srgbClr val="F26B43"/>
          </p15:clr>
        </p15:guide>
        <p15:guide id="7" orient="horz" pos="3067" userDrawn="1">
          <p15:clr>
            <a:srgbClr val="F26B43"/>
          </p15:clr>
        </p15:guide>
        <p15:guide id="8" orient="horz" pos="3974" userDrawn="1">
          <p15:clr>
            <a:srgbClr val="F26B43"/>
          </p15:clr>
        </p15:guide>
        <p15:guide id="9" orient="horz" pos="1253" userDrawn="1">
          <p15:clr>
            <a:srgbClr val="F26B43"/>
          </p15:clr>
        </p15:guide>
        <p15:guide id="10" orient="horz" pos="346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16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094" userDrawn="1">
          <p15:clr>
            <a:srgbClr val="F26B43"/>
          </p15:clr>
        </p15:guide>
        <p15:guide id="4" pos="347" userDrawn="1">
          <p15:clr>
            <a:srgbClr val="F26B43"/>
          </p15:clr>
        </p15:guide>
        <p15:guide id="5" pos="5586" userDrawn="1">
          <p15:clr>
            <a:srgbClr val="F26B43"/>
          </p15:clr>
        </p15:guide>
        <p15:guide id="6" orient="horz" pos="3067" userDrawn="1">
          <p15:clr>
            <a:srgbClr val="F26B43"/>
          </p15:clr>
        </p15:guide>
        <p15:guide id="7" orient="horz" pos="1253" userDrawn="1">
          <p15:clr>
            <a:srgbClr val="F26B43"/>
          </p15:clr>
        </p15:guide>
        <p15:guide id="8" orient="horz" pos="346" userDrawn="1">
          <p15:clr>
            <a:srgbClr val="F26B43"/>
          </p15:clr>
        </p15:guide>
        <p15:guide id="9" orient="horz" pos="3974" userDrawn="1">
          <p15:clr>
            <a:srgbClr val="F26B43"/>
          </p15:clr>
        </p15:guide>
        <p15:guide id="10" pos="7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10131" y="2357606"/>
            <a:ext cx="10828336" cy="2315995"/>
          </a:xfrm>
        </p:spPr>
        <p:txBody>
          <a:bodyPr/>
          <a:lstStyle/>
          <a:p>
            <a:pPr algn="ctr"/>
            <a:r>
              <a:rPr lang="en-GB" dirty="0" smtClean="0"/>
              <a:t>Kuehne Nagel Information Technology School</a:t>
            </a:r>
          </a:p>
          <a:p>
            <a:pPr algn="ctr"/>
            <a:endParaRPr lang="en-GB" dirty="0"/>
          </a:p>
          <a:p>
            <a:pPr algn="ctr"/>
            <a:r>
              <a:rPr lang="en-GB" dirty="0" smtClean="0"/>
              <a:t>Internship programs 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335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 smtClean="0"/>
              <a:t>Workforce program</a:t>
            </a:r>
          </a:p>
          <a:p>
            <a:r>
              <a:rPr lang="en-GB" sz="2000" dirty="0" smtClean="0"/>
              <a:t>Trainee join KN team on their working routines</a:t>
            </a:r>
            <a:endParaRPr lang="aa-ET" sz="20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17F6308-632C-1945-AE78-47F106341A41}"/>
              </a:ext>
            </a:extLst>
          </p:cNvPr>
          <p:cNvSpPr/>
          <p:nvPr/>
        </p:nvSpPr>
        <p:spPr>
          <a:xfrm flipH="1">
            <a:off x="2665927" y="2172878"/>
            <a:ext cx="8163948" cy="823744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dirty="0"/>
              <a:t>Product </a:t>
            </a:r>
            <a:r>
              <a:rPr lang="en-GB" sz="2000" dirty="0" smtClean="0"/>
              <a:t>from KN</a:t>
            </a:r>
            <a:endParaRPr lang="en-GB" sz="2000" kern="120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8F23D0E-7DA4-324B-A659-1AD00F59DE53}"/>
              </a:ext>
            </a:extLst>
          </p:cNvPr>
          <p:cNvSpPr/>
          <p:nvPr/>
        </p:nvSpPr>
        <p:spPr>
          <a:xfrm flipH="1">
            <a:off x="2665927" y="3242515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0" rIns="142240" bIns="76201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Full time </a:t>
            </a:r>
            <a:endParaRPr lang="en-GB" sz="2000" kern="120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DC331CC-205D-DA43-A89C-0482DD613771}"/>
              </a:ext>
            </a:extLst>
          </p:cNvPr>
          <p:cNvSpPr/>
          <p:nvPr/>
        </p:nvSpPr>
        <p:spPr>
          <a:xfrm flipH="1">
            <a:off x="2665927" y="4312151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Perform one IT role in a </a:t>
            </a:r>
            <a:r>
              <a:rPr lang="en-GB" sz="2000" dirty="0" smtClean="0"/>
              <a:t>Kuehne Nagel </a:t>
            </a:r>
            <a:r>
              <a:rPr lang="en-GB" sz="2000" kern="1200" dirty="0" smtClean="0"/>
              <a:t>team </a:t>
            </a:r>
            <a:endParaRPr lang="en-GB" sz="2000" kern="1200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D2D178E-5346-0247-85E6-D83CA51B8D22}"/>
              </a:ext>
            </a:extLst>
          </p:cNvPr>
          <p:cNvSpPr/>
          <p:nvPr/>
        </p:nvSpPr>
        <p:spPr>
          <a:xfrm flipH="1">
            <a:off x="2665927" y="5381786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kern="1200" dirty="0" smtClean="0"/>
              <a:t>Code </a:t>
            </a:r>
            <a:r>
              <a:rPr lang="en-GB" sz="2000" dirty="0" smtClean="0"/>
              <a:t>is under </a:t>
            </a:r>
            <a:r>
              <a:rPr lang="en-GB" sz="2000" dirty="0"/>
              <a:t>Kuehne </a:t>
            </a:r>
            <a:r>
              <a:rPr lang="en-GB" sz="2000" dirty="0" smtClean="0"/>
              <a:t>Nagel copyright</a:t>
            </a:r>
            <a:endParaRPr lang="en-GB" sz="2000" kern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2172878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3242514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4312150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5381786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pic>
        <p:nvPicPr>
          <p:cNvPr id="2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341" y="2290245"/>
            <a:ext cx="701628" cy="6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55" y="5533897"/>
            <a:ext cx="557722" cy="5195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31" name="Google Shape;35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0555" y="4500591"/>
            <a:ext cx="557722" cy="4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https://lh6.googleusercontent.com/i2CsHyJ2XzUCvFpbd31oV-HWwgYIND70gHtLoqa43x57mJQlfrsMC75_1u8LVSiRsaVMjFz1e9hLJ4DFm8uaIRtIk7sQtIthwAsswf3rRvXlsJQbjdLqPatFNtEeA9mfWADqxI0rmx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327" y="3405352"/>
            <a:ext cx="577915" cy="57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44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3"/>
          <p:cNvSpPr>
            <a:spLocks noChangeAspect="1"/>
          </p:cNvSpPr>
          <p:nvPr/>
        </p:nvSpPr>
        <p:spPr>
          <a:xfrm>
            <a:off x="618439" y="1563790"/>
            <a:ext cx="3432561" cy="2330106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96775" y="3176203"/>
            <a:ext cx="2438552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Portfolio 2020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95478" y="3163201"/>
            <a:ext cx="2802327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1" name="Rechteck 3"/>
          <p:cNvSpPr>
            <a:spLocks noChangeAspect="1"/>
          </p:cNvSpPr>
          <p:nvPr/>
        </p:nvSpPr>
        <p:spPr>
          <a:xfrm>
            <a:off x="7880075" y="1552858"/>
            <a:ext cx="3432561" cy="2330106"/>
          </a:xfrm>
          <a:prstGeom prst="rect">
            <a:avLst/>
          </a:prstGeom>
          <a:solidFill>
            <a:srgbClr val="009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5" name="Rechteck 3"/>
          <p:cNvSpPr>
            <a:spLocks noChangeAspect="1"/>
          </p:cNvSpPr>
          <p:nvPr/>
        </p:nvSpPr>
        <p:spPr>
          <a:xfrm>
            <a:off x="4258852" y="1563790"/>
            <a:ext cx="3432561" cy="2330106"/>
          </a:xfrm>
          <a:prstGeom prst="rect">
            <a:avLst/>
          </a:prstGeom>
          <a:solidFill>
            <a:srgbClr val="42B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61021" y="3205443"/>
            <a:ext cx="1738613" cy="452822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Guild 2020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1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618439" y="555050"/>
            <a:ext cx="8316912" cy="90596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3600" dirty="0" smtClean="0">
                <a:solidFill>
                  <a:schemeClr val="tx2"/>
                </a:solidFill>
              </a:rPr>
              <a:t>Internship 2020/2021</a:t>
            </a:r>
            <a:endParaRPr lang="en-GB" sz="3200" b="0" dirty="0">
              <a:solidFill>
                <a:schemeClr val="tx2"/>
              </a:solidFill>
            </a:endParaRP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96775" y="5676686"/>
            <a:ext cx="2438552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Portfolio 2021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95478" y="5663684"/>
            <a:ext cx="2802327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257398" y="5677454"/>
            <a:ext cx="2973848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SDA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42571" y="2347891"/>
            <a:ext cx="330130" cy="543438"/>
          </a:xfrm>
        </p:spPr>
        <p:txBody>
          <a:bodyPr/>
          <a:lstStyle/>
          <a:p>
            <a:r>
              <a:rPr lang="en-GB" sz="3200" dirty="0" smtClean="0">
                <a:solidFill>
                  <a:schemeClr val="bg1"/>
                </a:solidFill>
              </a:rPr>
              <a:t>9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lh3.googleusercontent.com/t7N_L2A4QIhCexewK5SnqeWbn9EV6n8MmR_msqKcHyTQVeSyER3Yy-gOe-NmcmJviDMSpwz33okuYgpiqlgVKWIB0qRfUWJeBg1_ajEuQj2z3r936wOdVmGRd3b2eI6WWKxft3EW_f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119" y="219624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38180" y="2363329"/>
            <a:ext cx="330130" cy="543438"/>
          </a:xfrm>
        </p:spPr>
        <p:txBody>
          <a:bodyPr/>
          <a:lstStyle/>
          <a:p>
            <a:r>
              <a:rPr lang="en-GB" sz="3200" dirty="0" smtClean="0">
                <a:solidFill>
                  <a:schemeClr val="bg1"/>
                </a:solidFill>
              </a:rPr>
              <a:t>3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75" name="Picture 2" descr="https://lh3.googleusercontent.com/t7N_L2A4QIhCexewK5SnqeWbn9EV6n8MmR_msqKcHyTQVeSyER3Yy-gOe-NmcmJviDMSpwz33okuYgpiqlgVKWIB0qRfUWJeBg1_ajEuQj2z3r936wOdVmGRd3b2eI6WWKxft3EW_f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728" y="219837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ursy programowania w Software Development Academ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564" y="3061533"/>
            <a:ext cx="1375395" cy="63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Rechteck 3"/>
          <p:cNvSpPr>
            <a:spLocks noChangeAspect="1"/>
          </p:cNvSpPr>
          <p:nvPr/>
        </p:nvSpPr>
        <p:spPr>
          <a:xfrm>
            <a:off x="618439" y="4223257"/>
            <a:ext cx="3432561" cy="2330106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96775" y="5835670"/>
            <a:ext cx="2438552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Portfolio 2021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95478" y="5822668"/>
            <a:ext cx="2802327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3" name="Rechteck 3"/>
          <p:cNvSpPr>
            <a:spLocks noChangeAspect="1"/>
          </p:cNvSpPr>
          <p:nvPr/>
        </p:nvSpPr>
        <p:spPr>
          <a:xfrm>
            <a:off x="7880075" y="4212325"/>
            <a:ext cx="3432561" cy="2330106"/>
          </a:xfrm>
          <a:prstGeom prst="rect">
            <a:avLst/>
          </a:prstGeom>
          <a:solidFill>
            <a:srgbClr val="009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4" name="Rechteck 3"/>
          <p:cNvSpPr>
            <a:spLocks noChangeAspect="1"/>
          </p:cNvSpPr>
          <p:nvPr/>
        </p:nvSpPr>
        <p:spPr>
          <a:xfrm>
            <a:off x="4258852" y="4223257"/>
            <a:ext cx="3432561" cy="2330106"/>
          </a:xfrm>
          <a:prstGeom prst="rect">
            <a:avLst/>
          </a:prstGeom>
          <a:solidFill>
            <a:srgbClr val="42B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61021" y="5864910"/>
            <a:ext cx="1738613" cy="452822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Guild 2021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42571" y="4980390"/>
            <a:ext cx="593178" cy="543438"/>
          </a:xfrm>
        </p:spPr>
        <p:txBody>
          <a:bodyPr/>
          <a:lstStyle/>
          <a:p>
            <a:r>
              <a:rPr lang="en-GB" sz="3200" dirty="0" smtClean="0">
                <a:solidFill>
                  <a:schemeClr val="bg1"/>
                </a:solidFill>
              </a:rPr>
              <a:t>11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87" name="Picture 2" descr="https://lh3.googleusercontent.com/t7N_L2A4QIhCexewK5SnqeWbn9EV6n8MmR_msqKcHyTQVeSyER3Yy-gOe-NmcmJviDMSpwz33okuYgpiqlgVKWIB0qRfUWJeBg1_ajEuQj2z3r936wOdVmGRd3b2eI6WWKxft3EW_f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119" y="482874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38179" y="5022796"/>
            <a:ext cx="581721" cy="543438"/>
          </a:xfrm>
        </p:spPr>
        <p:txBody>
          <a:bodyPr/>
          <a:lstStyle/>
          <a:p>
            <a:r>
              <a:rPr lang="en-GB" sz="3200" dirty="0" smtClean="0">
                <a:solidFill>
                  <a:schemeClr val="bg1"/>
                </a:solidFill>
              </a:rPr>
              <a:t>15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89" name="Picture 2" descr="https://lh3.googleusercontent.com/t7N_L2A4QIhCexewK5SnqeWbn9EV6n8MmR_msqKcHyTQVeSyER3Yy-gOe-NmcmJviDMSpwz33okuYgpiqlgVKWIB0qRfUWJeBg1_ajEuQj2z3r936wOdVmGRd3b2eI6WWKxft3EW_f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728" y="485784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6" descr="Kursy programowania w Software Development Academ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7775" y="5771744"/>
            <a:ext cx="1375395" cy="63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026959" y="2374508"/>
            <a:ext cx="330130" cy="543438"/>
          </a:xfrm>
        </p:spPr>
        <p:txBody>
          <a:bodyPr/>
          <a:lstStyle/>
          <a:p>
            <a:r>
              <a:rPr lang="en-GB" sz="3200" dirty="0" smtClean="0">
                <a:solidFill>
                  <a:schemeClr val="bg1"/>
                </a:solidFill>
              </a:rPr>
              <a:t>3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92" name="Picture 2" descr="https://lh3.googleusercontent.com/t7N_L2A4QIhCexewK5SnqeWbn9EV6n8MmR_msqKcHyTQVeSyER3Yy-gOe-NmcmJviDMSpwz33okuYgpiqlgVKWIB0qRfUWJeBg1_ajEuQj2z3r936wOdVmGRd3b2eI6WWKxft3EW_f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9836" y="219648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069994" y="4995270"/>
            <a:ext cx="330130" cy="543438"/>
          </a:xfrm>
        </p:spPr>
        <p:txBody>
          <a:bodyPr/>
          <a:lstStyle/>
          <a:p>
            <a:r>
              <a:rPr lang="en-GB" sz="3200" dirty="0" smtClean="0">
                <a:solidFill>
                  <a:schemeClr val="bg1"/>
                </a:solidFill>
              </a:rPr>
              <a:t>8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96" name="Picture 2" descr="https://lh3.googleusercontent.com/t7N_L2A4QIhCexewK5SnqeWbn9EV6n8MmR_msqKcHyTQVeSyER3Yy-gOe-NmcmJviDMSpwz33okuYgpiqlgVKWIB0qRfUWJeBg1_ajEuQj2z3r936wOdVmGRd3b2eI6WWKxft3EW_f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542" y="48207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82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60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72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Internship Programs 2021</a:t>
            </a:r>
            <a:endParaRPr lang="en-GB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 err="1" smtClean="0"/>
              <a:t>Startup</a:t>
            </a:r>
            <a:endParaRPr lang="en-GB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 smtClean="0"/>
              <a:t>Corporate</a:t>
            </a:r>
            <a:endParaRPr lang="en-GB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 smtClean="0"/>
              <a:t>Open Source</a:t>
            </a:r>
            <a:endParaRPr lang="en-GB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0"/>
          </p:nvPr>
        </p:nvSpPr>
        <p:spPr>
          <a:xfrm>
            <a:off x="720075" y="3517863"/>
            <a:ext cx="2776623" cy="246474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Part time </a:t>
            </a:r>
            <a:br>
              <a:rPr lang="en-GB" sz="1600" dirty="0" smtClean="0"/>
            </a:br>
            <a:r>
              <a:rPr lang="en-GB" sz="1600" dirty="0" smtClean="0"/>
              <a:t>160h/3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Remote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Product belongs to trainee/s</a:t>
            </a:r>
          </a:p>
          <a:p>
            <a:endParaRPr lang="en-GB" dirty="0"/>
          </a:p>
        </p:txBody>
      </p:sp>
      <p:sp>
        <p:nvSpPr>
          <p:cNvPr id="17" name="Text Placeholder 23"/>
          <p:cNvSpPr txBox="1">
            <a:spLocks/>
          </p:cNvSpPr>
          <p:nvPr/>
        </p:nvSpPr>
        <p:spPr>
          <a:xfrm>
            <a:off x="9649686" y="9780125"/>
            <a:ext cx="402316" cy="170221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Guild</a:t>
            </a:r>
            <a:endParaRPr lang="en-GB" dirty="0"/>
          </a:p>
        </p:txBody>
      </p:sp>
      <p:sp>
        <p:nvSpPr>
          <p:cNvPr id="46" name="Text Placeholder 26"/>
          <p:cNvSpPr>
            <a:spLocks noGrp="1"/>
          </p:cNvSpPr>
          <p:nvPr>
            <p:ph type="body" sz="quarter" idx="20"/>
          </p:nvPr>
        </p:nvSpPr>
        <p:spPr>
          <a:xfrm>
            <a:off x="4681551" y="3517863"/>
            <a:ext cx="2776623" cy="246474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Part time</a:t>
            </a:r>
            <a:br>
              <a:rPr lang="en-GB" sz="1600" dirty="0" smtClean="0">
                <a:solidFill>
                  <a:schemeClr val="bg1"/>
                </a:solidFill>
              </a:rPr>
            </a:br>
            <a:r>
              <a:rPr lang="en-GB" sz="1600" dirty="0">
                <a:solidFill>
                  <a:schemeClr val="bg1"/>
                </a:solidFill>
              </a:rPr>
              <a:t>160h/3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Remote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Product is 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Hybrid teams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7" name="Text Placeholder 26"/>
          <p:cNvSpPr>
            <a:spLocks noGrp="1"/>
          </p:cNvSpPr>
          <p:nvPr>
            <p:ph type="body" sz="quarter" idx="20"/>
          </p:nvPr>
        </p:nvSpPr>
        <p:spPr>
          <a:xfrm>
            <a:off x="8543275" y="3517863"/>
            <a:ext cx="2776623" cy="246474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Full 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On KN premises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Product belongs to Kuehne Nagel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90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Internship Programs 2021</a:t>
            </a:r>
            <a:endParaRPr lang="en-GB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 err="1"/>
              <a:t>Startup</a:t>
            </a:r>
            <a:endParaRPr lang="en-GB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 smtClean="0"/>
              <a:t>Corporate</a:t>
            </a:r>
            <a:endParaRPr lang="en-GB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 smtClean="0"/>
              <a:t>Open Source</a:t>
            </a:r>
            <a:endParaRPr lang="en-GB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0"/>
          </p:nvPr>
        </p:nvSpPr>
        <p:spPr>
          <a:xfrm>
            <a:off x="660844" y="3925103"/>
            <a:ext cx="2959178" cy="623118"/>
          </a:xfrm>
        </p:spPr>
        <p:txBody>
          <a:bodyPr/>
          <a:lstStyle/>
          <a:p>
            <a:r>
              <a:rPr lang="en-GB" dirty="0" smtClean="0"/>
              <a:t>One trainee for each project.</a:t>
            </a:r>
            <a:br>
              <a:rPr lang="en-GB" dirty="0" smtClean="0"/>
            </a:br>
            <a:r>
              <a:rPr lang="en-GB" dirty="0" smtClean="0"/>
              <a:t>From idea to release.</a:t>
            </a:r>
            <a:endParaRPr lang="en-GB" dirty="0"/>
          </a:p>
        </p:txBody>
      </p:sp>
      <p:grpSp>
        <p:nvGrpSpPr>
          <p:cNvPr id="9" name="Google Shape;5792;p76"/>
          <p:cNvGrpSpPr>
            <a:grpSpLocks noChangeAspect="1"/>
          </p:cNvGrpSpPr>
          <p:nvPr/>
        </p:nvGrpSpPr>
        <p:grpSpPr>
          <a:xfrm>
            <a:off x="801690" y="3442300"/>
            <a:ext cx="413260" cy="414361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10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ext Placeholder 23"/>
          <p:cNvSpPr txBox="1">
            <a:spLocks/>
          </p:cNvSpPr>
          <p:nvPr/>
        </p:nvSpPr>
        <p:spPr>
          <a:xfrm>
            <a:off x="1132653" y="3576558"/>
            <a:ext cx="1496029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Portfolio</a:t>
            </a:r>
            <a:endParaRPr lang="en-GB" sz="2800" dirty="0"/>
          </a:p>
        </p:txBody>
      </p:sp>
      <p:sp>
        <p:nvSpPr>
          <p:cNvPr id="13" name="Text Placeholder 26"/>
          <p:cNvSpPr txBox="1">
            <a:spLocks/>
          </p:cNvSpPr>
          <p:nvPr/>
        </p:nvSpPr>
        <p:spPr>
          <a:xfrm>
            <a:off x="660844" y="5444994"/>
            <a:ext cx="2959178" cy="62311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Team of trainees.</a:t>
            </a:r>
            <a:br>
              <a:rPr lang="en-GB" dirty="0" smtClean="0"/>
            </a:br>
            <a:r>
              <a:rPr lang="en-GB" dirty="0" smtClean="0"/>
              <a:t>From design to release.</a:t>
            </a:r>
            <a:endParaRPr lang="en-GB" dirty="0"/>
          </a:p>
        </p:txBody>
      </p:sp>
      <p:sp>
        <p:nvSpPr>
          <p:cNvPr id="17" name="Text Placeholder 23"/>
          <p:cNvSpPr txBox="1">
            <a:spLocks/>
          </p:cNvSpPr>
          <p:nvPr/>
        </p:nvSpPr>
        <p:spPr>
          <a:xfrm>
            <a:off x="9649686" y="9780125"/>
            <a:ext cx="402316" cy="170221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Guild</a:t>
            </a:r>
            <a:endParaRPr lang="en-GB" dirty="0"/>
          </a:p>
        </p:txBody>
      </p:sp>
      <p:sp>
        <p:nvSpPr>
          <p:cNvPr id="21" name="Text Placeholder 26"/>
          <p:cNvSpPr txBox="1">
            <a:spLocks/>
          </p:cNvSpPr>
          <p:nvPr/>
        </p:nvSpPr>
        <p:spPr>
          <a:xfrm>
            <a:off x="4612873" y="3920188"/>
            <a:ext cx="2959178" cy="539795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bg1"/>
                </a:solidFill>
              </a:rPr>
              <a:t>Hybrid team employees/trainees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Supply chain service product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2" name="Text Placeholder 23"/>
          <p:cNvSpPr txBox="1">
            <a:spLocks/>
          </p:cNvSpPr>
          <p:nvPr/>
        </p:nvSpPr>
        <p:spPr>
          <a:xfrm>
            <a:off x="5242545" y="3554052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Educational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3" name="Text Placeholder 26"/>
          <p:cNvSpPr txBox="1">
            <a:spLocks/>
          </p:cNvSpPr>
          <p:nvPr/>
        </p:nvSpPr>
        <p:spPr>
          <a:xfrm>
            <a:off x="4612873" y="5440079"/>
            <a:ext cx="2959178" cy="18178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Hybrid team </a:t>
            </a:r>
            <a:r>
              <a:rPr lang="en-GB" dirty="0" smtClean="0">
                <a:solidFill>
                  <a:schemeClr val="bg1"/>
                </a:solidFill>
              </a:rPr>
              <a:t>employees/trainees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NGO </a:t>
            </a:r>
            <a:r>
              <a:rPr lang="en-US" dirty="0">
                <a:solidFill>
                  <a:schemeClr val="bg1"/>
                </a:solidFill>
              </a:rPr>
              <a:t>&amp; Open data cooperation</a:t>
            </a:r>
          </a:p>
          <a:p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4" name="Text Placeholder 23"/>
          <p:cNvSpPr txBox="1">
            <a:spLocks/>
          </p:cNvSpPr>
          <p:nvPr/>
        </p:nvSpPr>
        <p:spPr>
          <a:xfrm>
            <a:off x="5222030" y="5064185"/>
            <a:ext cx="2078163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Smart Society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6" name="Text Placeholder 26"/>
          <p:cNvSpPr txBox="1">
            <a:spLocks/>
          </p:cNvSpPr>
          <p:nvPr/>
        </p:nvSpPr>
        <p:spPr>
          <a:xfrm>
            <a:off x="8477719" y="3901607"/>
            <a:ext cx="2959178" cy="62311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Team of trainees.</a:t>
            </a:r>
            <a:br>
              <a:rPr lang="en-GB" dirty="0" smtClean="0"/>
            </a:br>
            <a:r>
              <a:rPr lang="en-GB" dirty="0" smtClean="0"/>
              <a:t>Work on KN product prototype.</a:t>
            </a:r>
            <a:endParaRPr lang="en-GB" dirty="0"/>
          </a:p>
        </p:txBody>
      </p:sp>
      <p:sp>
        <p:nvSpPr>
          <p:cNvPr id="40" name="Text Placeholder 23"/>
          <p:cNvSpPr txBox="1">
            <a:spLocks/>
          </p:cNvSpPr>
          <p:nvPr/>
        </p:nvSpPr>
        <p:spPr>
          <a:xfrm>
            <a:off x="9091431" y="3575781"/>
            <a:ext cx="1048330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Elite</a:t>
            </a:r>
            <a:endParaRPr lang="en-GB" sz="2800" dirty="0"/>
          </a:p>
        </p:txBody>
      </p:sp>
      <p:sp>
        <p:nvSpPr>
          <p:cNvPr id="41" name="Text Placeholder 26"/>
          <p:cNvSpPr txBox="1">
            <a:spLocks/>
          </p:cNvSpPr>
          <p:nvPr/>
        </p:nvSpPr>
        <p:spPr>
          <a:xfrm>
            <a:off x="8477719" y="5359491"/>
            <a:ext cx="2959178" cy="62311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Join KN team in their working routines on production project.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42" name="Text Placeholder 23"/>
          <p:cNvSpPr txBox="1">
            <a:spLocks/>
          </p:cNvSpPr>
          <p:nvPr/>
        </p:nvSpPr>
        <p:spPr>
          <a:xfrm>
            <a:off x="9156908" y="4968642"/>
            <a:ext cx="1615278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Workforce</a:t>
            </a:r>
            <a:endParaRPr lang="en-GB" dirty="0"/>
          </a:p>
        </p:txBody>
      </p:sp>
      <p:pic>
        <p:nvPicPr>
          <p:cNvPr id="44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368" y="3460915"/>
            <a:ext cx="470530" cy="433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835" y="4968642"/>
            <a:ext cx="419441" cy="41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v9xEJpJiXmqEJxg_i8nnEm1bW7ZSPrFNIoC6RHTaQTa6SK5wzXFJx8raJDp42D1QhsO3GziWh_UK5iVYLdTAZZAgzwJBRiH7xVvyED2wik4QSj44S5uYG11rGq1afF5dO9apsq_zoZ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027" y="3364940"/>
            <a:ext cx="513881" cy="51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5.googleusercontent.com/zKHqHyigU4ikzTI4M27aa6wPEqyA932KFZ4nffx9FdE6TNstsBScOzm1vh9vkGCfTUtObcA4UOCwbkFGBL664lGf-zJDwB_D32ZOtW9e7GAeqKoQsZf7hzTbnBvjNuDWAVc3fVs698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027" y="4791573"/>
            <a:ext cx="567917" cy="56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 Placeholder 23"/>
          <p:cNvSpPr txBox="1">
            <a:spLocks/>
          </p:cNvSpPr>
          <p:nvPr/>
        </p:nvSpPr>
        <p:spPr>
          <a:xfrm>
            <a:off x="1263111" y="5107637"/>
            <a:ext cx="1496029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 smtClean="0"/>
              <a:t>Guild</a:t>
            </a:r>
            <a:endParaRPr lang="en-GB" sz="2800" dirty="0"/>
          </a:p>
        </p:txBody>
      </p:sp>
      <p:pic>
        <p:nvPicPr>
          <p:cNvPr id="1026" name="Picture 2" descr="https://lh4.googleusercontent.com/lzwl1hp-xuogjJ6tDAsEV4yFT8NFQl5zDA59jCCWPoY0VKB00cp9Pc8oxVdbhvc0Y4IkNGhbl0WRqhTo2wUGbVLipalKbu-6p3cBubrXW8beC_zYJXvzjX8f2LUv2CaWsvyfFBDSXMw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62" y="4940026"/>
            <a:ext cx="489588" cy="48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17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3"/>
          <p:cNvSpPr>
            <a:spLocks noChangeAspect="1"/>
          </p:cNvSpPr>
          <p:nvPr/>
        </p:nvSpPr>
        <p:spPr>
          <a:xfrm>
            <a:off x="618439" y="1563790"/>
            <a:ext cx="3432561" cy="2330106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2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473" y="2039506"/>
            <a:ext cx="975476" cy="88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oogle Shape;9234;p93"/>
          <p:cNvGrpSpPr>
            <a:grpSpLocks noChangeAspect="1"/>
          </p:cNvGrpSpPr>
          <p:nvPr/>
        </p:nvGrpSpPr>
        <p:grpSpPr>
          <a:xfrm>
            <a:off x="2134174" y="4590828"/>
            <a:ext cx="826872" cy="661483"/>
            <a:chOff x="7500054" y="2934735"/>
            <a:chExt cx="350576" cy="280454"/>
          </a:xfrm>
          <a:solidFill>
            <a:schemeClr val="bg1"/>
          </a:solidFill>
        </p:grpSpPr>
        <p:sp>
          <p:nvSpPr>
            <p:cNvPr id="18" name="Google Shape;9235;p93"/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9236;p93"/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9237;p93"/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9238;p93"/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9239;p93"/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9240;p93"/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9241;p93"/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9242;p93"/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96775" y="3176203"/>
            <a:ext cx="2438552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Product Owner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83119" y="5457872"/>
            <a:ext cx="1695624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Backend  Developer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95478" y="3163201"/>
            <a:ext cx="2802327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1" name="Rechteck 3"/>
          <p:cNvSpPr>
            <a:spLocks noChangeAspect="1"/>
          </p:cNvSpPr>
          <p:nvPr/>
        </p:nvSpPr>
        <p:spPr>
          <a:xfrm>
            <a:off x="7880075" y="1552858"/>
            <a:ext cx="3432561" cy="2330106"/>
          </a:xfrm>
          <a:prstGeom prst="rect">
            <a:avLst/>
          </a:prstGeom>
          <a:solidFill>
            <a:srgbClr val="009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02" name="Picture 2" descr="https://lh5.googleusercontent.com/kct-jJphKeM4n7lYWumkQ0MbN4AEDdQWEMcX-qXMFtTfc8fDblDh1vtTI2j2iFdmiueopr5jJfeXmUjcC5kPliQ-UuSrP7kh75lrtpAj09LfYmxVHZzMrgtEs425GsH_e2bH7OEUIn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712" y="2131220"/>
            <a:ext cx="842147" cy="77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hteck 3"/>
          <p:cNvSpPr>
            <a:spLocks noChangeAspect="1"/>
          </p:cNvSpPr>
          <p:nvPr/>
        </p:nvSpPr>
        <p:spPr>
          <a:xfrm>
            <a:off x="4258852" y="1563790"/>
            <a:ext cx="3432561" cy="2330106"/>
          </a:xfrm>
          <a:prstGeom prst="rect">
            <a:avLst/>
          </a:prstGeom>
          <a:solidFill>
            <a:srgbClr val="42B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6" name="Rechteck 3"/>
          <p:cNvSpPr>
            <a:spLocks noChangeAspect="1"/>
          </p:cNvSpPr>
          <p:nvPr/>
        </p:nvSpPr>
        <p:spPr>
          <a:xfrm>
            <a:off x="637630" y="4138396"/>
            <a:ext cx="3432561" cy="2330106"/>
          </a:xfrm>
          <a:prstGeom prst="rect">
            <a:avLst/>
          </a:prstGeom>
          <a:solidFill>
            <a:srgbClr val="9292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7" name="Rechteck 3"/>
          <p:cNvSpPr>
            <a:spLocks noChangeAspect="1"/>
          </p:cNvSpPr>
          <p:nvPr/>
        </p:nvSpPr>
        <p:spPr>
          <a:xfrm>
            <a:off x="4258852" y="4118714"/>
            <a:ext cx="3432561" cy="2330106"/>
          </a:xfrm>
          <a:prstGeom prst="rect">
            <a:avLst/>
          </a:prstGeom>
          <a:solidFill>
            <a:srgbClr val="626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8" name="Rechteck 3"/>
          <p:cNvSpPr>
            <a:spLocks noChangeAspect="1"/>
          </p:cNvSpPr>
          <p:nvPr/>
        </p:nvSpPr>
        <p:spPr>
          <a:xfrm>
            <a:off x="7880074" y="4126171"/>
            <a:ext cx="3432561" cy="233010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42022" y="3176203"/>
            <a:ext cx="2782241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78439" y="5576643"/>
            <a:ext cx="2973848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Backend Developer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257398" y="3176971"/>
            <a:ext cx="2973848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Frontend Developer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52" name="Google Shape;9234;p93"/>
          <p:cNvGrpSpPr>
            <a:grpSpLocks noChangeAspect="1"/>
          </p:cNvGrpSpPr>
          <p:nvPr/>
        </p:nvGrpSpPr>
        <p:grpSpPr>
          <a:xfrm>
            <a:off x="1882006" y="4686318"/>
            <a:ext cx="884237" cy="707375"/>
            <a:chOff x="7500054" y="2934735"/>
            <a:chExt cx="350576" cy="280454"/>
          </a:xfrm>
          <a:solidFill>
            <a:schemeClr val="bg1"/>
          </a:solidFill>
        </p:grpSpPr>
        <p:sp>
          <p:nvSpPr>
            <p:cNvPr id="53" name="Google Shape;9235;p93"/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9236;p93"/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9237;p93"/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9238;p93"/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9239;p93"/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9240;p93"/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9241;p93"/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9242;p93"/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7059;p89"/>
          <p:cNvGrpSpPr>
            <a:grpSpLocks noChangeAspect="1"/>
          </p:cNvGrpSpPr>
          <p:nvPr/>
        </p:nvGrpSpPr>
        <p:grpSpPr>
          <a:xfrm>
            <a:off x="5486834" y="2124570"/>
            <a:ext cx="795357" cy="682929"/>
            <a:chOff x="848978" y="4297637"/>
            <a:chExt cx="377824" cy="324418"/>
          </a:xfrm>
          <a:solidFill>
            <a:schemeClr val="bg1"/>
          </a:solidFill>
        </p:grpSpPr>
        <p:sp>
          <p:nvSpPr>
            <p:cNvPr id="62" name="Google Shape;7060;p89"/>
            <p:cNvSpPr/>
            <p:nvPr/>
          </p:nvSpPr>
          <p:spPr>
            <a:xfrm>
              <a:off x="848978" y="4297637"/>
              <a:ext cx="377824" cy="324418"/>
            </a:xfrm>
            <a:custGeom>
              <a:avLst/>
              <a:gdLst/>
              <a:ahLst/>
              <a:cxnLst/>
              <a:rect l="l" t="t" r="r" b="b"/>
              <a:pathLst>
                <a:path w="11871" h="10193" extrusionOk="0">
                  <a:moveTo>
                    <a:pt x="6787" y="358"/>
                  </a:moveTo>
                  <a:cubicBezTo>
                    <a:pt x="6965" y="358"/>
                    <a:pt x="7132" y="465"/>
                    <a:pt x="7168" y="655"/>
                  </a:cubicBezTo>
                  <a:lnTo>
                    <a:pt x="7382" y="1679"/>
                  </a:lnTo>
                  <a:lnTo>
                    <a:pt x="4465" y="1679"/>
                  </a:lnTo>
                  <a:lnTo>
                    <a:pt x="4703" y="655"/>
                  </a:lnTo>
                  <a:cubicBezTo>
                    <a:pt x="4751" y="465"/>
                    <a:pt x="4906" y="358"/>
                    <a:pt x="5084" y="358"/>
                  </a:cubicBezTo>
                  <a:close/>
                  <a:moveTo>
                    <a:pt x="2786" y="2024"/>
                  </a:moveTo>
                  <a:lnTo>
                    <a:pt x="2786" y="5751"/>
                  </a:lnTo>
                  <a:lnTo>
                    <a:pt x="2381" y="5751"/>
                  </a:lnTo>
                  <a:lnTo>
                    <a:pt x="2381" y="2024"/>
                  </a:lnTo>
                  <a:close/>
                  <a:moveTo>
                    <a:pt x="9478" y="2024"/>
                  </a:moveTo>
                  <a:lnTo>
                    <a:pt x="9478" y="5751"/>
                  </a:lnTo>
                  <a:lnTo>
                    <a:pt x="9085" y="5751"/>
                  </a:lnTo>
                  <a:lnTo>
                    <a:pt x="9085" y="2024"/>
                  </a:lnTo>
                  <a:close/>
                  <a:moveTo>
                    <a:pt x="2048" y="2024"/>
                  </a:moveTo>
                  <a:lnTo>
                    <a:pt x="2048" y="5751"/>
                  </a:lnTo>
                  <a:lnTo>
                    <a:pt x="2024" y="5751"/>
                  </a:lnTo>
                  <a:cubicBezTo>
                    <a:pt x="1834" y="5751"/>
                    <a:pt x="1667" y="5918"/>
                    <a:pt x="1667" y="6108"/>
                  </a:cubicBezTo>
                  <a:lnTo>
                    <a:pt x="1667" y="6501"/>
                  </a:lnTo>
                  <a:lnTo>
                    <a:pt x="1655" y="6501"/>
                  </a:lnTo>
                  <a:cubicBezTo>
                    <a:pt x="929" y="6501"/>
                    <a:pt x="345" y="5906"/>
                    <a:pt x="345" y="5191"/>
                  </a:cubicBezTo>
                  <a:lnTo>
                    <a:pt x="345" y="2584"/>
                  </a:lnTo>
                  <a:cubicBezTo>
                    <a:pt x="345" y="2274"/>
                    <a:pt x="595" y="2024"/>
                    <a:pt x="917" y="2024"/>
                  </a:cubicBezTo>
                  <a:close/>
                  <a:moveTo>
                    <a:pt x="8727" y="2024"/>
                  </a:moveTo>
                  <a:lnTo>
                    <a:pt x="8727" y="5751"/>
                  </a:lnTo>
                  <a:lnTo>
                    <a:pt x="8716" y="5751"/>
                  </a:lnTo>
                  <a:cubicBezTo>
                    <a:pt x="8513" y="5751"/>
                    <a:pt x="8358" y="5918"/>
                    <a:pt x="8358" y="6108"/>
                  </a:cubicBezTo>
                  <a:lnTo>
                    <a:pt x="8358" y="6501"/>
                  </a:lnTo>
                  <a:lnTo>
                    <a:pt x="3501" y="6501"/>
                  </a:lnTo>
                  <a:lnTo>
                    <a:pt x="3501" y="6108"/>
                  </a:lnTo>
                  <a:cubicBezTo>
                    <a:pt x="3501" y="5918"/>
                    <a:pt x="3334" y="5751"/>
                    <a:pt x="3143" y="5751"/>
                  </a:cubicBezTo>
                  <a:lnTo>
                    <a:pt x="3132" y="5751"/>
                  </a:lnTo>
                  <a:lnTo>
                    <a:pt x="3132" y="2024"/>
                  </a:lnTo>
                  <a:close/>
                  <a:moveTo>
                    <a:pt x="10942" y="2024"/>
                  </a:moveTo>
                  <a:cubicBezTo>
                    <a:pt x="11252" y="2024"/>
                    <a:pt x="11514" y="2274"/>
                    <a:pt x="11514" y="2584"/>
                  </a:cubicBezTo>
                  <a:lnTo>
                    <a:pt x="11514" y="5191"/>
                  </a:lnTo>
                  <a:cubicBezTo>
                    <a:pt x="11514" y="5906"/>
                    <a:pt x="10930" y="6501"/>
                    <a:pt x="10204" y="6501"/>
                  </a:cubicBezTo>
                  <a:lnTo>
                    <a:pt x="10180" y="6108"/>
                  </a:lnTo>
                  <a:cubicBezTo>
                    <a:pt x="10180" y="5918"/>
                    <a:pt x="10025" y="5751"/>
                    <a:pt x="9823" y="5751"/>
                  </a:cubicBezTo>
                  <a:lnTo>
                    <a:pt x="9811" y="5751"/>
                  </a:lnTo>
                  <a:lnTo>
                    <a:pt x="9811" y="2024"/>
                  </a:lnTo>
                  <a:close/>
                  <a:moveTo>
                    <a:pt x="3143" y="6096"/>
                  </a:moveTo>
                  <a:cubicBezTo>
                    <a:pt x="3143" y="6096"/>
                    <a:pt x="3155" y="6096"/>
                    <a:pt x="3155" y="6108"/>
                  </a:cubicBezTo>
                  <a:lnTo>
                    <a:pt x="3155" y="7037"/>
                  </a:lnTo>
                  <a:cubicBezTo>
                    <a:pt x="3155" y="7037"/>
                    <a:pt x="3155" y="7049"/>
                    <a:pt x="3143" y="7049"/>
                  </a:cubicBezTo>
                  <a:lnTo>
                    <a:pt x="2024" y="7049"/>
                  </a:lnTo>
                  <a:cubicBezTo>
                    <a:pt x="2024" y="7049"/>
                    <a:pt x="2012" y="7049"/>
                    <a:pt x="2012" y="7037"/>
                  </a:cubicBezTo>
                  <a:lnTo>
                    <a:pt x="2012" y="6108"/>
                  </a:lnTo>
                  <a:cubicBezTo>
                    <a:pt x="2012" y="6108"/>
                    <a:pt x="2012" y="6096"/>
                    <a:pt x="2024" y="6096"/>
                  </a:cubicBezTo>
                  <a:lnTo>
                    <a:pt x="2417" y="6096"/>
                  </a:lnTo>
                  <a:lnTo>
                    <a:pt x="2417" y="6489"/>
                  </a:lnTo>
                  <a:cubicBezTo>
                    <a:pt x="2417" y="6585"/>
                    <a:pt x="2489" y="6668"/>
                    <a:pt x="2584" y="6668"/>
                  </a:cubicBezTo>
                  <a:cubicBezTo>
                    <a:pt x="2667" y="6668"/>
                    <a:pt x="2762" y="6585"/>
                    <a:pt x="2762" y="6489"/>
                  </a:cubicBezTo>
                  <a:lnTo>
                    <a:pt x="2762" y="6096"/>
                  </a:lnTo>
                  <a:close/>
                  <a:moveTo>
                    <a:pt x="9847" y="6108"/>
                  </a:moveTo>
                  <a:cubicBezTo>
                    <a:pt x="9847" y="6108"/>
                    <a:pt x="9859" y="6108"/>
                    <a:pt x="9859" y="6120"/>
                  </a:cubicBezTo>
                  <a:lnTo>
                    <a:pt x="9847" y="7049"/>
                  </a:lnTo>
                  <a:lnTo>
                    <a:pt x="8716" y="7061"/>
                  </a:lnTo>
                  <a:cubicBezTo>
                    <a:pt x="8716" y="7061"/>
                    <a:pt x="8692" y="7061"/>
                    <a:pt x="8692" y="7049"/>
                  </a:cubicBezTo>
                  <a:lnTo>
                    <a:pt x="8692" y="6120"/>
                  </a:lnTo>
                  <a:cubicBezTo>
                    <a:pt x="8692" y="6120"/>
                    <a:pt x="8692" y="6108"/>
                    <a:pt x="8716" y="6108"/>
                  </a:cubicBezTo>
                  <a:lnTo>
                    <a:pt x="9097" y="6108"/>
                  </a:lnTo>
                  <a:lnTo>
                    <a:pt x="9097" y="6501"/>
                  </a:lnTo>
                  <a:cubicBezTo>
                    <a:pt x="9097" y="6585"/>
                    <a:pt x="9168" y="6680"/>
                    <a:pt x="9275" y="6680"/>
                  </a:cubicBezTo>
                  <a:cubicBezTo>
                    <a:pt x="9370" y="6680"/>
                    <a:pt x="9454" y="6608"/>
                    <a:pt x="9454" y="6501"/>
                  </a:cubicBezTo>
                  <a:lnTo>
                    <a:pt x="9454" y="6108"/>
                  </a:lnTo>
                  <a:close/>
                  <a:moveTo>
                    <a:pt x="703" y="6561"/>
                  </a:moveTo>
                  <a:cubicBezTo>
                    <a:pt x="976" y="6739"/>
                    <a:pt x="1298" y="6858"/>
                    <a:pt x="1643" y="6858"/>
                  </a:cubicBezTo>
                  <a:lnTo>
                    <a:pt x="1655" y="6858"/>
                  </a:lnTo>
                  <a:lnTo>
                    <a:pt x="1655" y="7049"/>
                  </a:lnTo>
                  <a:cubicBezTo>
                    <a:pt x="1655" y="7239"/>
                    <a:pt x="1822" y="7406"/>
                    <a:pt x="2012" y="7406"/>
                  </a:cubicBezTo>
                  <a:lnTo>
                    <a:pt x="2774" y="7406"/>
                  </a:lnTo>
                  <a:lnTo>
                    <a:pt x="2774" y="9847"/>
                  </a:lnTo>
                  <a:lnTo>
                    <a:pt x="2381" y="9847"/>
                  </a:lnTo>
                  <a:lnTo>
                    <a:pt x="2381" y="7978"/>
                  </a:lnTo>
                  <a:cubicBezTo>
                    <a:pt x="2381" y="7882"/>
                    <a:pt x="2310" y="7799"/>
                    <a:pt x="2203" y="7799"/>
                  </a:cubicBezTo>
                  <a:cubicBezTo>
                    <a:pt x="2108" y="7799"/>
                    <a:pt x="2024" y="7870"/>
                    <a:pt x="2024" y="7978"/>
                  </a:cubicBezTo>
                  <a:lnTo>
                    <a:pt x="2024" y="9847"/>
                  </a:lnTo>
                  <a:lnTo>
                    <a:pt x="1096" y="9847"/>
                  </a:lnTo>
                  <a:cubicBezTo>
                    <a:pt x="881" y="9847"/>
                    <a:pt x="703" y="9668"/>
                    <a:pt x="703" y="9466"/>
                  </a:cubicBezTo>
                  <a:lnTo>
                    <a:pt x="703" y="6561"/>
                  </a:lnTo>
                  <a:close/>
                  <a:moveTo>
                    <a:pt x="8335" y="6858"/>
                  </a:moveTo>
                  <a:lnTo>
                    <a:pt x="8335" y="7049"/>
                  </a:lnTo>
                  <a:cubicBezTo>
                    <a:pt x="8335" y="7239"/>
                    <a:pt x="8501" y="7406"/>
                    <a:pt x="8692" y="7406"/>
                  </a:cubicBezTo>
                  <a:lnTo>
                    <a:pt x="9454" y="7406"/>
                  </a:lnTo>
                  <a:lnTo>
                    <a:pt x="9466" y="9847"/>
                  </a:lnTo>
                  <a:lnTo>
                    <a:pt x="9073" y="9847"/>
                  </a:lnTo>
                  <a:lnTo>
                    <a:pt x="9073" y="7978"/>
                  </a:lnTo>
                  <a:cubicBezTo>
                    <a:pt x="9073" y="7882"/>
                    <a:pt x="8989" y="7799"/>
                    <a:pt x="8894" y="7799"/>
                  </a:cubicBezTo>
                  <a:cubicBezTo>
                    <a:pt x="8787" y="7799"/>
                    <a:pt x="8716" y="7870"/>
                    <a:pt x="8716" y="7978"/>
                  </a:cubicBezTo>
                  <a:lnTo>
                    <a:pt x="8716" y="9847"/>
                  </a:lnTo>
                  <a:lnTo>
                    <a:pt x="3120" y="9847"/>
                  </a:lnTo>
                  <a:lnTo>
                    <a:pt x="3120" y="7406"/>
                  </a:lnTo>
                  <a:lnTo>
                    <a:pt x="3132" y="7406"/>
                  </a:lnTo>
                  <a:cubicBezTo>
                    <a:pt x="3322" y="7406"/>
                    <a:pt x="3489" y="7239"/>
                    <a:pt x="3489" y="7049"/>
                  </a:cubicBezTo>
                  <a:lnTo>
                    <a:pt x="3489" y="6858"/>
                  </a:lnTo>
                  <a:close/>
                  <a:moveTo>
                    <a:pt x="11133" y="6561"/>
                  </a:moveTo>
                  <a:lnTo>
                    <a:pt x="11133" y="9466"/>
                  </a:lnTo>
                  <a:cubicBezTo>
                    <a:pt x="11133" y="9668"/>
                    <a:pt x="10954" y="9847"/>
                    <a:pt x="10752" y="9847"/>
                  </a:cubicBezTo>
                  <a:lnTo>
                    <a:pt x="9811" y="9847"/>
                  </a:lnTo>
                  <a:lnTo>
                    <a:pt x="9811" y="7406"/>
                  </a:lnTo>
                  <a:lnTo>
                    <a:pt x="9823" y="7406"/>
                  </a:lnTo>
                  <a:cubicBezTo>
                    <a:pt x="10025" y="7406"/>
                    <a:pt x="10180" y="7239"/>
                    <a:pt x="10180" y="7049"/>
                  </a:cubicBezTo>
                  <a:lnTo>
                    <a:pt x="10180" y="6858"/>
                  </a:lnTo>
                  <a:lnTo>
                    <a:pt x="10204" y="6858"/>
                  </a:lnTo>
                  <a:cubicBezTo>
                    <a:pt x="10537" y="6858"/>
                    <a:pt x="10871" y="6751"/>
                    <a:pt x="11133" y="6561"/>
                  </a:cubicBezTo>
                  <a:close/>
                  <a:moveTo>
                    <a:pt x="5084" y="0"/>
                  </a:moveTo>
                  <a:cubicBezTo>
                    <a:pt x="4739" y="0"/>
                    <a:pt x="4441" y="238"/>
                    <a:pt x="4358" y="560"/>
                  </a:cubicBezTo>
                  <a:lnTo>
                    <a:pt x="4120" y="1667"/>
                  </a:lnTo>
                  <a:lnTo>
                    <a:pt x="929" y="1667"/>
                  </a:lnTo>
                  <a:cubicBezTo>
                    <a:pt x="417" y="1667"/>
                    <a:pt x="0" y="2084"/>
                    <a:pt x="0" y="2584"/>
                  </a:cubicBezTo>
                  <a:lnTo>
                    <a:pt x="0" y="5191"/>
                  </a:lnTo>
                  <a:cubicBezTo>
                    <a:pt x="0" y="5596"/>
                    <a:pt x="143" y="5953"/>
                    <a:pt x="381" y="6227"/>
                  </a:cubicBezTo>
                  <a:lnTo>
                    <a:pt x="381" y="9466"/>
                  </a:lnTo>
                  <a:cubicBezTo>
                    <a:pt x="381" y="9859"/>
                    <a:pt x="703" y="10192"/>
                    <a:pt x="1107" y="10192"/>
                  </a:cubicBezTo>
                  <a:lnTo>
                    <a:pt x="10763" y="10192"/>
                  </a:lnTo>
                  <a:cubicBezTo>
                    <a:pt x="11168" y="10192"/>
                    <a:pt x="11490" y="9859"/>
                    <a:pt x="11490" y="9466"/>
                  </a:cubicBezTo>
                  <a:lnTo>
                    <a:pt x="11490" y="6227"/>
                  </a:lnTo>
                  <a:cubicBezTo>
                    <a:pt x="11728" y="5953"/>
                    <a:pt x="11871" y="5572"/>
                    <a:pt x="11871" y="5191"/>
                  </a:cubicBezTo>
                  <a:lnTo>
                    <a:pt x="11871" y="2584"/>
                  </a:lnTo>
                  <a:cubicBezTo>
                    <a:pt x="11871" y="2084"/>
                    <a:pt x="11454" y="1667"/>
                    <a:pt x="10942" y="1667"/>
                  </a:cubicBezTo>
                  <a:lnTo>
                    <a:pt x="7739" y="1667"/>
                  </a:lnTo>
                  <a:lnTo>
                    <a:pt x="7501" y="560"/>
                  </a:lnTo>
                  <a:cubicBezTo>
                    <a:pt x="7430" y="215"/>
                    <a:pt x="7132" y="0"/>
                    <a:pt x="67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7061;p89"/>
            <p:cNvSpPr/>
            <p:nvPr/>
          </p:nvSpPr>
          <p:spPr>
            <a:xfrm>
              <a:off x="1002450" y="4457157"/>
              <a:ext cx="70116" cy="34533"/>
            </a:xfrm>
            <a:custGeom>
              <a:avLst/>
              <a:gdLst/>
              <a:ahLst/>
              <a:cxnLst/>
              <a:rect l="l" t="t" r="r" b="b"/>
              <a:pathLst>
                <a:path w="2203" h="1085" extrusionOk="0">
                  <a:moveTo>
                    <a:pt x="357" y="1"/>
                  </a:moveTo>
                  <a:cubicBezTo>
                    <a:pt x="167" y="1"/>
                    <a:pt x="0" y="168"/>
                    <a:pt x="0" y="358"/>
                  </a:cubicBezTo>
                  <a:lnTo>
                    <a:pt x="0" y="727"/>
                  </a:lnTo>
                  <a:cubicBezTo>
                    <a:pt x="0" y="918"/>
                    <a:pt x="167" y="1084"/>
                    <a:pt x="357" y="1084"/>
                  </a:cubicBezTo>
                  <a:lnTo>
                    <a:pt x="1846" y="1084"/>
                  </a:lnTo>
                  <a:cubicBezTo>
                    <a:pt x="2048" y="1084"/>
                    <a:pt x="2203" y="918"/>
                    <a:pt x="2203" y="727"/>
                  </a:cubicBezTo>
                  <a:lnTo>
                    <a:pt x="2203" y="358"/>
                  </a:lnTo>
                  <a:cubicBezTo>
                    <a:pt x="2203" y="168"/>
                    <a:pt x="2048" y="1"/>
                    <a:pt x="1846" y="1"/>
                  </a:cubicBezTo>
                  <a:lnTo>
                    <a:pt x="1667" y="1"/>
                  </a:lnTo>
                  <a:cubicBezTo>
                    <a:pt x="1584" y="1"/>
                    <a:pt x="1488" y="72"/>
                    <a:pt x="1488" y="179"/>
                  </a:cubicBezTo>
                  <a:cubicBezTo>
                    <a:pt x="1488" y="287"/>
                    <a:pt x="1572" y="358"/>
                    <a:pt x="1667" y="358"/>
                  </a:cubicBezTo>
                  <a:lnTo>
                    <a:pt x="1846" y="358"/>
                  </a:lnTo>
                  <a:cubicBezTo>
                    <a:pt x="1846" y="358"/>
                    <a:pt x="1869" y="358"/>
                    <a:pt x="1869" y="370"/>
                  </a:cubicBezTo>
                  <a:lnTo>
                    <a:pt x="1869" y="739"/>
                  </a:lnTo>
                  <a:cubicBezTo>
                    <a:pt x="1869" y="739"/>
                    <a:pt x="1869" y="763"/>
                    <a:pt x="1846" y="763"/>
                  </a:cubicBezTo>
                  <a:lnTo>
                    <a:pt x="357" y="763"/>
                  </a:lnTo>
                  <a:cubicBezTo>
                    <a:pt x="357" y="763"/>
                    <a:pt x="345" y="763"/>
                    <a:pt x="345" y="739"/>
                  </a:cubicBezTo>
                  <a:lnTo>
                    <a:pt x="345" y="370"/>
                  </a:lnTo>
                  <a:cubicBezTo>
                    <a:pt x="345" y="370"/>
                    <a:pt x="345" y="358"/>
                    <a:pt x="357" y="358"/>
                  </a:cubicBezTo>
                  <a:lnTo>
                    <a:pt x="917" y="358"/>
                  </a:lnTo>
                  <a:cubicBezTo>
                    <a:pt x="1000" y="358"/>
                    <a:pt x="1084" y="287"/>
                    <a:pt x="1084" y="179"/>
                  </a:cubicBezTo>
                  <a:cubicBezTo>
                    <a:pt x="1084" y="72"/>
                    <a:pt x="1012" y="1"/>
                    <a:pt x="9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63406" y="5636430"/>
            <a:ext cx="2973848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Quality Assurance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46893" y="5605550"/>
            <a:ext cx="2973848" cy="864136"/>
          </a:xfrm>
        </p:spPr>
        <p:txBody>
          <a:bodyPr/>
          <a:lstStyle/>
          <a:p>
            <a:r>
              <a:rPr lang="en-GB" dirty="0" err="1" smtClean="0">
                <a:solidFill>
                  <a:schemeClr val="bg1"/>
                </a:solidFill>
              </a:rPr>
              <a:t>Devops</a:t>
            </a:r>
            <a:r>
              <a:rPr lang="en-GB" dirty="0" smtClean="0">
                <a:solidFill>
                  <a:schemeClr val="bg1"/>
                </a:solidFill>
              </a:rPr>
              <a:t> Engineer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113" name="Google Shape;6662;p57"/>
          <p:cNvGrpSpPr>
            <a:grpSpLocks noChangeAspect="1"/>
          </p:cNvGrpSpPr>
          <p:nvPr/>
        </p:nvGrpSpPr>
        <p:grpSpPr>
          <a:xfrm>
            <a:off x="5515157" y="4689651"/>
            <a:ext cx="857469" cy="699332"/>
            <a:chOff x="3441065" y="4302505"/>
            <a:chExt cx="337069" cy="302593"/>
          </a:xfrm>
          <a:solidFill>
            <a:schemeClr val="bg1"/>
          </a:solidFill>
        </p:grpSpPr>
        <p:sp>
          <p:nvSpPr>
            <p:cNvPr id="114" name="Google Shape;6663;p57"/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6664;p57"/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665;p57"/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666;p57"/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667;p57"/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668;p57"/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669;p57"/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6670;p57"/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6671;p57"/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6672;p57"/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6673;p57"/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6674;p57"/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6675;p57"/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7073;p89"/>
          <p:cNvGrpSpPr>
            <a:grpSpLocks noChangeAspect="1"/>
          </p:cNvGrpSpPr>
          <p:nvPr/>
        </p:nvGrpSpPr>
        <p:grpSpPr>
          <a:xfrm>
            <a:off x="9056320" y="4630115"/>
            <a:ext cx="931555" cy="817068"/>
            <a:chOff x="2179081" y="4285511"/>
            <a:chExt cx="397525" cy="348670"/>
          </a:xfrm>
          <a:solidFill>
            <a:schemeClr val="bg1"/>
          </a:solidFill>
        </p:grpSpPr>
        <p:sp>
          <p:nvSpPr>
            <p:cNvPr id="129" name="Google Shape;7074;p89"/>
            <p:cNvSpPr/>
            <p:nvPr/>
          </p:nvSpPr>
          <p:spPr>
            <a:xfrm>
              <a:off x="2262437" y="4354322"/>
              <a:ext cx="230813" cy="210507"/>
            </a:xfrm>
            <a:custGeom>
              <a:avLst/>
              <a:gdLst/>
              <a:ahLst/>
              <a:cxnLst/>
              <a:rect l="l" t="t" r="r" b="b"/>
              <a:pathLst>
                <a:path w="7252" h="6614" extrusionOk="0">
                  <a:moveTo>
                    <a:pt x="3627" y="376"/>
                  </a:moveTo>
                  <a:cubicBezTo>
                    <a:pt x="4070" y="376"/>
                    <a:pt x="4516" y="477"/>
                    <a:pt x="4930" y="684"/>
                  </a:cubicBezTo>
                  <a:lnTo>
                    <a:pt x="4132" y="2065"/>
                  </a:lnTo>
                  <a:cubicBezTo>
                    <a:pt x="3965" y="2006"/>
                    <a:pt x="3799" y="1958"/>
                    <a:pt x="3620" y="1958"/>
                  </a:cubicBezTo>
                  <a:cubicBezTo>
                    <a:pt x="3441" y="1958"/>
                    <a:pt x="3263" y="1994"/>
                    <a:pt x="3120" y="2065"/>
                  </a:cubicBezTo>
                  <a:lnTo>
                    <a:pt x="2322" y="684"/>
                  </a:lnTo>
                  <a:cubicBezTo>
                    <a:pt x="2730" y="480"/>
                    <a:pt x="3177" y="376"/>
                    <a:pt x="3627" y="376"/>
                  </a:cubicBezTo>
                  <a:close/>
                  <a:moveTo>
                    <a:pt x="1989" y="863"/>
                  </a:moveTo>
                  <a:lnTo>
                    <a:pt x="2787" y="2244"/>
                  </a:lnTo>
                  <a:cubicBezTo>
                    <a:pt x="2513" y="2458"/>
                    <a:pt x="2322" y="2768"/>
                    <a:pt x="2286" y="3137"/>
                  </a:cubicBezTo>
                  <a:lnTo>
                    <a:pt x="691" y="3137"/>
                  </a:lnTo>
                  <a:lnTo>
                    <a:pt x="691" y="3125"/>
                  </a:lnTo>
                  <a:cubicBezTo>
                    <a:pt x="739" y="2422"/>
                    <a:pt x="1013" y="1756"/>
                    <a:pt x="1536" y="1232"/>
                  </a:cubicBezTo>
                  <a:cubicBezTo>
                    <a:pt x="1667" y="1101"/>
                    <a:pt x="1834" y="970"/>
                    <a:pt x="1989" y="863"/>
                  </a:cubicBezTo>
                  <a:close/>
                  <a:moveTo>
                    <a:pt x="3620" y="2339"/>
                  </a:moveTo>
                  <a:cubicBezTo>
                    <a:pt x="4156" y="2339"/>
                    <a:pt x="4608" y="2779"/>
                    <a:pt x="4608" y="3315"/>
                  </a:cubicBezTo>
                  <a:cubicBezTo>
                    <a:pt x="4608" y="3851"/>
                    <a:pt x="4156" y="4303"/>
                    <a:pt x="3620" y="4303"/>
                  </a:cubicBezTo>
                  <a:cubicBezTo>
                    <a:pt x="3072" y="4303"/>
                    <a:pt x="2644" y="3851"/>
                    <a:pt x="2644" y="3315"/>
                  </a:cubicBezTo>
                  <a:cubicBezTo>
                    <a:pt x="2644" y="2768"/>
                    <a:pt x="3084" y="2339"/>
                    <a:pt x="3620" y="2339"/>
                  </a:cubicBezTo>
                  <a:close/>
                  <a:moveTo>
                    <a:pt x="6549" y="3482"/>
                  </a:moveTo>
                  <a:cubicBezTo>
                    <a:pt x="6513" y="4184"/>
                    <a:pt x="6227" y="4863"/>
                    <a:pt x="5704" y="5387"/>
                  </a:cubicBezTo>
                  <a:cubicBezTo>
                    <a:pt x="5573" y="5518"/>
                    <a:pt x="5406" y="5661"/>
                    <a:pt x="5263" y="5756"/>
                  </a:cubicBezTo>
                  <a:lnTo>
                    <a:pt x="4453" y="4375"/>
                  </a:lnTo>
                  <a:cubicBezTo>
                    <a:pt x="4727" y="4172"/>
                    <a:pt x="4918" y="3851"/>
                    <a:pt x="4965" y="3482"/>
                  </a:cubicBezTo>
                  <a:close/>
                  <a:moveTo>
                    <a:pt x="4120" y="4553"/>
                  </a:moveTo>
                  <a:lnTo>
                    <a:pt x="4918" y="5935"/>
                  </a:lnTo>
                  <a:cubicBezTo>
                    <a:pt x="4510" y="6138"/>
                    <a:pt x="4063" y="6243"/>
                    <a:pt x="3613" y="6243"/>
                  </a:cubicBezTo>
                  <a:cubicBezTo>
                    <a:pt x="3170" y="6243"/>
                    <a:pt x="2724" y="6141"/>
                    <a:pt x="2310" y="5935"/>
                  </a:cubicBezTo>
                  <a:lnTo>
                    <a:pt x="3120" y="4553"/>
                  </a:lnTo>
                  <a:cubicBezTo>
                    <a:pt x="3275" y="4613"/>
                    <a:pt x="3441" y="4661"/>
                    <a:pt x="3620" y="4661"/>
                  </a:cubicBezTo>
                  <a:cubicBezTo>
                    <a:pt x="3799" y="4661"/>
                    <a:pt x="3977" y="4625"/>
                    <a:pt x="4120" y="4553"/>
                  </a:cubicBezTo>
                  <a:close/>
                  <a:moveTo>
                    <a:pt x="3636" y="0"/>
                  </a:moveTo>
                  <a:cubicBezTo>
                    <a:pt x="2787" y="0"/>
                    <a:pt x="1940" y="328"/>
                    <a:pt x="1298" y="970"/>
                  </a:cubicBezTo>
                  <a:cubicBezTo>
                    <a:pt x="120" y="2137"/>
                    <a:pt x="0" y="4018"/>
                    <a:pt x="1036" y="5327"/>
                  </a:cubicBezTo>
                  <a:cubicBezTo>
                    <a:pt x="1060" y="5375"/>
                    <a:pt x="1120" y="5399"/>
                    <a:pt x="1179" y="5399"/>
                  </a:cubicBezTo>
                  <a:cubicBezTo>
                    <a:pt x="1227" y="5399"/>
                    <a:pt x="1251" y="5387"/>
                    <a:pt x="1298" y="5351"/>
                  </a:cubicBezTo>
                  <a:cubicBezTo>
                    <a:pt x="1370" y="5292"/>
                    <a:pt x="1394" y="5173"/>
                    <a:pt x="1334" y="5101"/>
                  </a:cubicBezTo>
                  <a:cubicBezTo>
                    <a:pt x="953" y="4625"/>
                    <a:pt x="751" y="4065"/>
                    <a:pt x="715" y="3482"/>
                  </a:cubicBezTo>
                  <a:lnTo>
                    <a:pt x="2310" y="3482"/>
                  </a:lnTo>
                  <a:cubicBezTo>
                    <a:pt x="2358" y="3839"/>
                    <a:pt x="2548" y="4149"/>
                    <a:pt x="2810" y="4375"/>
                  </a:cubicBezTo>
                  <a:lnTo>
                    <a:pt x="2013" y="5756"/>
                  </a:lnTo>
                  <a:lnTo>
                    <a:pt x="1834" y="5625"/>
                  </a:lnTo>
                  <a:cubicBezTo>
                    <a:pt x="1803" y="5599"/>
                    <a:pt x="1763" y="5587"/>
                    <a:pt x="1723" y="5587"/>
                  </a:cubicBezTo>
                  <a:cubicBezTo>
                    <a:pt x="1671" y="5587"/>
                    <a:pt x="1618" y="5608"/>
                    <a:pt x="1584" y="5649"/>
                  </a:cubicBezTo>
                  <a:cubicBezTo>
                    <a:pt x="1524" y="5732"/>
                    <a:pt x="1536" y="5851"/>
                    <a:pt x="1608" y="5911"/>
                  </a:cubicBezTo>
                  <a:cubicBezTo>
                    <a:pt x="2203" y="6375"/>
                    <a:pt x="2918" y="6613"/>
                    <a:pt x="3632" y="6613"/>
                  </a:cubicBezTo>
                  <a:cubicBezTo>
                    <a:pt x="4489" y="6613"/>
                    <a:pt x="5334" y="6280"/>
                    <a:pt x="5977" y="5637"/>
                  </a:cubicBezTo>
                  <a:cubicBezTo>
                    <a:pt x="7132" y="4470"/>
                    <a:pt x="7251" y="2589"/>
                    <a:pt x="6227" y="1279"/>
                  </a:cubicBezTo>
                  <a:cubicBezTo>
                    <a:pt x="6194" y="1239"/>
                    <a:pt x="6141" y="1217"/>
                    <a:pt x="6088" y="1217"/>
                  </a:cubicBezTo>
                  <a:cubicBezTo>
                    <a:pt x="6048" y="1217"/>
                    <a:pt x="6008" y="1230"/>
                    <a:pt x="5977" y="1255"/>
                  </a:cubicBezTo>
                  <a:cubicBezTo>
                    <a:pt x="5894" y="1315"/>
                    <a:pt x="5882" y="1434"/>
                    <a:pt x="5942" y="1505"/>
                  </a:cubicBezTo>
                  <a:cubicBezTo>
                    <a:pt x="6311" y="1982"/>
                    <a:pt x="6525" y="2541"/>
                    <a:pt x="6549" y="3125"/>
                  </a:cubicBezTo>
                  <a:lnTo>
                    <a:pt x="4965" y="3125"/>
                  </a:lnTo>
                  <a:cubicBezTo>
                    <a:pt x="4918" y="2768"/>
                    <a:pt x="4727" y="2458"/>
                    <a:pt x="4453" y="2232"/>
                  </a:cubicBezTo>
                  <a:lnTo>
                    <a:pt x="5263" y="851"/>
                  </a:lnTo>
                  <a:lnTo>
                    <a:pt x="5442" y="982"/>
                  </a:lnTo>
                  <a:cubicBezTo>
                    <a:pt x="5473" y="1007"/>
                    <a:pt x="5512" y="1020"/>
                    <a:pt x="5552" y="1020"/>
                  </a:cubicBezTo>
                  <a:cubicBezTo>
                    <a:pt x="5605" y="1020"/>
                    <a:pt x="5658" y="998"/>
                    <a:pt x="5692" y="958"/>
                  </a:cubicBezTo>
                  <a:cubicBezTo>
                    <a:pt x="5751" y="874"/>
                    <a:pt x="5739" y="755"/>
                    <a:pt x="5656" y="696"/>
                  </a:cubicBezTo>
                  <a:cubicBezTo>
                    <a:pt x="5059" y="229"/>
                    <a:pt x="4347" y="0"/>
                    <a:pt x="36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7075;p89"/>
            <p:cNvSpPr/>
            <p:nvPr/>
          </p:nvSpPr>
          <p:spPr>
            <a:xfrm>
              <a:off x="2179081" y="4285511"/>
              <a:ext cx="397525" cy="348670"/>
            </a:xfrm>
            <a:custGeom>
              <a:avLst/>
              <a:gdLst/>
              <a:ahLst/>
              <a:cxnLst/>
              <a:rect l="l" t="t" r="r" b="b"/>
              <a:pathLst>
                <a:path w="12490" h="10955" extrusionOk="0">
                  <a:moveTo>
                    <a:pt x="3493" y="346"/>
                  </a:moveTo>
                  <a:cubicBezTo>
                    <a:pt x="3526" y="346"/>
                    <a:pt x="3560" y="350"/>
                    <a:pt x="3596" y="358"/>
                  </a:cubicBezTo>
                  <a:cubicBezTo>
                    <a:pt x="3679" y="393"/>
                    <a:pt x="3751" y="465"/>
                    <a:pt x="3798" y="548"/>
                  </a:cubicBezTo>
                  <a:lnTo>
                    <a:pt x="4310" y="1655"/>
                  </a:lnTo>
                  <a:cubicBezTo>
                    <a:pt x="4167" y="1727"/>
                    <a:pt x="4036" y="1798"/>
                    <a:pt x="3917" y="1882"/>
                  </a:cubicBezTo>
                  <a:lnTo>
                    <a:pt x="3203" y="893"/>
                  </a:lnTo>
                  <a:cubicBezTo>
                    <a:pt x="3143" y="822"/>
                    <a:pt x="3131" y="715"/>
                    <a:pt x="3143" y="619"/>
                  </a:cubicBezTo>
                  <a:cubicBezTo>
                    <a:pt x="3155" y="512"/>
                    <a:pt x="3215" y="441"/>
                    <a:pt x="3310" y="393"/>
                  </a:cubicBezTo>
                  <a:cubicBezTo>
                    <a:pt x="3366" y="362"/>
                    <a:pt x="3426" y="346"/>
                    <a:pt x="3493" y="346"/>
                  </a:cubicBezTo>
                  <a:close/>
                  <a:moveTo>
                    <a:pt x="8984" y="346"/>
                  </a:moveTo>
                  <a:cubicBezTo>
                    <a:pt x="9046" y="346"/>
                    <a:pt x="9112" y="362"/>
                    <a:pt x="9168" y="393"/>
                  </a:cubicBezTo>
                  <a:cubicBezTo>
                    <a:pt x="9263" y="441"/>
                    <a:pt x="9323" y="524"/>
                    <a:pt x="9335" y="619"/>
                  </a:cubicBezTo>
                  <a:cubicBezTo>
                    <a:pt x="9347" y="715"/>
                    <a:pt x="9335" y="810"/>
                    <a:pt x="9275" y="893"/>
                  </a:cubicBezTo>
                  <a:lnTo>
                    <a:pt x="8561" y="1882"/>
                  </a:lnTo>
                  <a:cubicBezTo>
                    <a:pt x="8442" y="1810"/>
                    <a:pt x="8311" y="1715"/>
                    <a:pt x="8180" y="1655"/>
                  </a:cubicBezTo>
                  <a:lnTo>
                    <a:pt x="8680" y="560"/>
                  </a:lnTo>
                  <a:cubicBezTo>
                    <a:pt x="8727" y="465"/>
                    <a:pt x="8799" y="393"/>
                    <a:pt x="8894" y="358"/>
                  </a:cubicBezTo>
                  <a:cubicBezTo>
                    <a:pt x="8922" y="350"/>
                    <a:pt x="8952" y="346"/>
                    <a:pt x="8984" y="346"/>
                  </a:cubicBezTo>
                  <a:close/>
                  <a:moveTo>
                    <a:pt x="11780" y="5137"/>
                  </a:moveTo>
                  <a:cubicBezTo>
                    <a:pt x="11858" y="5137"/>
                    <a:pt x="11924" y="5171"/>
                    <a:pt x="11990" y="5227"/>
                  </a:cubicBezTo>
                  <a:cubicBezTo>
                    <a:pt x="12061" y="5287"/>
                    <a:pt x="12097" y="5394"/>
                    <a:pt x="12097" y="5477"/>
                  </a:cubicBezTo>
                  <a:cubicBezTo>
                    <a:pt x="12097" y="5572"/>
                    <a:pt x="12061" y="5656"/>
                    <a:pt x="11990" y="5739"/>
                  </a:cubicBezTo>
                  <a:cubicBezTo>
                    <a:pt x="11917" y="5791"/>
                    <a:pt x="11845" y="5825"/>
                    <a:pt x="11756" y="5825"/>
                  </a:cubicBezTo>
                  <a:cubicBezTo>
                    <a:pt x="11743" y="5825"/>
                    <a:pt x="11730" y="5824"/>
                    <a:pt x="11716" y="5823"/>
                  </a:cubicBezTo>
                  <a:lnTo>
                    <a:pt x="10513" y="5703"/>
                  </a:lnTo>
                  <a:lnTo>
                    <a:pt x="10513" y="5477"/>
                  </a:lnTo>
                  <a:lnTo>
                    <a:pt x="10513" y="5263"/>
                  </a:lnTo>
                  <a:lnTo>
                    <a:pt x="11716" y="5144"/>
                  </a:lnTo>
                  <a:cubicBezTo>
                    <a:pt x="11738" y="5139"/>
                    <a:pt x="11760" y="5137"/>
                    <a:pt x="11780" y="5137"/>
                  </a:cubicBezTo>
                  <a:close/>
                  <a:moveTo>
                    <a:pt x="729" y="5130"/>
                  </a:moveTo>
                  <a:cubicBezTo>
                    <a:pt x="740" y="5130"/>
                    <a:pt x="751" y="5131"/>
                    <a:pt x="762" y="5132"/>
                  </a:cubicBezTo>
                  <a:lnTo>
                    <a:pt x="1965" y="5251"/>
                  </a:lnTo>
                  <a:lnTo>
                    <a:pt x="1965" y="5477"/>
                  </a:lnTo>
                  <a:lnTo>
                    <a:pt x="1965" y="5703"/>
                  </a:lnTo>
                  <a:lnTo>
                    <a:pt x="762" y="5823"/>
                  </a:lnTo>
                  <a:cubicBezTo>
                    <a:pt x="745" y="5824"/>
                    <a:pt x="728" y="5825"/>
                    <a:pt x="712" y="5825"/>
                  </a:cubicBezTo>
                  <a:cubicBezTo>
                    <a:pt x="628" y="5825"/>
                    <a:pt x="558" y="5799"/>
                    <a:pt x="488" y="5739"/>
                  </a:cubicBezTo>
                  <a:cubicBezTo>
                    <a:pt x="417" y="5680"/>
                    <a:pt x="369" y="5572"/>
                    <a:pt x="369" y="5477"/>
                  </a:cubicBezTo>
                  <a:cubicBezTo>
                    <a:pt x="369" y="5370"/>
                    <a:pt x="417" y="5287"/>
                    <a:pt x="488" y="5227"/>
                  </a:cubicBezTo>
                  <a:cubicBezTo>
                    <a:pt x="563" y="5174"/>
                    <a:pt x="638" y="5130"/>
                    <a:pt x="729" y="5130"/>
                  </a:cubicBezTo>
                  <a:close/>
                  <a:moveTo>
                    <a:pt x="6239" y="1548"/>
                  </a:moveTo>
                  <a:cubicBezTo>
                    <a:pt x="8394" y="1548"/>
                    <a:pt x="10156" y="3310"/>
                    <a:pt x="10156" y="5465"/>
                  </a:cubicBezTo>
                  <a:cubicBezTo>
                    <a:pt x="10156" y="7620"/>
                    <a:pt x="8394" y="9382"/>
                    <a:pt x="6239" y="9382"/>
                  </a:cubicBezTo>
                  <a:cubicBezTo>
                    <a:pt x="4084" y="9382"/>
                    <a:pt x="2322" y="7620"/>
                    <a:pt x="2322" y="5465"/>
                  </a:cubicBezTo>
                  <a:cubicBezTo>
                    <a:pt x="2322" y="3310"/>
                    <a:pt x="4084" y="1548"/>
                    <a:pt x="6239" y="1548"/>
                  </a:cubicBezTo>
                  <a:close/>
                  <a:moveTo>
                    <a:pt x="3917" y="9073"/>
                  </a:moveTo>
                  <a:cubicBezTo>
                    <a:pt x="4036" y="9144"/>
                    <a:pt x="4167" y="9228"/>
                    <a:pt x="4310" y="9287"/>
                  </a:cubicBezTo>
                  <a:lnTo>
                    <a:pt x="3798" y="10395"/>
                  </a:lnTo>
                  <a:cubicBezTo>
                    <a:pt x="3751" y="10478"/>
                    <a:pt x="3679" y="10561"/>
                    <a:pt x="3596" y="10585"/>
                  </a:cubicBezTo>
                  <a:cubicBezTo>
                    <a:pt x="3563" y="10597"/>
                    <a:pt x="3528" y="10603"/>
                    <a:pt x="3493" y="10603"/>
                  </a:cubicBezTo>
                  <a:cubicBezTo>
                    <a:pt x="3429" y="10603"/>
                    <a:pt x="3364" y="10584"/>
                    <a:pt x="3310" y="10561"/>
                  </a:cubicBezTo>
                  <a:cubicBezTo>
                    <a:pt x="3215" y="10514"/>
                    <a:pt x="3155" y="10418"/>
                    <a:pt x="3143" y="10335"/>
                  </a:cubicBezTo>
                  <a:cubicBezTo>
                    <a:pt x="3131" y="10228"/>
                    <a:pt x="3143" y="10144"/>
                    <a:pt x="3203" y="10049"/>
                  </a:cubicBezTo>
                  <a:lnTo>
                    <a:pt x="3917" y="9073"/>
                  </a:lnTo>
                  <a:close/>
                  <a:moveTo>
                    <a:pt x="8561" y="9073"/>
                  </a:moveTo>
                  <a:lnTo>
                    <a:pt x="9275" y="10049"/>
                  </a:lnTo>
                  <a:cubicBezTo>
                    <a:pt x="9335" y="10121"/>
                    <a:pt x="9347" y="10228"/>
                    <a:pt x="9335" y="10335"/>
                  </a:cubicBezTo>
                  <a:cubicBezTo>
                    <a:pt x="9323" y="10442"/>
                    <a:pt x="9263" y="10514"/>
                    <a:pt x="9168" y="10561"/>
                  </a:cubicBezTo>
                  <a:cubicBezTo>
                    <a:pt x="9114" y="10584"/>
                    <a:pt x="9054" y="10603"/>
                    <a:pt x="8990" y="10603"/>
                  </a:cubicBezTo>
                  <a:cubicBezTo>
                    <a:pt x="8955" y="10603"/>
                    <a:pt x="8920" y="10597"/>
                    <a:pt x="8882" y="10585"/>
                  </a:cubicBezTo>
                  <a:cubicBezTo>
                    <a:pt x="8799" y="10561"/>
                    <a:pt x="8727" y="10478"/>
                    <a:pt x="8680" y="10395"/>
                  </a:cubicBezTo>
                  <a:lnTo>
                    <a:pt x="8180" y="9287"/>
                  </a:lnTo>
                  <a:cubicBezTo>
                    <a:pt x="8311" y="9216"/>
                    <a:pt x="8442" y="9144"/>
                    <a:pt x="8561" y="9073"/>
                  </a:cubicBezTo>
                  <a:close/>
                  <a:moveTo>
                    <a:pt x="3464" y="0"/>
                  </a:moveTo>
                  <a:cubicBezTo>
                    <a:pt x="3346" y="0"/>
                    <a:pt x="3228" y="30"/>
                    <a:pt x="3120" y="96"/>
                  </a:cubicBezTo>
                  <a:cubicBezTo>
                    <a:pt x="2941" y="203"/>
                    <a:pt x="2822" y="358"/>
                    <a:pt x="2774" y="548"/>
                  </a:cubicBezTo>
                  <a:cubicBezTo>
                    <a:pt x="2727" y="750"/>
                    <a:pt x="2774" y="953"/>
                    <a:pt x="2893" y="1120"/>
                  </a:cubicBezTo>
                  <a:lnTo>
                    <a:pt x="3608" y="2096"/>
                  </a:lnTo>
                  <a:cubicBezTo>
                    <a:pt x="2739" y="2775"/>
                    <a:pt x="2143" y="3751"/>
                    <a:pt x="2000" y="4882"/>
                  </a:cubicBezTo>
                  <a:lnTo>
                    <a:pt x="798" y="4763"/>
                  </a:lnTo>
                  <a:cubicBezTo>
                    <a:pt x="781" y="4762"/>
                    <a:pt x="764" y="4761"/>
                    <a:pt x="747" y="4761"/>
                  </a:cubicBezTo>
                  <a:cubicBezTo>
                    <a:pt x="562" y="4761"/>
                    <a:pt x="380" y="4821"/>
                    <a:pt x="238" y="4941"/>
                  </a:cubicBezTo>
                  <a:cubicBezTo>
                    <a:pt x="95" y="5084"/>
                    <a:pt x="0" y="5275"/>
                    <a:pt x="0" y="5465"/>
                  </a:cubicBezTo>
                  <a:cubicBezTo>
                    <a:pt x="0" y="5656"/>
                    <a:pt x="95" y="5858"/>
                    <a:pt x="238" y="5989"/>
                  </a:cubicBezTo>
                  <a:cubicBezTo>
                    <a:pt x="381" y="6108"/>
                    <a:pt x="536" y="6168"/>
                    <a:pt x="714" y="6168"/>
                  </a:cubicBezTo>
                  <a:lnTo>
                    <a:pt x="798" y="6168"/>
                  </a:lnTo>
                  <a:lnTo>
                    <a:pt x="2000" y="6049"/>
                  </a:lnTo>
                  <a:cubicBezTo>
                    <a:pt x="2143" y="7180"/>
                    <a:pt x="2762" y="8156"/>
                    <a:pt x="3608" y="8835"/>
                  </a:cubicBezTo>
                  <a:lnTo>
                    <a:pt x="2905" y="9847"/>
                  </a:lnTo>
                  <a:cubicBezTo>
                    <a:pt x="2786" y="10002"/>
                    <a:pt x="2739" y="10216"/>
                    <a:pt x="2786" y="10406"/>
                  </a:cubicBezTo>
                  <a:cubicBezTo>
                    <a:pt x="2834" y="10597"/>
                    <a:pt x="2953" y="10776"/>
                    <a:pt x="3131" y="10871"/>
                  </a:cubicBezTo>
                  <a:cubicBezTo>
                    <a:pt x="3239" y="10930"/>
                    <a:pt x="3370" y="10954"/>
                    <a:pt x="3489" y="10954"/>
                  </a:cubicBezTo>
                  <a:cubicBezTo>
                    <a:pt x="3560" y="10954"/>
                    <a:pt x="3632" y="10942"/>
                    <a:pt x="3715" y="10930"/>
                  </a:cubicBezTo>
                  <a:cubicBezTo>
                    <a:pt x="3905" y="10871"/>
                    <a:pt x="4048" y="10716"/>
                    <a:pt x="4143" y="10537"/>
                  </a:cubicBezTo>
                  <a:lnTo>
                    <a:pt x="4644" y="9442"/>
                  </a:lnTo>
                  <a:cubicBezTo>
                    <a:pt x="5132" y="9644"/>
                    <a:pt x="5691" y="9752"/>
                    <a:pt x="6251" y="9752"/>
                  </a:cubicBezTo>
                  <a:cubicBezTo>
                    <a:pt x="6822" y="9752"/>
                    <a:pt x="7370" y="9633"/>
                    <a:pt x="7858" y="9442"/>
                  </a:cubicBezTo>
                  <a:lnTo>
                    <a:pt x="8370" y="10537"/>
                  </a:lnTo>
                  <a:cubicBezTo>
                    <a:pt x="8454" y="10716"/>
                    <a:pt x="8608" y="10871"/>
                    <a:pt x="8799" y="10930"/>
                  </a:cubicBezTo>
                  <a:cubicBezTo>
                    <a:pt x="8870" y="10954"/>
                    <a:pt x="8942" y="10954"/>
                    <a:pt x="9025" y="10954"/>
                  </a:cubicBezTo>
                  <a:cubicBezTo>
                    <a:pt x="9144" y="10954"/>
                    <a:pt x="9275" y="10930"/>
                    <a:pt x="9382" y="10871"/>
                  </a:cubicBezTo>
                  <a:cubicBezTo>
                    <a:pt x="9561" y="10764"/>
                    <a:pt x="9680" y="10597"/>
                    <a:pt x="9716" y="10406"/>
                  </a:cubicBezTo>
                  <a:cubicBezTo>
                    <a:pt x="9763" y="10216"/>
                    <a:pt x="9716" y="10002"/>
                    <a:pt x="9597" y="9847"/>
                  </a:cubicBezTo>
                  <a:lnTo>
                    <a:pt x="8882" y="8859"/>
                  </a:lnTo>
                  <a:cubicBezTo>
                    <a:pt x="9751" y="8192"/>
                    <a:pt x="10347" y="7204"/>
                    <a:pt x="10490" y="6073"/>
                  </a:cubicBezTo>
                  <a:lnTo>
                    <a:pt x="11704" y="6192"/>
                  </a:lnTo>
                  <a:lnTo>
                    <a:pt x="11775" y="6192"/>
                  </a:lnTo>
                  <a:cubicBezTo>
                    <a:pt x="11954" y="6192"/>
                    <a:pt x="12121" y="6132"/>
                    <a:pt x="12252" y="6013"/>
                  </a:cubicBezTo>
                  <a:cubicBezTo>
                    <a:pt x="12395" y="5882"/>
                    <a:pt x="12490" y="5692"/>
                    <a:pt x="12490" y="5489"/>
                  </a:cubicBezTo>
                  <a:cubicBezTo>
                    <a:pt x="12490" y="5299"/>
                    <a:pt x="12383" y="5084"/>
                    <a:pt x="12240" y="4941"/>
                  </a:cubicBezTo>
                  <a:cubicBezTo>
                    <a:pt x="12098" y="4821"/>
                    <a:pt x="11926" y="4761"/>
                    <a:pt x="11742" y="4761"/>
                  </a:cubicBezTo>
                  <a:cubicBezTo>
                    <a:pt x="11726" y="4761"/>
                    <a:pt x="11709" y="4762"/>
                    <a:pt x="11692" y="4763"/>
                  </a:cubicBezTo>
                  <a:lnTo>
                    <a:pt x="10478" y="4882"/>
                  </a:lnTo>
                  <a:cubicBezTo>
                    <a:pt x="10335" y="3751"/>
                    <a:pt x="9716" y="2775"/>
                    <a:pt x="8870" y="2096"/>
                  </a:cubicBezTo>
                  <a:lnTo>
                    <a:pt x="9585" y="1120"/>
                  </a:lnTo>
                  <a:cubicBezTo>
                    <a:pt x="9704" y="953"/>
                    <a:pt x="9751" y="750"/>
                    <a:pt x="9704" y="548"/>
                  </a:cubicBezTo>
                  <a:cubicBezTo>
                    <a:pt x="9668" y="358"/>
                    <a:pt x="9537" y="179"/>
                    <a:pt x="9370" y="96"/>
                  </a:cubicBezTo>
                  <a:cubicBezTo>
                    <a:pt x="9254" y="30"/>
                    <a:pt x="9134" y="0"/>
                    <a:pt x="9015" y="0"/>
                  </a:cubicBezTo>
                  <a:cubicBezTo>
                    <a:pt x="8938" y="0"/>
                    <a:pt x="8861" y="13"/>
                    <a:pt x="8787" y="36"/>
                  </a:cubicBezTo>
                  <a:cubicBezTo>
                    <a:pt x="8596" y="96"/>
                    <a:pt x="8442" y="238"/>
                    <a:pt x="8358" y="417"/>
                  </a:cubicBezTo>
                  <a:lnTo>
                    <a:pt x="7846" y="1524"/>
                  </a:lnTo>
                  <a:cubicBezTo>
                    <a:pt x="7358" y="1310"/>
                    <a:pt x="6810" y="1203"/>
                    <a:pt x="6239" y="1203"/>
                  </a:cubicBezTo>
                  <a:cubicBezTo>
                    <a:pt x="5679" y="1203"/>
                    <a:pt x="5120" y="1322"/>
                    <a:pt x="4632" y="1524"/>
                  </a:cubicBezTo>
                  <a:lnTo>
                    <a:pt x="4132" y="417"/>
                  </a:lnTo>
                  <a:cubicBezTo>
                    <a:pt x="4036" y="238"/>
                    <a:pt x="3893" y="96"/>
                    <a:pt x="3691" y="36"/>
                  </a:cubicBezTo>
                  <a:cubicBezTo>
                    <a:pt x="3617" y="13"/>
                    <a:pt x="3540" y="0"/>
                    <a:pt x="34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618439" y="555050"/>
            <a:ext cx="8316912" cy="90596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3600" dirty="0" smtClean="0">
                <a:solidFill>
                  <a:schemeClr val="tx2"/>
                </a:solidFill>
              </a:rPr>
              <a:t>Explore IT professional roles</a:t>
            </a:r>
            <a:endParaRPr lang="en-GB" sz="32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25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 smtClean="0"/>
              <a:t>Portfolio program: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000" dirty="0" smtClean="0"/>
              <a:t>One trainee, from idea to release</a:t>
            </a:r>
            <a:endParaRPr lang="aa-ET" sz="20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17F6308-632C-1945-AE78-47F106341A41}"/>
              </a:ext>
            </a:extLst>
          </p:cNvPr>
          <p:cNvSpPr/>
          <p:nvPr/>
        </p:nvSpPr>
        <p:spPr>
          <a:xfrm flipH="1">
            <a:off x="2665927" y="2172878"/>
            <a:ext cx="8163948" cy="823744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dirty="0"/>
              <a:t>Product </a:t>
            </a:r>
            <a:r>
              <a:rPr lang="en-GB" sz="2000" dirty="0" smtClean="0"/>
              <a:t>idea from trainees</a:t>
            </a:r>
            <a:endParaRPr lang="en-GB" sz="2000" kern="120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8F23D0E-7DA4-324B-A659-1AD00F59DE53}"/>
              </a:ext>
            </a:extLst>
          </p:cNvPr>
          <p:cNvSpPr/>
          <p:nvPr/>
        </p:nvSpPr>
        <p:spPr>
          <a:xfrm flipH="1">
            <a:off x="2665927" y="3242515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0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dirty="0"/>
              <a:t>Part </a:t>
            </a:r>
            <a:r>
              <a:rPr lang="en-GB" sz="2000" dirty="0" smtClean="0"/>
              <a:t>time</a:t>
            </a:r>
            <a:endParaRPr lang="en-GB" sz="200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DC331CC-205D-DA43-A89C-0482DD613771}"/>
              </a:ext>
            </a:extLst>
          </p:cNvPr>
          <p:cNvSpPr/>
          <p:nvPr/>
        </p:nvSpPr>
        <p:spPr>
          <a:xfrm flipH="1">
            <a:off x="2665927" y="4312151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dirty="0" smtClean="0"/>
              <a:t>Each trainee performs all IT roles on individual project </a:t>
            </a:r>
            <a:endParaRPr lang="en-GB" sz="2000" kern="1200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D2D178E-5346-0247-85E6-D83CA51B8D22}"/>
              </a:ext>
            </a:extLst>
          </p:cNvPr>
          <p:cNvSpPr/>
          <p:nvPr/>
        </p:nvSpPr>
        <p:spPr>
          <a:xfrm flipH="1">
            <a:off x="2665927" y="5381786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Product code, data and host is owned by trainee</a:t>
            </a:r>
            <a:endParaRPr lang="en-GB" sz="2000" kern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2172878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3242514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4312150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5381786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pic>
        <p:nvPicPr>
          <p:cNvPr id="2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341" y="2290245"/>
            <a:ext cx="701628" cy="6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55" y="5533897"/>
            <a:ext cx="557722" cy="5195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31" name="Google Shape;35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0555" y="4500591"/>
            <a:ext cx="557722" cy="4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2" descr="https://lh6.googleusercontent.com/i2CsHyJ2XzUCvFpbd31oV-HWwgYIND70gHtLoqa43x57mJQlfrsMC75_1u8LVSiRsaVMjFz1e9hLJ4DFm8uaIRtIk7sQtIthwAsswf3rRvXlsJQbjdLqPatFNtEeA9mfWADqxI0rmx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327" y="3405352"/>
            <a:ext cx="577915" cy="57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80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/>
              <a:t>Guild program:</a:t>
            </a:r>
            <a:r>
              <a:rPr lang="en-GB" dirty="0"/>
              <a:t/>
            </a:r>
            <a:br>
              <a:rPr lang="en-GB" dirty="0"/>
            </a:br>
            <a:r>
              <a:rPr lang="en-GB" sz="2000" dirty="0" smtClean="0"/>
              <a:t>Team of trainees, </a:t>
            </a:r>
            <a:r>
              <a:rPr lang="en-GB" sz="2000" dirty="0"/>
              <a:t>from </a:t>
            </a:r>
            <a:r>
              <a:rPr lang="en-GB" sz="2000" dirty="0" smtClean="0"/>
              <a:t>design to </a:t>
            </a:r>
            <a:r>
              <a:rPr lang="en-GB" sz="2000" dirty="0"/>
              <a:t>release</a:t>
            </a:r>
            <a:endParaRPr lang="aa-ET" sz="2000" dirty="0"/>
          </a:p>
          <a:p>
            <a:endParaRPr lang="aa-ET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17F6308-632C-1945-AE78-47F106341A41}"/>
              </a:ext>
            </a:extLst>
          </p:cNvPr>
          <p:cNvSpPr/>
          <p:nvPr/>
        </p:nvSpPr>
        <p:spPr>
          <a:xfrm flipH="1">
            <a:off x="2665927" y="2172878"/>
            <a:ext cx="8163948" cy="823744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dirty="0"/>
              <a:t>Product </a:t>
            </a:r>
            <a:r>
              <a:rPr lang="en-GB" sz="2000" dirty="0" smtClean="0"/>
              <a:t>idea from trainees</a:t>
            </a:r>
            <a:endParaRPr lang="en-GB" sz="2000" kern="120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8F23D0E-7DA4-324B-A659-1AD00F59DE53}"/>
              </a:ext>
            </a:extLst>
          </p:cNvPr>
          <p:cNvSpPr/>
          <p:nvPr/>
        </p:nvSpPr>
        <p:spPr>
          <a:xfrm flipH="1">
            <a:off x="2665927" y="3242515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0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dirty="0"/>
              <a:t>Part </a:t>
            </a:r>
            <a:r>
              <a:rPr lang="en-GB" sz="2000" dirty="0" smtClean="0"/>
              <a:t>time</a:t>
            </a:r>
            <a:endParaRPr lang="en-GB" sz="200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DC331CC-205D-DA43-A89C-0482DD613771}"/>
              </a:ext>
            </a:extLst>
          </p:cNvPr>
          <p:cNvSpPr/>
          <p:nvPr/>
        </p:nvSpPr>
        <p:spPr>
          <a:xfrm flipH="1">
            <a:off x="2665927" y="4312151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Perform one IT role in a team of trainees</a:t>
            </a:r>
            <a:endParaRPr lang="en-GB" sz="2000" kern="1200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D2D178E-5346-0247-85E6-D83CA51B8D22}"/>
              </a:ext>
            </a:extLst>
          </p:cNvPr>
          <p:cNvSpPr/>
          <p:nvPr/>
        </p:nvSpPr>
        <p:spPr>
          <a:xfrm flipH="1">
            <a:off x="2665927" y="5381786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Product code, data and host is owned by trainees</a:t>
            </a:r>
            <a:endParaRPr lang="en-GB" sz="2000" kern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2172878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3242514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4312150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5381786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pic>
        <p:nvPicPr>
          <p:cNvPr id="2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341" y="2290245"/>
            <a:ext cx="701628" cy="6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55" y="5533897"/>
            <a:ext cx="557722" cy="5195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31" name="Google Shape;35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0555" y="4500591"/>
            <a:ext cx="557722" cy="4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2" descr="https://lh6.googleusercontent.com/i2CsHyJ2XzUCvFpbd31oV-HWwgYIND70gHtLoqa43x57mJQlfrsMC75_1u8LVSiRsaVMjFz1e9hLJ4DFm8uaIRtIk7sQtIthwAsswf3rRvXlsJQbjdLqPatFNtEeA9mfWADqxI0rmx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327" y="3405352"/>
            <a:ext cx="577915" cy="57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62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 smtClean="0"/>
              <a:t>Educational program:</a:t>
            </a:r>
            <a:br>
              <a:rPr lang="en-GB" sz="2800" dirty="0" smtClean="0"/>
            </a:br>
            <a:r>
              <a:rPr lang="en-GB" sz="2000" dirty="0" smtClean="0"/>
              <a:t>Hybrid team, Open Source project on SCM</a:t>
            </a:r>
            <a:endParaRPr lang="aa-ET" sz="20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17F6308-632C-1945-AE78-47F106341A41}"/>
              </a:ext>
            </a:extLst>
          </p:cNvPr>
          <p:cNvSpPr/>
          <p:nvPr/>
        </p:nvSpPr>
        <p:spPr>
          <a:xfrm flipH="1">
            <a:off x="2665927" y="2172878"/>
            <a:ext cx="8163948" cy="823744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dirty="0"/>
              <a:t>Product </a:t>
            </a:r>
            <a:r>
              <a:rPr lang="en-GB" sz="2000" dirty="0" smtClean="0"/>
              <a:t>from KN (will span many internships)</a:t>
            </a:r>
            <a:endParaRPr lang="en-GB" sz="2000" kern="120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8F23D0E-7DA4-324B-A659-1AD00F59DE53}"/>
              </a:ext>
            </a:extLst>
          </p:cNvPr>
          <p:cNvSpPr/>
          <p:nvPr/>
        </p:nvSpPr>
        <p:spPr>
          <a:xfrm flipH="1">
            <a:off x="2665927" y="3242515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0" rIns="142240" bIns="76201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Part time </a:t>
            </a:r>
            <a:endParaRPr lang="en-GB" sz="2000" kern="120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DC331CC-205D-DA43-A89C-0482DD613771}"/>
              </a:ext>
            </a:extLst>
          </p:cNvPr>
          <p:cNvSpPr/>
          <p:nvPr/>
        </p:nvSpPr>
        <p:spPr>
          <a:xfrm flipH="1">
            <a:off x="2665927" y="4312151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Perform one IT role in a hybrid team of trainees/employees</a:t>
            </a:r>
            <a:endParaRPr lang="en-GB" sz="2000" kern="1200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D2D178E-5346-0247-85E6-D83CA51B8D22}"/>
              </a:ext>
            </a:extLst>
          </p:cNvPr>
          <p:cNvSpPr/>
          <p:nvPr/>
        </p:nvSpPr>
        <p:spPr>
          <a:xfrm flipH="1">
            <a:off x="2665927" y="5381786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Product code is open source</a:t>
            </a:r>
            <a:endParaRPr lang="en-GB" sz="2000" kern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2172878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3242514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4312150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5381786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pic>
        <p:nvPicPr>
          <p:cNvPr id="2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341" y="2290245"/>
            <a:ext cx="701628" cy="6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55" y="5533897"/>
            <a:ext cx="557722" cy="5195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31" name="Google Shape;35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0555" y="4500591"/>
            <a:ext cx="557722" cy="4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2" descr="https://lh6.googleusercontent.com/i2CsHyJ2XzUCvFpbd31oV-HWwgYIND70gHtLoqa43x57mJQlfrsMC75_1u8LVSiRsaVMjFz1e9hLJ4DFm8uaIRtIk7sQtIthwAsswf3rRvXlsJQbjdLqPatFNtEeA9mfWADqxI0rmx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327" y="3405352"/>
            <a:ext cx="577915" cy="57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19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 smtClean="0"/>
              <a:t>Smart </a:t>
            </a:r>
            <a:r>
              <a:rPr lang="en-GB" sz="2800" dirty="0"/>
              <a:t>Cities program</a:t>
            </a:r>
            <a:r>
              <a:rPr lang="en-GB" sz="3200" dirty="0"/>
              <a:t/>
            </a:r>
            <a:br>
              <a:rPr lang="en-GB" sz="3200" dirty="0"/>
            </a:br>
            <a:r>
              <a:rPr lang="en-GB" sz="2000" dirty="0"/>
              <a:t>Hybrid team, Open Source project </a:t>
            </a:r>
            <a:r>
              <a:rPr lang="en-GB" sz="2000" dirty="0" smtClean="0"/>
              <a:t>in cooperation with NGO</a:t>
            </a:r>
            <a:endParaRPr lang="aa-ET" sz="2000" dirty="0"/>
          </a:p>
          <a:p>
            <a:endParaRPr lang="aa-ET" sz="32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17F6308-632C-1945-AE78-47F106341A41}"/>
              </a:ext>
            </a:extLst>
          </p:cNvPr>
          <p:cNvSpPr/>
          <p:nvPr/>
        </p:nvSpPr>
        <p:spPr>
          <a:xfrm flipH="1">
            <a:off x="2665927" y="2172878"/>
            <a:ext cx="8163948" cy="823744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dirty="0"/>
              <a:t>Product </a:t>
            </a:r>
            <a:r>
              <a:rPr lang="en-GB" sz="2000" dirty="0" smtClean="0"/>
              <a:t>from cooperation with NGO</a:t>
            </a:r>
            <a:endParaRPr lang="en-GB" sz="2000" kern="120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8F23D0E-7DA4-324B-A659-1AD00F59DE53}"/>
              </a:ext>
            </a:extLst>
          </p:cNvPr>
          <p:cNvSpPr/>
          <p:nvPr/>
        </p:nvSpPr>
        <p:spPr>
          <a:xfrm flipH="1">
            <a:off x="2665927" y="3242515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0" rIns="142240" bIns="76201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Part time </a:t>
            </a:r>
            <a:endParaRPr lang="en-GB" sz="2000" kern="120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DC331CC-205D-DA43-A89C-0482DD613771}"/>
              </a:ext>
            </a:extLst>
          </p:cNvPr>
          <p:cNvSpPr/>
          <p:nvPr/>
        </p:nvSpPr>
        <p:spPr>
          <a:xfrm flipH="1">
            <a:off x="2665927" y="4312151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Perform one IT role in a hybrid team of trainees/employees</a:t>
            </a:r>
            <a:endParaRPr lang="en-GB" sz="2000" kern="1200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D2D178E-5346-0247-85E6-D83CA51B8D22}"/>
              </a:ext>
            </a:extLst>
          </p:cNvPr>
          <p:cNvSpPr/>
          <p:nvPr/>
        </p:nvSpPr>
        <p:spPr>
          <a:xfrm flipH="1">
            <a:off x="2665927" y="5381786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Product code is open source</a:t>
            </a:r>
            <a:endParaRPr lang="en-GB" sz="2000" kern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2172878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3242514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4312150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5381786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pic>
        <p:nvPicPr>
          <p:cNvPr id="2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341" y="2290245"/>
            <a:ext cx="701628" cy="6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55" y="5533897"/>
            <a:ext cx="557722" cy="5195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31" name="Google Shape;35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0555" y="4500591"/>
            <a:ext cx="557722" cy="4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2" descr="https://lh6.googleusercontent.com/i2CsHyJ2XzUCvFpbd31oV-HWwgYIND70gHtLoqa43x57mJQlfrsMC75_1u8LVSiRsaVMjFz1e9hLJ4DFm8uaIRtIk7sQtIthwAsswf3rRvXlsJQbjdLqPatFNtEeA9mfWADqxI0rmx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327" y="3405352"/>
            <a:ext cx="577915" cy="57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74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 smtClean="0"/>
              <a:t>Elite program</a:t>
            </a:r>
            <a:br>
              <a:rPr lang="en-GB" sz="2800" dirty="0" smtClean="0"/>
            </a:br>
            <a:r>
              <a:rPr lang="en-GB" sz="2000" dirty="0" smtClean="0"/>
              <a:t>Team of trainees, KN product prototype</a:t>
            </a:r>
            <a:endParaRPr lang="aa-ET" sz="28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17F6308-632C-1945-AE78-47F106341A41}"/>
              </a:ext>
            </a:extLst>
          </p:cNvPr>
          <p:cNvSpPr/>
          <p:nvPr/>
        </p:nvSpPr>
        <p:spPr>
          <a:xfrm flipH="1">
            <a:off x="2665927" y="2172878"/>
            <a:ext cx="8163948" cy="823744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dirty="0"/>
              <a:t>Product </a:t>
            </a:r>
            <a:r>
              <a:rPr lang="en-GB" sz="2000" dirty="0" smtClean="0"/>
              <a:t>from KN</a:t>
            </a:r>
            <a:endParaRPr lang="en-GB" sz="2000" kern="120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8F23D0E-7DA4-324B-A659-1AD00F59DE53}"/>
              </a:ext>
            </a:extLst>
          </p:cNvPr>
          <p:cNvSpPr/>
          <p:nvPr/>
        </p:nvSpPr>
        <p:spPr>
          <a:xfrm flipH="1">
            <a:off x="2665927" y="3242515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0" rIns="142240" bIns="76201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Full time</a:t>
            </a:r>
            <a:endParaRPr lang="en-GB" sz="2000" kern="120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DC331CC-205D-DA43-A89C-0482DD613771}"/>
              </a:ext>
            </a:extLst>
          </p:cNvPr>
          <p:cNvSpPr/>
          <p:nvPr/>
        </p:nvSpPr>
        <p:spPr>
          <a:xfrm flipH="1">
            <a:off x="2665927" y="4312151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Perform one IT role in a team of trainees</a:t>
            </a:r>
            <a:endParaRPr lang="en-GB" sz="2000" kern="1200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D2D178E-5346-0247-85E6-D83CA51B8D22}"/>
              </a:ext>
            </a:extLst>
          </p:cNvPr>
          <p:cNvSpPr/>
          <p:nvPr/>
        </p:nvSpPr>
        <p:spPr>
          <a:xfrm flipH="1">
            <a:off x="2665927" y="5381786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kern="1200" dirty="0" smtClean="0"/>
              <a:t>Code </a:t>
            </a:r>
            <a:r>
              <a:rPr lang="en-GB" sz="2000" dirty="0" smtClean="0"/>
              <a:t>is under </a:t>
            </a:r>
            <a:r>
              <a:rPr lang="en-GB" sz="2000" dirty="0"/>
              <a:t>Kuehne </a:t>
            </a:r>
            <a:r>
              <a:rPr lang="en-GB" sz="2000" dirty="0" smtClean="0"/>
              <a:t>Nagel copyright</a:t>
            </a:r>
            <a:endParaRPr lang="en-GB" sz="2000" kern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2172878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3242514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4312150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5381786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pic>
        <p:nvPicPr>
          <p:cNvPr id="2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341" y="2290245"/>
            <a:ext cx="701628" cy="6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55" y="5533897"/>
            <a:ext cx="557722" cy="5195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31" name="Google Shape;35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0555" y="4500591"/>
            <a:ext cx="557722" cy="4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2" descr="https://lh6.googleusercontent.com/i2CsHyJ2XzUCvFpbd31oV-HWwgYIND70gHtLoqa43x57mJQlfrsMC75_1u8LVSiRsaVMjFz1e9hLJ4DFm8uaIRtIk7sQtIthwAsswf3rRvXlsJQbjdLqPatFNtEeA9mfWADqxI0rmx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327" y="3405352"/>
            <a:ext cx="577915" cy="57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1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s and end slide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42B38E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tlCol="0">
        <a:spAutoFit/>
      </a:bodyPr>
      <a:lstStyle>
        <a:defPPr>
          <a:defRPr sz="1200" dirty="0" smtClean="0">
            <a:solidFill>
              <a:srgbClr val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_layouts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42B38E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tlCol="0">
        <a:noAutofit/>
      </a:bodyPr>
      <a:lstStyle>
        <a:defPPr>
          <a:defRPr sz="16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nstructions_slide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08C792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rtlCol="0">
        <a:noAutofit/>
      </a:bodyPr>
      <a:lstStyle>
        <a:defPPr>
          <a:defRPr sz="16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8723</TotalTime>
  <Words>433</Words>
  <Application>Microsoft Office PowerPoint</Application>
  <PresentationFormat>Widescreen</PresentationFormat>
  <Paragraphs>103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Wingdings</vt:lpstr>
      <vt:lpstr>Covers and end slide</vt:lpstr>
      <vt:lpstr>Slide_layouts</vt:lpstr>
      <vt:lpstr>Instructions_slide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Kuehne + Nagel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Levran, Oded Zivi / Kuehne + Nagel / BER MD-ME</dc:creator>
  <cp:lastModifiedBy>Fiorenza, Stefano / Kuehne + Nagel / TLL GI-TT</cp:lastModifiedBy>
  <cp:revision>735</cp:revision>
  <dcterms:created xsi:type="dcterms:W3CDTF">2020-02-26T10:04:23Z</dcterms:created>
  <dcterms:modified xsi:type="dcterms:W3CDTF">2021-06-03T20:15:28Z</dcterms:modified>
</cp:coreProperties>
</file>