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332" r:id="rId2"/>
    <p:sldId id="33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</p:sldIdLst>
  <p:sldSz cx="9144000" cy="5143500" type="screen16x9"/>
  <p:notesSz cx="6858000" cy="9144000"/>
  <p:embeddedFontLs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Raleway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E2"/>
    <a:srgbClr val="61C2DD"/>
    <a:srgbClr val="435A72"/>
    <a:srgbClr val="01224B"/>
    <a:srgbClr val="3EB1D5"/>
    <a:srgbClr val="C5C7C9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882" autoAdjust="0"/>
    <p:restoredTop sz="94660"/>
  </p:normalViewPr>
  <p:slideViewPr>
    <p:cSldViewPr>
      <p:cViewPr varScale="1">
        <p:scale>
          <a:sx n="157" d="100"/>
          <a:sy n="157" d="100"/>
        </p:scale>
        <p:origin x="668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95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62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5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3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41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5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1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35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46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94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7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38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70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85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1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6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9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0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0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6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5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221342" y="3130718"/>
            <a:ext cx="638164" cy="539834"/>
            <a:chOff x="1690512" y="1419622"/>
            <a:chExt cx="3207992" cy="27136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7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2063" cy="10793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8382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17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156176" y="3132107"/>
            <a:ext cx="776112" cy="453620"/>
            <a:chOff x="3568303" y="2380365"/>
            <a:chExt cx="3046609" cy="178067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  <a:endCxn id="93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20" name="Google Shape;341;p32"/>
            <p:cNvCxnSpPr>
              <a:stCxn id="93" idx="4"/>
              <a:endCxn id="117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1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4228" cy="10932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64239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75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01342" y="3222012"/>
            <a:ext cx="538410" cy="5269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5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27037" y="3222012"/>
            <a:ext cx="530732" cy="5234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91880" y="3211842"/>
            <a:ext cx="536573" cy="273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65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88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95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7006" y="1419622"/>
            <a:ext cx="3024336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1115616" y="1347614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084168" y="1347614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160388" y="3125224"/>
            <a:ext cx="2556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3160388" y="3251308"/>
            <a:ext cx="26141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879078" y="2905697"/>
            <a:ext cx="2166245" cy="476416"/>
            <a:chOff x="5879078" y="2905697"/>
            <a:chExt cx="2166245" cy="476416"/>
          </a:xfrm>
        </p:grpSpPr>
        <p:sp>
          <p:nvSpPr>
            <p:cNvPr id="80" name="Rectangle 79"/>
            <p:cNvSpPr/>
            <p:nvPr/>
          </p:nvSpPr>
          <p:spPr>
            <a:xfrm>
              <a:off x="5879078" y="2905697"/>
              <a:ext cx="2144093" cy="4764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001766"/>
              <a:ext cx="256678" cy="256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63" name="TextBox 14362"/>
            <p:cNvSpPr txBox="1"/>
            <p:nvPr/>
          </p:nvSpPr>
          <p:spPr>
            <a:xfrm>
              <a:off x="6284837" y="2984053"/>
              <a:ext cx="176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Backend System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SPA: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15616" y="2067694"/>
            <a:ext cx="1982398" cy="2016224"/>
            <a:chOff x="1115616" y="2283718"/>
            <a:chExt cx="1982398" cy="2016224"/>
          </a:xfrm>
        </p:grpSpPr>
        <p:sp>
          <p:nvSpPr>
            <p:cNvPr id="8" name="Rectangle 7"/>
            <p:cNvSpPr/>
            <p:nvPr/>
          </p:nvSpPr>
          <p:spPr>
            <a:xfrm>
              <a:off x="1115616" y="2283718"/>
              <a:ext cx="1915390" cy="2016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1640" y="2805321"/>
              <a:ext cx="1491142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37209" y="2860111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UI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42728" y="3286049"/>
              <a:ext cx="148005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52918" y="3336527"/>
              <a:ext cx="1645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Application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1640" y="3793359"/>
              <a:ext cx="1480054" cy="362567"/>
            </a:xfrm>
            <a:prstGeom prst="rect">
              <a:avLst/>
            </a:prstGeom>
            <a:solidFill>
              <a:srgbClr val="61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3193" y="3843837"/>
              <a:ext cx="9811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Data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19672" y="228371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Frontend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39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05344" y="3795886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990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363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76310" y="3787572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26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886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69157" y="1411680"/>
            <a:ext cx="7795508" cy="601478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1356" y="2770325"/>
            <a:ext cx="1591940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432320" y="2905697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229483" y="1396541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572815" y="3579862"/>
            <a:ext cx="1221853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Software 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Devices and domains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301823" y="2905697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Desktop 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spect="1" noChangeArrowheads="1"/>
          </p:cNvSpPr>
          <p:nvPr/>
        </p:nvSpPr>
        <p:spPr>
          <a:xfrm>
            <a:off x="4283968" y="2905697"/>
            <a:ext cx="1278097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Mobile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6440541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621507" y="2903787"/>
            <a:ext cx="1301901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IOT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8294" y="362817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27784" y="3626638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35270" y="3651870"/>
            <a:ext cx="12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UI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7784" y="4083918"/>
            <a:ext cx="1331007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4929" y="4133732"/>
            <a:ext cx="13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System calls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45675" y="3601406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16016" y="3626638"/>
            <a:ext cx="12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UI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45675" y="4058686"/>
            <a:ext cx="1331007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5675" y="4108500"/>
            <a:ext cx="13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System calls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77133" y="4302391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027210" y="4352205"/>
            <a:ext cx="63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LUA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88880" y="3871840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07808" y="3903294"/>
            <a:ext cx="8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C/C++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88880" y="3401815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038956" y="3451629"/>
            <a:ext cx="77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MQTT</a:t>
            </a:r>
            <a:endParaRPr lang="en-US" b="1" dirty="0">
              <a:latin typeface="Raleway SemiBold" charset="0"/>
            </a:endParaRPr>
          </a:p>
        </p:txBody>
      </p:sp>
      <p:pic>
        <p:nvPicPr>
          <p:cNvPr id="47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0382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79927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18418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59097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14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396552" y="221171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692785" y="2842940"/>
            <a:ext cx="1221853" cy="1096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Mobile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218866" y="2211710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App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40541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440541" y="2209194"/>
            <a:ext cx="144016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875584" y="288342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8238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238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591099" y="3819236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4283968" y="2232684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537067" y="2773203"/>
            <a:ext cx="1366009" cy="14378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73909" y="3161264"/>
            <a:ext cx="1092324" cy="980010"/>
            <a:chOff x="5266433" y="634887"/>
            <a:chExt cx="1092324" cy="980010"/>
          </a:xfrm>
        </p:grpSpPr>
        <p:grpSp>
          <p:nvGrpSpPr>
            <p:cNvPr id="7" name="Group 6"/>
            <p:cNvGrpSpPr/>
            <p:nvPr/>
          </p:nvGrpSpPr>
          <p:grpSpPr>
            <a:xfrm>
              <a:off x="5266433" y="634887"/>
              <a:ext cx="1092324" cy="980010"/>
              <a:chOff x="4682652" y="3091912"/>
              <a:chExt cx="1092324" cy="98001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682652" y="3106134"/>
                <a:ext cx="1092324" cy="965788"/>
              </a:xfrm>
              <a:prstGeom prst="rect">
                <a:avLst/>
              </a:prstGeom>
              <a:solidFill>
                <a:srgbClr val="435A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83318" y="3091912"/>
                <a:ext cx="9662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 smtClean="0">
                    <a:solidFill>
                      <a:schemeClr val="bg1"/>
                    </a:solidFill>
                    <a:latin typeface="Raleway SemiBold" charset="0"/>
                  </a:rPr>
                  <a:t>WebView</a:t>
                </a:r>
                <a:endParaRPr lang="en-US" sz="1100" b="1" dirty="0">
                  <a:solidFill>
                    <a:schemeClr val="bg1"/>
                  </a:solidFill>
                  <a:latin typeface="Raleway SemiBold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396295" y="1077474"/>
              <a:ext cx="832600" cy="286079"/>
              <a:chOff x="2051720" y="1454392"/>
              <a:chExt cx="1089669" cy="362567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051720" y="1454392"/>
                <a:ext cx="1089669" cy="362567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107089" y="1463441"/>
                <a:ext cx="9789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 smtClean="0">
                    <a:solidFill>
                      <a:schemeClr val="bg1"/>
                    </a:solidFill>
                    <a:latin typeface="Raleway SemiBold" charset="0"/>
                  </a:rPr>
                  <a:t>Js</a:t>
                </a:r>
                <a:r>
                  <a:rPr lang="en-US" sz="1100" b="1" dirty="0" smtClean="0">
                    <a:solidFill>
                      <a:schemeClr val="bg1"/>
                    </a:solidFill>
                    <a:latin typeface="Raleway SemiBold" charset="0"/>
                  </a:rPr>
                  <a:t> Code</a:t>
                </a:r>
                <a:endParaRPr lang="en-US" sz="1100" b="1" dirty="0">
                  <a:solidFill>
                    <a:schemeClr val="bg1"/>
                  </a:solidFill>
                  <a:latin typeface="Raleway SemiBold" charset="0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4664878" y="2798356"/>
            <a:ext cx="120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App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591099" y="4350706"/>
            <a:ext cx="1417041" cy="404408"/>
            <a:chOff x="518238" y="3347677"/>
            <a:chExt cx="1373745" cy="404408"/>
          </a:xfrm>
        </p:grpSpPr>
        <p:sp>
          <p:nvSpPr>
            <p:cNvPr id="61" name="Rectangle 60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2088" y="2691803"/>
            <a:ext cx="949028" cy="362567"/>
            <a:chOff x="4169262" y="908808"/>
            <a:chExt cx="1089669" cy="362567"/>
          </a:xfrm>
        </p:grpSpPr>
        <p:sp>
          <p:nvSpPr>
            <p:cNvPr id="64" name="Rectangle 63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37067" y="4300902"/>
            <a:ext cx="1417041" cy="404408"/>
            <a:chOff x="518238" y="3347677"/>
            <a:chExt cx="1373745" cy="404408"/>
          </a:xfrm>
        </p:grpSpPr>
        <p:sp>
          <p:nvSpPr>
            <p:cNvPr id="67" name="Rectangle 66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825451" y="3843394"/>
            <a:ext cx="876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Bridge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829197" y="3316759"/>
            <a:ext cx="949028" cy="362567"/>
            <a:chOff x="4169262" y="908808"/>
            <a:chExt cx="1089669" cy="362567"/>
          </a:xfrm>
        </p:grpSpPr>
        <p:sp>
          <p:nvSpPr>
            <p:cNvPr id="72" name="Rectangle 71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612074" y="3291830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798044" y="3305780"/>
            <a:ext cx="112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Raleway SemiBold" charset="0"/>
              </a:rPr>
              <a:t>Js</a:t>
            </a:r>
            <a:r>
              <a:rPr lang="en-US" b="1" dirty="0" smtClean="0">
                <a:latin typeface="Raleway SemiBold" charset="0"/>
              </a:rPr>
              <a:t> Engine</a:t>
            </a:r>
            <a:endParaRPr lang="en-US" b="1" dirty="0"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23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396552" y="221171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692785" y="2842940"/>
            <a:ext cx="1221853" cy="1096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Mobile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218866" y="2211710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App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40541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440541" y="2209194"/>
            <a:ext cx="144016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875584" y="288342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8238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238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4283968" y="2232684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588224" y="3363838"/>
            <a:ext cx="1331007" cy="356094"/>
            <a:chOff x="6591099" y="3819236"/>
            <a:chExt cx="1331007" cy="356094"/>
          </a:xfrm>
        </p:grpSpPr>
        <p:sp>
          <p:nvSpPr>
            <p:cNvPr id="38" name="Rectangle 37"/>
            <p:cNvSpPr/>
            <p:nvPr/>
          </p:nvSpPr>
          <p:spPr>
            <a:xfrm>
              <a:off x="6591099" y="3819236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59197" y="3846818"/>
              <a:ext cx="876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Flutter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29197" y="3316759"/>
            <a:ext cx="949028" cy="362567"/>
            <a:chOff x="4169262" y="908808"/>
            <a:chExt cx="1089669" cy="362567"/>
          </a:xfrm>
        </p:grpSpPr>
        <p:sp>
          <p:nvSpPr>
            <p:cNvPr id="72" name="Rectangle 71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90677" y="2913784"/>
            <a:ext cx="1331007" cy="356094"/>
            <a:chOff x="6590677" y="2913784"/>
            <a:chExt cx="1331007" cy="356094"/>
          </a:xfrm>
        </p:grpSpPr>
        <p:sp>
          <p:nvSpPr>
            <p:cNvPr id="74" name="Rectangle 73"/>
            <p:cNvSpPr/>
            <p:nvPr/>
          </p:nvSpPr>
          <p:spPr>
            <a:xfrm>
              <a:off x="6590677" y="2913784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43340" y="2949169"/>
              <a:ext cx="789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614546" y="3373473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14546" y="3944836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91880" y="170355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Meteor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51107" y="2825695"/>
            <a:ext cx="1185291" cy="362567"/>
            <a:chOff x="4789318" y="1347614"/>
            <a:chExt cx="1092324" cy="362567"/>
          </a:xfrm>
        </p:grpSpPr>
        <p:sp>
          <p:nvSpPr>
            <p:cNvPr id="58" name="Rectangle 57"/>
            <p:cNvSpPr/>
            <p:nvPr/>
          </p:nvSpPr>
          <p:spPr>
            <a:xfrm>
              <a:off x="4789318" y="1347614"/>
              <a:ext cx="109232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75138" y="1375008"/>
              <a:ext cx="950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Cordova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84" y="4012489"/>
            <a:ext cx="720080" cy="22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46" y="3379627"/>
            <a:ext cx="737036" cy="32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574" y="3374180"/>
            <a:ext cx="306813" cy="318845"/>
          </a:xfrm>
          <a:prstGeom prst="rect">
            <a:avLst/>
          </a:prstGeom>
        </p:spPr>
      </p:pic>
      <p:pic>
        <p:nvPicPr>
          <p:cNvPr id="40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63" y="2971807"/>
            <a:ext cx="305332" cy="26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184" y="3936183"/>
            <a:ext cx="1346943" cy="6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45365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467544" y="217832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Desktop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13369" y="2138587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580112" y="2161355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5473810" y="2211710"/>
            <a:ext cx="1511222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75831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75831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3341361" y="2231569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5772201" y="2980458"/>
            <a:ext cx="1331007" cy="4155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71939" y="3653907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978888" y="3674876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Electron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71939" y="4229971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92105" y="2868793"/>
            <a:ext cx="1185291" cy="579427"/>
            <a:chOff x="4651107" y="2825695"/>
            <a:chExt cx="1185291" cy="579427"/>
          </a:xfrm>
        </p:grpSpPr>
        <p:sp>
          <p:nvSpPr>
            <p:cNvPr id="37" name="Rectangle 36"/>
            <p:cNvSpPr/>
            <p:nvPr/>
          </p:nvSpPr>
          <p:spPr>
            <a:xfrm>
              <a:off x="4651107" y="2825695"/>
              <a:ext cx="1185291" cy="57942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7838" y="2856835"/>
              <a:ext cx="1108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Chromium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+ Node.js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888" y="4293388"/>
            <a:ext cx="720080" cy="22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5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54" y="3702018"/>
            <a:ext cx="268289" cy="2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807" y="3023160"/>
            <a:ext cx="757794" cy="3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3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75656" y="915566"/>
            <a:ext cx="1591940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36474" y="1903297"/>
            <a:ext cx="1221853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1692" y="987574"/>
            <a:ext cx="127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100" b="1" dirty="0" smtClean="0">
                <a:latin typeface="Raleway SemiBold" charset="0"/>
              </a:rPr>
              <a:t>DashBoardPage</a:t>
            </a:r>
            <a:endParaRPr lang="en-US" sz="1100" b="1" dirty="0">
              <a:latin typeface="Raleway Semi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5743" y="1388035"/>
            <a:ext cx="1221853" cy="40440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051720" y="2418559"/>
            <a:ext cx="421926" cy="361920"/>
            <a:chOff x="3517565" y="1871395"/>
            <a:chExt cx="2710619" cy="232512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8" name="Google Shape;341;p32"/>
            <p:cNvCxnSpPr>
              <a:stCxn id="12" idx="3"/>
              <a:endCxn id="17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341;p32"/>
            <p:cNvCxnSpPr>
              <a:stCxn id="13" idx="5"/>
              <a:endCxn id="16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341;p32"/>
            <p:cNvCxnSpPr>
              <a:stCxn id="22" idx="5"/>
              <a:endCxn id="13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341;p32"/>
            <p:cNvCxnSpPr>
              <a:stCxn id="11" idx="1"/>
              <a:endCxn id="12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23" name="Google Shape;341;p32"/>
            <p:cNvCxnSpPr>
              <a:stCxn id="22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341;p32"/>
            <p:cNvCxnSpPr>
              <a:stCxn id="16" idx="5"/>
              <a:endCxn id="14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341;p32"/>
            <p:cNvCxnSpPr>
              <a:stCxn id="16" idx="3"/>
              <a:endCxn id="15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" name="Rounded Rectangle 25"/>
          <p:cNvSpPr/>
          <p:nvPr/>
        </p:nvSpPr>
        <p:spPr>
          <a:xfrm>
            <a:off x="3496675" y="915566"/>
            <a:ext cx="1591940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90147" y="1893654"/>
            <a:ext cx="1221853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90148" y="1379562"/>
            <a:ext cx="1221853" cy="40440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4047322" y="2441162"/>
            <a:ext cx="589328" cy="344449"/>
            <a:chOff x="3568303" y="2380365"/>
            <a:chExt cx="3046609" cy="178067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4" name="Google Shape;341;p32"/>
            <p:cNvCxnSpPr>
              <a:stCxn id="47" idx="3"/>
              <a:endCxn id="5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341;p32"/>
            <p:cNvCxnSpPr>
              <a:stCxn id="46" idx="3"/>
              <a:endCxn id="5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46" idx="5"/>
              <a:endCxn id="5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48" idx="5"/>
              <a:endCxn id="5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60" idx="5"/>
              <a:endCxn id="4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341;p32"/>
            <p:cNvCxnSpPr>
              <a:stCxn id="46" idx="7"/>
              <a:endCxn id="4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1" name="Google Shape;341;p32"/>
            <p:cNvCxnSpPr>
              <a:stCxn id="60" idx="3"/>
              <a:endCxn id="47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1" idx="5"/>
              <a:endCxn id="4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4" name="Google Shape;341;p32"/>
            <p:cNvCxnSpPr>
              <a:stCxn id="47" idx="4"/>
              <a:endCxn id="63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Rounded Rectangle 64"/>
          <p:cNvSpPr/>
          <p:nvPr/>
        </p:nvSpPr>
        <p:spPr>
          <a:xfrm>
            <a:off x="5499100" y="913854"/>
            <a:ext cx="1591940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92572" y="1891942"/>
            <a:ext cx="1221853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92573" y="1377850"/>
            <a:ext cx="1221853" cy="40440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743994" y="1020872"/>
            <a:ext cx="127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100" b="1" dirty="0" smtClean="0">
                <a:latin typeface="Raleway SemiBold" charset="0"/>
              </a:rPr>
              <a:t>ReportPage</a:t>
            </a:r>
            <a:endParaRPr lang="en-US" sz="1100" b="1" dirty="0">
              <a:latin typeface="Raleway SemiBold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03144" y="996220"/>
            <a:ext cx="1271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100" b="1" dirty="0" smtClean="0">
                <a:latin typeface="Raleway SemiBold" charset="0"/>
              </a:rPr>
              <a:t>UserDetails</a:t>
            </a:r>
            <a:endParaRPr lang="en-US" sz="1100" b="1" dirty="0"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138873" y="2409862"/>
            <a:ext cx="505263" cy="427411"/>
            <a:chOff x="1690512" y="1419622"/>
            <a:chExt cx="3207992" cy="271369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99" name="Google Shape;341;p32"/>
            <p:cNvCxnSpPr>
              <a:stCxn id="92" idx="3"/>
              <a:endCxn id="97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341;p32"/>
            <p:cNvCxnSpPr>
              <a:stCxn id="91" idx="3"/>
              <a:endCxn id="98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341;p32"/>
            <p:cNvCxnSpPr>
              <a:stCxn id="91" idx="5"/>
              <a:endCxn id="95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341;p32"/>
            <p:cNvCxnSpPr>
              <a:stCxn id="93" idx="5"/>
              <a:endCxn id="96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341;p32"/>
            <p:cNvCxnSpPr>
              <a:stCxn id="105" idx="5"/>
              <a:endCxn id="93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1;p32"/>
            <p:cNvCxnSpPr>
              <a:stCxn id="91" idx="7"/>
              <a:endCxn id="93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6" name="Google Shape;341;p32"/>
            <p:cNvCxnSpPr>
              <a:stCxn id="105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341;p32"/>
            <p:cNvCxnSpPr>
              <a:stCxn id="96" idx="5"/>
              <a:endCxn id="94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2918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8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79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408</Words>
  <Application>Microsoft Office PowerPoint</Application>
  <PresentationFormat>On-screen Show (16:9)</PresentationFormat>
  <Paragraphs>360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Barlow Light</vt:lpstr>
      <vt:lpstr>Wingdings</vt:lpstr>
      <vt:lpstr>Raleway SemiBold</vt:lpstr>
      <vt:lpstr>Gaoler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Fiorenza, Stefano / Kuehne + Nagel / TLL GI-TT</cp:lastModifiedBy>
  <cp:revision>284</cp:revision>
  <dcterms:modified xsi:type="dcterms:W3CDTF">2021-05-26T12:19:56Z</dcterms:modified>
</cp:coreProperties>
</file>