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9"/>
  </p:notesMasterIdLst>
  <p:sldIdLst>
    <p:sldId id="257" r:id="rId2"/>
    <p:sldId id="447" r:id="rId3"/>
    <p:sldId id="454" r:id="rId4"/>
    <p:sldId id="452" r:id="rId5"/>
    <p:sldId id="530" r:id="rId6"/>
    <p:sldId id="463" r:id="rId7"/>
    <p:sldId id="531" r:id="rId8"/>
    <p:sldId id="465" r:id="rId9"/>
    <p:sldId id="534" r:id="rId10"/>
    <p:sldId id="532" r:id="rId11"/>
    <p:sldId id="535" r:id="rId12"/>
    <p:sldId id="438" r:id="rId13"/>
    <p:sldId id="455" r:id="rId14"/>
    <p:sldId id="456" r:id="rId15"/>
    <p:sldId id="521" r:id="rId16"/>
    <p:sldId id="480" r:id="rId17"/>
    <p:sldId id="482" r:id="rId18"/>
    <p:sldId id="483" r:id="rId19"/>
    <p:sldId id="484" r:id="rId20"/>
    <p:sldId id="498" r:id="rId21"/>
    <p:sldId id="496" r:id="rId22"/>
    <p:sldId id="499" r:id="rId23"/>
    <p:sldId id="491" r:id="rId24"/>
    <p:sldId id="492" r:id="rId25"/>
    <p:sldId id="500" r:id="rId26"/>
    <p:sldId id="501" r:id="rId27"/>
    <p:sldId id="493" r:id="rId28"/>
    <p:sldId id="506" r:id="rId29"/>
    <p:sldId id="522" r:id="rId30"/>
    <p:sldId id="507" r:id="rId31"/>
    <p:sldId id="481" r:id="rId32"/>
    <p:sldId id="515" r:id="rId33"/>
    <p:sldId id="502" r:id="rId34"/>
    <p:sldId id="514" r:id="rId35"/>
    <p:sldId id="512" r:id="rId36"/>
    <p:sldId id="516" r:id="rId37"/>
    <p:sldId id="508" r:id="rId38"/>
    <p:sldId id="517" r:id="rId39"/>
    <p:sldId id="523" r:id="rId40"/>
    <p:sldId id="518" r:id="rId41"/>
    <p:sldId id="527" r:id="rId42"/>
    <p:sldId id="524" r:id="rId43"/>
    <p:sldId id="525" r:id="rId44"/>
    <p:sldId id="519" r:id="rId45"/>
    <p:sldId id="528" r:id="rId46"/>
    <p:sldId id="520" r:id="rId47"/>
    <p:sldId id="449" r:id="rId48"/>
  </p:sldIdLst>
  <p:sldSz cx="9144000" cy="5143500" type="screen16x9"/>
  <p:notesSz cx="6858000" cy="9144000"/>
  <p:embeddedFontLst>
    <p:embeddedFont>
      <p:font typeface="Pontano Sans" charset="0"/>
      <p:regular r:id="rId50"/>
    </p:embeddedFont>
    <p:embeddedFont>
      <p:font typeface="Fira Sans Extra Condensed Medium" charset="0"/>
      <p:regular r:id="rId51"/>
      <p:bold r:id="rId52"/>
      <p:italic r:id="rId53"/>
      <p:boldItalic r:id="rId54"/>
    </p:embeddedFont>
    <p:embeddedFont>
      <p:font typeface="Poppins SemiBold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E47"/>
    <a:srgbClr val="993300"/>
    <a:srgbClr val="CC6600"/>
    <a:srgbClr val="609D9E"/>
    <a:srgbClr val="5CB6B8"/>
    <a:srgbClr val="4F482F"/>
    <a:srgbClr val="ED5E53"/>
    <a:srgbClr val="A4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150" d="100"/>
          <a:sy n="150" d="100"/>
        </p:scale>
        <p:origin x="-68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1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5" y="80953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0" y="344031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2" y="187163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2" y="5765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rgbClr val="5CB6B8">
            <a:alpha val="96000"/>
          </a:srgb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77" r:id="rId4"/>
    <p:sldLayoutId id="2147483687" r:id="rId5"/>
    <p:sldLayoutId id="2147483678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7" y="3003799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4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5" y="2627377"/>
            <a:ext cx="5033401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383133"/>
            <a:ext cx="1818000" cy="56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Accuracy, 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Potential of growth</a:t>
            </a:r>
            <a:endParaRPr lang="en" dirty="0" smtClean="0"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215069" y="2412851"/>
            <a:ext cx="1818000" cy="5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22629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520223" y="1481190"/>
            <a:ext cx="723600" cy="657300"/>
            <a:chOff x="1539273" y="1392290"/>
            <a:chExt cx="723600" cy="657300"/>
          </a:xfrm>
        </p:grpSpPr>
        <p:sp>
          <p:nvSpPr>
            <p:cNvPr id="49" name="Google Shape;667;p46"/>
            <p:cNvSpPr/>
            <p:nvPr/>
          </p:nvSpPr>
          <p:spPr>
            <a:xfrm>
              <a:off x="1539273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Picture 2" descr="https://lh4.googleusercontent.com/dMNS1_cwFfUYfWKTDE-y0_DOkKb4XbPqieTHpTIVEDXTVMpHJugp7-ZYK77kRR-2zhSZgwgif00jphIuJRUApTjhRAAZCPM44L84AgBtkB-tMccJ39kILiM6lIyS2_Vikp3PzA-IJH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637" y="1530502"/>
              <a:ext cx="380873" cy="38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" name="Group 132"/>
          <p:cNvGrpSpPr/>
          <p:nvPr/>
        </p:nvGrpSpPr>
        <p:grpSpPr>
          <a:xfrm>
            <a:off x="3757651" y="1500240"/>
            <a:ext cx="723600" cy="657300"/>
            <a:chOff x="3719551" y="1392290"/>
            <a:chExt cx="723600" cy="657300"/>
          </a:xfrm>
        </p:grpSpPr>
        <p:sp>
          <p:nvSpPr>
            <p:cNvPr id="52" name="Google Shape;667;p46"/>
            <p:cNvSpPr/>
            <p:nvPr/>
          </p:nvSpPr>
          <p:spPr>
            <a:xfrm>
              <a:off x="3719551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Picture 4" descr="https://lh6.googleusercontent.com/nwApcw7w8F_Sncczf7oSdzuLLUiOymAoQYkSoufBJMcA93lAwUCpo31CZXGhZOYASsIhUdZNPSxPQADmqmnBm34uPCcb0pHBKlHhSu4yDzVg91alsx2WNWXxiWnnnXzNAQv7XaiBt6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719" y="1533867"/>
              <a:ext cx="421259" cy="42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19428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341;p32"/>
          <p:cNvCxnSpPr/>
          <p:nvPr/>
        </p:nvCxnSpPr>
        <p:spPr>
          <a:xfrm flipH="1">
            <a:off x="1863038" y="4066333"/>
            <a:ext cx="156291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/>
          <p:nvPr/>
        </p:nvCxnSpPr>
        <p:spPr>
          <a:xfrm flipH="1">
            <a:off x="1863037" y="3003550"/>
            <a:ext cx="1" cy="10627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341;p32"/>
          <p:cNvCxnSpPr>
            <a:stCxn id="50" idx="2"/>
            <a:endCxn id="98" idx="0"/>
          </p:cNvCxnSpPr>
          <p:nvPr/>
        </p:nvCxnSpPr>
        <p:spPr>
          <a:xfrm flipH="1">
            <a:off x="4114800" y="2933700"/>
            <a:ext cx="9269" cy="6301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383133"/>
            <a:ext cx="1818000" cy="56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Accuracy, 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Potential of growth</a:t>
            </a:r>
            <a:endParaRPr lang="en" dirty="0" smtClean="0"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215069" y="2412851"/>
            <a:ext cx="1818000" cy="5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22629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3" name="Google Shape;657;p46"/>
          <p:cNvSpPr txBox="1">
            <a:spLocks/>
          </p:cNvSpPr>
          <p:nvPr/>
        </p:nvSpPr>
        <p:spPr>
          <a:xfrm>
            <a:off x="5697018" y="2406501"/>
            <a:ext cx="1818000" cy="5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dirty="0" smtClean="0"/>
              <a:t>Logistics is among </a:t>
            </a:r>
            <a:br>
              <a:rPr lang="en-US" dirty="0" smtClean="0"/>
            </a:br>
            <a:r>
              <a:rPr lang="en-US" dirty="0" smtClean="0"/>
              <a:t>their favorite business</a:t>
            </a:r>
            <a:endParaRPr lang="en" dirty="0" smtClean="0"/>
          </a:p>
        </p:txBody>
      </p:sp>
      <p:sp>
        <p:nvSpPr>
          <p:cNvPr id="54" name="Google Shape;660;p46"/>
          <p:cNvSpPr txBox="1">
            <a:spLocks/>
          </p:cNvSpPr>
          <p:nvPr/>
        </p:nvSpPr>
        <p:spPr>
          <a:xfrm>
            <a:off x="5436116" y="221359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Passion for logistics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520223" y="1481190"/>
            <a:ext cx="723600" cy="657300"/>
            <a:chOff x="1539273" y="1392290"/>
            <a:chExt cx="723600" cy="657300"/>
          </a:xfrm>
        </p:grpSpPr>
        <p:sp>
          <p:nvSpPr>
            <p:cNvPr id="49" name="Google Shape;667;p46"/>
            <p:cNvSpPr/>
            <p:nvPr/>
          </p:nvSpPr>
          <p:spPr>
            <a:xfrm>
              <a:off x="1539273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Picture 2" descr="https://lh4.googleusercontent.com/dMNS1_cwFfUYfWKTDE-y0_DOkKb4XbPqieTHpTIVEDXTVMpHJugp7-ZYK77kRR-2zhSZgwgif00jphIuJRUApTjhRAAZCPM44L84AgBtkB-tMccJ39kILiM6lIyS2_Vikp3PzA-IJH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637" y="1530502"/>
              <a:ext cx="380873" cy="38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" name="Group 132"/>
          <p:cNvGrpSpPr/>
          <p:nvPr/>
        </p:nvGrpSpPr>
        <p:grpSpPr>
          <a:xfrm>
            <a:off x="3757651" y="1500240"/>
            <a:ext cx="723600" cy="657300"/>
            <a:chOff x="3719551" y="1392290"/>
            <a:chExt cx="723600" cy="657300"/>
          </a:xfrm>
        </p:grpSpPr>
        <p:sp>
          <p:nvSpPr>
            <p:cNvPr id="52" name="Google Shape;667;p46"/>
            <p:cNvSpPr/>
            <p:nvPr/>
          </p:nvSpPr>
          <p:spPr>
            <a:xfrm>
              <a:off x="3719551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Picture 4" descr="https://lh6.googleusercontent.com/nwApcw7w8F_Sncczf7oSdzuLLUiOymAoQYkSoufBJMcA93lAwUCpo31CZXGhZOYASsIhUdZNPSxPQADmqmnBm34uPCcb0pHBKlHhSu4yDzVg91alsx2WNWXxiWnnnXzNAQv7XaiBt6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719" y="1533867"/>
              <a:ext cx="421259" cy="42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6277697" y="1512940"/>
            <a:ext cx="723600" cy="657300"/>
            <a:chOff x="6049097" y="1392290"/>
            <a:chExt cx="723600" cy="657300"/>
          </a:xfrm>
        </p:grpSpPr>
        <p:sp>
          <p:nvSpPr>
            <p:cNvPr id="55" name="Google Shape;667;p46"/>
            <p:cNvSpPr/>
            <p:nvPr/>
          </p:nvSpPr>
          <p:spPr>
            <a:xfrm>
              <a:off x="6049097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Picture 6" descr="https://lh4.googleusercontent.com/mKuD7dT3K1-g9EcNOJhnU1FQL_Oynxo541s1TJxtBh2t76LbH3rUCmOEUW0rLXXO8dLHP4T893youBxeio5UfbWJ419lqhdOSBkPtjSI6zCXw3BGNnIvCH6VmKUTq1OdrNuxqhRVoa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888" y="1541107"/>
              <a:ext cx="414018" cy="41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19428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341;p32"/>
          <p:cNvCxnSpPr/>
          <p:nvPr/>
        </p:nvCxnSpPr>
        <p:spPr>
          <a:xfrm flipH="1">
            <a:off x="1863038" y="4066333"/>
            <a:ext cx="156291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341;p32"/>
          <p:cNvCxnSpPr/>
          <p:nvPr/>
        </p:nvCxnSpPr>
        <p:spPr>
          <a:xfrm flipH="1">
            <a:off x="4824886" y="4033553"/>
            <a:ext cx="1768432" cy="344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/>
          <p:nvPr/>
        </p:nvCxnSpPr>
        <p:spPr>
          <a:xfrm flipH="1">
            <a:off x="1863037" y="3003550"/>
            <a:ext cx="1" cy="10627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341;p32"/>
          <p:cNvCxnSpPr>
            <a:stCxn id="53" idx="2"/>
          </p:cNvCxnSpPr>
          <p:nvPr/>
        </p:nvCxnSpPr>
        <p:spPr>
          <a:xfrm>
            <a:off x="6606018" y="2978151"/>
            <a:ext cx="0" cy="10300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341;p32"/>
          <p:cNvCxnSpPr>
            <a:stCxn id="50" idx="2"/>
            <a:endCxn id="98" idx="0"/>
          </p:cNvCxnSpPr>
          <p:nvPr/>
        </p:nvCxnSpPr>
        <p:spPr>
          <a:xfrm flipH="1">
            <a:off x="4114800" y="2933700"/>
            <a:ext cx="9269" cy="6301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02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oogle Shape;11136;p67"/>
          <p:cNvGrpSpPr>
            <a:grpSpLocks noChangeAspect="1"/>
          </p:cNvGrpSpPr>
          <p:nvPr/>
        </p:nvGrpSpPr>
        <p:grpSpPr>
          <a:xfrm>
            <a:off x="2406388" y="2080258"/>
            <a:ext cx="287580" cy="232640"/>
            <a:chOff x="1278299" y="2439293"/>
            <a:chExt cx="410829" cy="332343"/>
          </a:xfrm>
        </p:grpSpPr>
        <p:sp>
          <p:nvSpPr>
            <p:cNvPr id="27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00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37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39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78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74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8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Overview of general goals and introduction to talent network 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21" y="3849900"/>
            <a:ext cx="171505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6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80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60" name="Google Shape;2177;p69"/>
          <p:cNvSpPr/>
          <p:nvPr/>
        </p:nvSpPr>
        <p:spPr>
          <a:xfrm>
            <a:off x="4053840" y="1970295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350;p32"/>
          <p:cNvSpPr txBox="1">
            <a:spLocks/>
          </p:cNvSpPr>
          <p:nvPr/>
        </p:nvSpPr>
        <p:spPr>
          <a:xfrm>
            <a:off x="4583095" y="1974867"/>
            <a:ext cx="866730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86" name="Google Shape;2177;p69"/>
          <p:cNvSpPr/>
          <p:nvPr/>
        </p:nvSpPr>
        <p:spPr>
          <a:xfrm>
            <a:off x="4032904" y="41560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350;p32"/>
          <p:cNvSpPr txBox="1">
            <a:spLocks/>
          </p:cNvSpPr>
          <p:nvPr/>
        </p:nvSpPr>
        <p:spPr>
          <a:xfrm>
            <a:off x="4401312" y="4153279"/>
            <a:ext cx="13340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Open Source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5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4" name="Google Shape;2177;p69"/>
          <p:cNvSpPr/>
          <p:nvPr/>
        </p:nvSpPr>
        <p:spPr>
          <a:xfrm>
            <a:off x="6827520" y="2708397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50;p32"/>
          <p:cNvSpPr txBox="1">
            <a:spLocks/>
          </p:cNvSpPr>
          <p:nvPr/>
        </p:nvSpPr>
        <p:spPr>
          <a:xfrm>
            <a:off x="7283622" y="2712969"/>
            <a:ext cx="97039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4" name="Google Shape;2177;p69"/>
          <p:cNvSpPr/>
          <p:nvPr/>
        </p:nvSpPr>
        <p:spPr>
          <a:xfrm>
            <a:off x="6827520" y="2708397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50;p32"/>
          <p:cNvSpPr txBox="1">
            <a:spLocks/>
          </p:cNvSpPr>
          <p:nvPr/>
        </p:nvSpPr>
        <p:spPr>
          <a:xfrm>
            <a:off x="7283622" y="2712969"/>
            <a:ext cx="97039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89" name="Google Shape;2177;p69"/>
          <p:cNvSpPr/>
          <p:nvPr/>
        </p:nvSpPr>
        <p:spPr>
          <a:xfrm>
            <a:off x="6827520" y="41560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350;p32"/>
          <p:cNvSpPr txBox="1">
            <a:spLocks/>
          </p:cNvSpPr>
          <p:nvPr/>
        </p:nvSpPr>
        <p:spPr>
          <a:xfrm>
            <a:off x="7195928" y="4153279"/>
            <a:ext cx="13340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err="1" smtClean="0">
                <a:latin typeface="Poppins SemiBold" charset="0"/>
                <a:cs typeface="Poppins SemiBold" charset="0"/>
              </a:rPr>
              <a:t>Kuehne</a:t>
            </a:r>
            <a:r>
              <a:rPr lang="en-US" dirty="0" smtClean="0">
                <a:latin typeface="Poppins SemiBold" charset="0"/>
                <a:cs typeface="Poppins SemiBold" charset="0"/>
              </a:rPr>
              <a:t> Nagel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2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364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</a:t>
            </a:r>
            <a:r>
              <a:rPr lang="et-EE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1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5913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1916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1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9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None/>
            </a:pPr>
            <a:r>
              <a:rPr lang="en-US" dirty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</a:p>
          <a:p>
            <a:pPr marL="0" indent="0">
              <a:buSzPts val="1000"/>
            </a:pPr>
            <a:r>
              <a:rPr lang="en-US" dirty="0"/>
              <a:t>Logistics product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76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7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03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4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704069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</a:t>
            </a:r>
            <a:r>
              <a:rPr lang="en-US" sz="2400" dirty="0" smtClean="0"/>
              <a:t>t</a:t>
            </a:r>
            <a:r>
              <a:rPr lang="en-US" sz="2400" dirty="0" smtClean="0"/>
              <a:t>he</a:t>
            </a:r>
            <a:r>
              <a:rPr lang="en" sz="2400" dirty="0" smtClean="0"/>
              <a:t> plan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6;p37"/>
          <p:cNvSpPr txBox="1">
            <a:spLocks/>
          </p:cNvSpPr>
          <p:nvPr/>
        </p:nvSpPr>
        <p:spPr>
          <a:xfrm>
            <a:off x="1589815" y="2573246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Employer Branding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0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48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6;p37"/>
          <p:cNvSpPr txBox="1">
            <a:spLocks/>
          </p:cNvSpPr>
          <p:nvPr/>
        </p:nvSpPr>
        <p:spPr>
          <a:xfrm>
            <a:off x="3763750" y="2600881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dirty="0" smtClean="0">
                <a:solidFill>
                  <a:schemeClr val="lt1"/>
                </a:solidFill>
              </a:rPr>
              <a:t>Seasonal Workforce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6;p37"/>
          <p:cNvSpPr txBox="1">
            <a:spLocks/>
          </p:cNvSpPr>
          <p:nvPr/>
        </p:nvSpPr>
        <p:spPr>
          <a:xfrm>
            <a:off x="5864425" y="2598674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dirty="0" smtClean="0">
                <a:solidFill>
                  <a:schemeClr val="lt1"/>
                </a:solidFill>
              </a:rPr>
              <a:t>Research  Innovation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5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41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2019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1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704069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</a:t>
            </a:r>
            <a:r>
              <a:rPr lang="en-US" sz="2400" dirty="0" smtClean="0"/>
              <a:t>2020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01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53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53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06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704069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</a:t>
            </a:r>
            <a:r>
              <a:rPr lang="en-US" sz="2400" dirty="0" smtClean="0"/>
              <a:t>2021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46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2021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279001" cy="538839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20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9071" y="2089991"/>
            <a:ext cx="546440" cy="541014"/>
            <a:chOff x="2465040" y="3407664"/>
            <a:chExt cx="546440" cy="541014"/>
          </a:xfrm>
        </p:grpSpPr>
        <p:pic>
          <p:nvPicPr>
            <p:cNvPr id="17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73384" y="1522047"/>
            <a:ext cx="546440" cy="541014"/>
            <a:chOff x="1548217" y="1823899"/>
            <a:chExt cx="546440" cy="541014"/>
          </a:xfrm>
        </p:grpSpPr>
        <p:pic>
          <p:nvPicPr>
            <p:cNvPr id="16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29907" y="1509855"/>
            <a:ext cx="546440" cy="541014"/>
            <a:chOff x="1548217" y="1823899"/>
            <a:chExt cx="546440" cy="541014"/>
          </a:xfrm>
        </p:grpSpPr>
        <p:pic>
          <p:nvPicPr>
            <p:cNvPr id="28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87248" y="3619698"/>
            <a:ext cx="546440" cy="541014"/>
            <a:chOff x="1548217" y="1823899"/>
            <a:chExt cx="546440" cy="541014"/>
          </a:xfrm>
        </p:grpSpPr>
        <p:pic>
          <p:nvPicPr>
            <p:cNvPr id="31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74201" y="2855308"/>
            <a:ext cx="546440" cy="541014"/>
            <a:chOff x="1548217" y="1823899"/>
            <a:chExt cx="546440" cy="541014"/>
          </a:xfrm>
        </p:grpSpPr>
        <p:pic>
          <p:nvPicPr>
            <p:cNvPr id="34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21519" y="2083895"/>
            <a:ext cx="546440" cy="541014"/>
            <a:chOff x="2465040" y="3407664"/>
            <a:chExt cx="546440" cy="541014"/>
          </a:xfrm>
        </p:grpSpPr>
        <p:pic>
          <p:nvPicPr>
            <p:cNvPr id="4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15347" y="2314294"/>
            <a:ext cx="546440" cy="541014"/>
            <a:chOff x="2465040" y="3407664"/>
            <a:chExt cx="546440" cy="541014"/>
          </a:xfrm>
        </p:grpSpPr>
        <p:pic>
          <p:nvPicPr>
            <p:cNvPr id="6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93367" y="2693023"/>
            <a:ext cx="546440" cy="541014"/>
            <a:chOff x="2465040" y="3407664"/>
            <a:chExt cx="546440" cy="541014"/>
          </a:xfrm>
        </p:grpSpPr>
        <p:pic>
          <p:nvPicPr>
            <p:cNvPr id="66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cxnSp>
        <p:nvCxnSpPr>
          <p:cNvPr id="79" name="Google Shape;341;p32"/>
          <p:cNvCxnSpPr>
            <a:stCxn id="19" idx="3"/>
            <a:endCxn id="61" idx="7"/>
          </p:cNvCxnSpPr>
          <p:nvPr/>
        </p:nvCxnSpPr>
        <p:spPr>
          <a:xfrm flipH="1">
            <a:off x="3181763" y="1983831"/>
            <a:ext cx="271645" cy="40969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1;p32"/>
          <p:cNvCxnSpPr>
            <a:stCxn id="19" idx="5"/>
            <a:endCxn id="18" idx="1"/>
          </p:cNvCxnSpPr>
          <p:nvPr/>
        </p:nvCxnSpPr>
        <p:spPr>
          <a:xfrm>
            <a:off x="3839800" y="1983831"/>
            <a:ext cx="139295" cy="1853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>
            <a:stCxn id="18" idx="3"/>
            <a:endCxn id="67" idx="7"/>
          </p:cNvCxnSpPr>
          <p:nvPr/>
        </p:nvCxnSpPr>
        <p:spPr>
          <a:xfrm flipH="1">
            <a:off x="3759783" y="2551775"/>
            <a:ext cx="219312" cy="22047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1;p32"/>
          <p:cNvCxnSpPr>
            <a:stCxn id="18" idx="4"/>
            <a:endCxn id="35" idx="0"/>
          </p:cNvCxnSpPr>
          <p:nvPr/>
        </p:nvCxnSpPr>
        <p:spPr>
          <a:xfrm>
            <a:off x="4172291" y="2631005"/>
            <a:ext cx="75130" cy="22430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341;p32"/>
          <p:cNvCxnSpPr>
            <a:stCxn id="18" idx="6"/>
            <a:endCxn id="41" idx="2"/>
          </p:cNvCxnSpPr>
          <p:nvPr/>
        </p:nvCxnSpPr>
        <p:spPr>
          <a:xfrm flipV="1">
            <a:off x="4445511" y="2354402"/>
            <a:ext cx="376008" cy="609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341;p32"/>
          <p:cNvCxnSpPr>
            <a:endCxn id="32" idx="1"/>
          </p:cNvCxnSpPr>
          <p:nvPr/>
        </p:nvCxnSpPr>
        <p:spPr>
          <a:xfrm>
            <a:off x="4453585" y="3346048"/>
            <a:ext cx="213687" cy="3528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341;p32"/>
          <p:cNvCxnSpPr>
            <a:stCxn id="18" idx="7"/>
            <a:endCxn id="29" idx="3"/>
          </p:cNvCxnSpPr>
          <p:nvPr/>
        </p:nvCxnSpPr>
        <p:spPr>
          <a:xfrm flipV="1">
            <a:off x="4365487" y="1971639"/>
            <a:ext cx="144444" cy="19758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5421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9071" y="2089991"/>
            <a:ext cx="546440" cy="541014"/>
            <a:chOff x="2465040" y="3407664"/>
            <a:chExt cx="546440" cy="541014"/>
          </a:xfrm>
        </p:grpSpPr>
        <p:pic>
          <p:nvPicPr>
            <p:cNvPr id="17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73384" y="1522047"/>
            <a:ext cx="546440" cy="541014"/>
            <a:chOff x="1548217" y="1823899"/>
            <a:chExt cx="546440" cy="541014"/>
          </a:xfrm>
        </p:grpSpPr>
        <p:pic>
          <p:nvPicPr>
            <p:cNvPr id="16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29907" y="1509855"/>
            <a:ext cx="546440" cy="541014"/>
            <a:chOff x="1548217" y="1823899"/>
            <a:chExt cx="546440" cy="541014"/>
          </a:xfrm>
        </p:grpSpPr>
        <p:pic>
          <p:nvPicPr>
            <p:cNvPr id="28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87248" y="3619698"/>
            <a:ext cx="546440" cy="541014"/>
            <a:chOff x="1548217" y="1823899"/>
            <a:chExt cx="546440" cy="541014"/>
          </a:xfrm>
        </p:grpSpPr>
        <p:pic>
          <p:nvPicPr>
            <p:cNvPr id="31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74201" y="2855308"/>
            <a:ext cx="546440" cy="541014"/>
            <a:chOff x="1548217" y="1823899"/>
            <a:chExt cx="546440" cy="541014"/>
          </a:xfrm>
        </p:grpSpPr>
        <p:pic>
          <p:nvPicPr>
            <p:cNvPr id="34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39648" y="2805034"/>
            <a:ext cx="546440" cy="541014"/>
            <a:chOff x="2465040" y="3407664"/>
            <a:chExt cx="546440" cy="541014"/>
          </a:xfrm>
        </p:grpSpPr>
        <p:pic>
          <p:nvPicPr>
            <p:cNvPr id="37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21519" y="2083895"/>
            <a:ext cx="546440" cy="541014"/>
            <a:chOff x="2465040" y="3407664"/>
            <a:chExt cx="546440" cy="541014"/>
          </a:xfrm>
        </p:grpSpPr>
        <p:pic>
          <p:nvPicPr>
            <p:cNvPr id="4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15347" y="2314294"/>
            <a:ext cx="546440" cy="541014"/>
            <a:chOff x="2465040" y="3407664"/>
            <a:chExt cx="546440" cy="541014"/>
          </a:xfrm>
        </p:grpSpPr>
        <p:pic>
          <p:nvPicPr>
            <p:cNvPr id="6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93367" y="2693023"/>
            <a:ext cx="546440" cy="541014"/>
            <a:chOff x="2465040" y="3407664"/>
            <a:chExt cx="546440" cy="541014"/>
          </a:xfrm>
        </p:grpSpPr>
        <p:pic>
          <p:nvPicPr>
            <p:cNvPr id="66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47063" y="3714198"/>
            <a:ext cx="546440" cy="541014"/>
            <a:chOff x="2465040" y="3407664"/>
            <a:chExt cx="546440" cy="541014"/>
          </a:xfrm>
        </p:grpSpPr>
        <p:pic>
          <p:nvPicPr>
            <p:cNvPr id="69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cxnSp>
        <p:nvCxnSpPr>
          <p:cNvPr id="79" name="Google Shape;341;p32"/>
          <p:cNvCxnSpPr>
            <a:stCxn id="19" idx="3"/>
            <a:endCxn id="61" idx="7"/>
          </p:cNvCxnSpPr>
          <p:nvPr/>
        </p:nvCxnSpPr>
        <p:spPr>
          <a:xfrm flipH="1">
            <a:off x="3181763" y="1983831"/>
            <a:ext cx="271645" cy="40969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1;p32"/>
          <p:cNvCxnSpPr>
            <a:stCxn id="19" idx="5"/>
            <a:endCxn id="18" idx="1"/>
          </p:cNvCxnSpPr>
          <p:nvPr/>
        </p:nvCxnSpPr>
        <p:spPr>
          <a:xfrm>
            <a:off x="3839800" y="1983831"/>
            <a:ext cx="139295" cy="1853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>
            <a:stCxn id="18" idx="3"/>
            <a:endCxn id="67" idx="7"/>
          </p:cNvCxnSpPr>
          <p:nvPr/>
        </p:nvCxnSpPr>
        <p:spPr>
          <a:xfrm flipH="1">
            <a:off x="3759783" y="2551775"/>
            <a:ext cx="219312" cy="22047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341;p32"/>
          <p:cNvCxnSpPr>
            <a:endCxn id="70" idx="0"/>
          </p:cNvCxnSpPr>
          <p:nvPr/>
        </p:nvCxnSpPr>
        <p:spPr>
          <a:xfrm flipH="1">
            <a:off x="3420283" y="3234037"/>
            <a:ext cx="146305" cy="480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1;p32"/>
          <p:cNvCxnSpPr>
            <a:stCxn id="18" idx="4"/>
            <a:endCxn id="35" idx="0"/>
          </p:cNvCxnSpPr>
          <p:nvPr/>
        </p:nvCxnSpPr>
        <p:spPr>
          <a:xfrm>
            <a:off x="4172291" y="2631005"/>
            <a:ext cx="75130" cy="22430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341;p32"/>
          <p:cNvCxnSpPr>
            <a:stCxn id="18" idx="6"/>
            <a:endCxn id="41" idx="2"/>
          </p:cNvCxnSpPr>
          <p:nvPr/>
        </p:nvCxnSpPr>
        <p:spPr>
          <a:xfrm flipV="1">
            <a:off x="4445511" y="2354402"/>
            <a:ext cx="376008" cy="609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1;p32"/>
          <p:cNvCxnSpPr>
            <a:stCxn id="41" idx="4"/>
            <a:endCxn id="38" idx="0"/>
          </p:cNvCxnSpPr>
          <p:nvPr/>
        </p:nvCxnSpPr>
        <p:spPr>
          <a:xfrm flipH="1">
            <a:off x="5012868" y="2624909"/>
            <a:ext cx="81871" cy="1801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341;p32"/>
          <p:cNvCxnSpPr>
            <a:endCxn id="32" idx="1"/>
          </p:cNvCxnSpPr>
          <p:nvPr/>
        </p:nvCxnSpPr>
        <p:spPr>
          <a:xfrm>
            <a:off x="4453585" y="3346048"/>
            <a:ext cx="213687" cy="3528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341;p32"/>
          <p:cNvCxnSpPr>
            <a:stCxn id="18" idx="7"/>
            <a:endCxn id="29" idx="3"/>
          </p:cNvCxnSpPr>
          <p:nvPr/>
        </p:nvCxnSpPr>
        <p:spPr>
          <a:xfrm flipV="1">
            <a:off x="4365487" y="1971639"/>
            <a:ext cx="144444" cy="19758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2495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06400" y="1509855"/>
            <a:ext cx="2661559" cy="3304849"/>
            <a:chOff x="2706400" y="1509855"/>
            <a:chExt cx="2661559" cy="3304849"/>
          </a:xfrm>
        </p:grpSpPr>
        <p:grpSp>
          <p:nvGrpSpPr>
            <p:cNvPr id="2" name="Group 1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17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16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25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28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31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34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" name="Oval 3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37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" name="Oval 37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4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43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69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" name="Oval 69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72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79" name="Google Shape;341;p32"/>
            <p:cNvCxnSpPr>
              <a:stCxn id="19" idx="3"/>
              <a:endCxn id="61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19" idx="5"/>
              <a:endCxn id="18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341;p32"/>
            <p:cNvCxnSpPr>
              <a:stCxn id="18" idx="3"/>
              <a:endCxn id="67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61" idx="4"/>
              <a:endCxn id="26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1;p32"/>
            <p:cNvCxnSpPr>
              <a:endCxn id="70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341;p32"/>
            <p:cNvCxnSpPr>
              <a:stCxn id="18" idx="4"/>
              <a:endCxn id="35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341;p32"/>
            <p:cNvCxnSpPr>
              <a:stCxn id="18" idx="6"/>
              <a:endCxn id="41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341;p32"/>
            <p:cNvCxnSpPr>
              <a:stCxn id="41" idx="4"/>
              <a:endCxn id="38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1;p32"/>
            <p:cNvCxnSpPr>
              <a:endCxn id="32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44" idx="4"/>
              <a:endCxn id="7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32" idx="3"/>
              <a:endCxn id="7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341;p32"/>
            <p:cNvCxnSpPr>
              <a:stCxn id="18" idx="7"/>
              <a:endCxn id="29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875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383133"/>
            <a:ext cx="1818000" cy="56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Accuracy, 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Potential of growth</a:t>
            </a:r>
            <a:endParaRPr lang="en" dirty="0" smtClean="0"/>
          </a:p>
        </p:txBody>
      </p:sp>
      <p:grpSp>
        <p:nvGrpSpPr>
          <p:cNvPr id="132" name="Group 131"/>
          <p:cNvGrpSpPr/>
          <p:nvPr/>
        </p:nvGrpSpPr>
        <p:grpSpPr>
          <a:xfrm>
            <a:off x="1520223" y="1481190"/>
            <a:ext cx="723600" cy="657300"/>
            <a:chOff x="1539273" y="1392290"/>
            <a:chExt cx="723600" cy="657300"/>
          </a:xfrm>
        </p:grpSpPr>
        <p:sp>
          <p:nvSpPr>
            <p:cNvPr id="49" name="Google Shape;667;p46"/>
            <p:cNvSpPr/>
            <p:nvPr/>
          </p:nvSpPr>
          <p:spPr>
            <a:xfrm>
              <a:off x="1539273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Picture 2" descr="https://lh4.googleusercontent.com/dMNS1_cwFfUYfWKTDE-y0_DOkKb4XbPqieTHpTIVEDXTVMpHJugp7-ZYK77kRR-2zhSZgwgif00jphIuJRUApTjhRAAZCPM44L84AgBtkB-tMccJ39kILiM6lIyS2_Vikp3PzA-IJH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637" y="1530502"/>
              <a:ext cx="380873" cy="38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19428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341;p32"/>
          <p:cNvCxnSpPr/>
          <p:nvPr/>
        </p:nvCxnSpPr>
        <p:spPr>
          <a:xfrm flipH="1">
            <a:off x="1863038" y="4066333"/>
            <a:ext cx="156291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/>
          <p:nvPr/>
        </p:nvCxnSpPr>
        <p:spPr>
          <a:xfrm flipH="1">
            <a:off x="1863037" y="3003550"/>
            <a:ext cx="1" cy="10627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7034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975</Words>
  <Application>Microsoft Office PowerPoint</Application>
  <PresentationFormat>On-screen Show (16:9)</PresentationFormat>
  <Paragraphs>588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Talent Network</vt:lpstr>
      <vt:lpstr>Talent Network</vt:lpstr>
      <vt:lpstr>Talent Network</vt:lpstr>
      <vt:lpstr>Talent Network</vt:lpstr>
      <vt:lpstr>Talent Network</vt:lpstr>
      <vt:lpstr>Talent Network</vt:lpstr>
      <vt:lpstr>Talent Network</vt:lpstr>
      <vt:lpstr>How</vt:lpstr>
      <vt:lpstr>INTERNSHIP MODELS</vt:lpstr>
      <vt:lpstr>INTERNSHIP MODELS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Time line</vt:lpstr>
      <vt:lpstr>Talent Pool:  the plan </vt:lpstr>
      <vt:lpstr>Talent Pool: 2019 </vt:lpstr>
      <vt:lpstr>Talent Pool: 2020</vt:lpstr>
      <vt:lpstr>Talent Pool: 2020 </vt:lpstr>
      <vt:lpstr>Talent Pool: 2020 </vt:lpstr>
      <vt:lpstr>Talent Pool: 2020 </vt:lpstr>
      <vt:lpstr>Talent Pool: 2021</vt:lpstr>
      <vt:lpstr>Talent Pool: 2021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205</cp:revision>
  <dcterms:modified xsi:type="dcterms:W3CDTF">2020-09-24T19:38:43Z</dcterms:modified>
</cp:coreProperties>
</file>