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7" r:id="rId2"/>
    <p:sldId id="350" r:id="rId3"/>
    <p:sldId id="358" r:id="rId4"/>
    <p:sldId id="359" r:id="rId5"/>
    <p:sldId id="360" r:id="rId6"/>
    <p:sldId id="357" r:id="rId7"/>
    <p:sldId id="351" r:id="rId8"/>
    <p:sldId id="352" r:id="rId9"/>
    <p:sldId id="353" r:id="rId10"/>
    <p:sldId id="354" r:id="rId11"/>
    <p:sldId id="355" r:id="rId12"/>
    <p:sldId id="356" r:id="rId13"/>
    <p:sldId id="324" r:id="rId14"/>
    <p:sldId id="348" r:id="rId15"/>
    <p:sldId id="332" r:id="rId16"/>
    <p:sldId id="362" r:id="rId17"/>
    <p:sldId id="335" r:id="rId18"/>
    <p:sldId id="363" r:id="rId19"/>
    <p:sldId id="339" r:id="rId20"/>
    <p:sldId id="338" r:id="rId21"/>
    <p:sldId id="340" r:id="rId22"/>
    <p:sldId id="343" r:id="rId23"/>
    <p:sldId id="344" r:id="rId24"/>
    <p:sldId id="345" r:id="rId25"/>
    <p:sldId id="346" r:id="rId26"/>
  </p:sldIdLst>
  <p:sldSz cx="9144000" cy="5143500" type="screen16x9"/>
  <p:notesSz cx="6858000" cy="9144000"/>
  <p:embeddedFontLst>
    <p:embeddedFont>
      <p:font typeface="Pontano Sans" charset="0"/>
      <p:regular r:id="rId28"/>
    </p:embeddedFont>
    <p:embeddedFont>
      <p:font typeface="맑은 고딕" pitchFamily="34" charset="-127"/>
      <p:regular r:id="rId29"/>
      <p:bold r:id="rId30"/>
    </p:embeddedFont>
    <p:embeddedFont>
      <p:font typeface="Fira Sans Extra Condensed Medium" charset="0"/>
      <p:regular r:id="rId31"/>
      <p:bold r:id="rId32"/>
      <p:italic r:id="rId33"/>
      <p:boldItalic r:id="rId34"/>
    </p:embeddedFont>
    <p:embeddedFont>
      <p:font typeface="Poppins Light" charset="0"/>
      <p:regular r:id="rId35"/>
      <p:bold r:id="rId36"/>
      <p:italic r:id="rId37"/>
      <p:boldItalic r:id="rId38"/>
    </p:embeddedFont>
    <p:embeddedFont>
      <p:font typeface="Poppins SemiBold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3" y="80952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0" y="5765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5" y="51836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055300" y="465936"/>
            <a:ext cx="5033400" cy="233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Internship</a:t>
            </a:r>
            <a:br>
              <a:rPr lang="en-US" dirty="0" smtClean="0"/>
            </a:br>
            <a:r>
              <a:rPr lang="en-US" dirty="0" smtClean="0"/>
              <a:t>Programs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2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Zero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Budget</a:t>
            </a:r>
            <a:endParaRPr sz="1100" dirty="0">
              <a:solidFill>
                <a:schemeClr val="accent4"/>
              </a:solidFill>
            </a:endParaRPr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audience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Logistics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processes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Open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source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accent4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accent4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accent4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time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accent4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19049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BUSINESS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68691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DEV</a:t>
            </a:r>
            <a:r>
              <a:rPr lang="et-EE" sz="1100" dirty="0" smtClean="0"/>
              <a:t> </a:t>
            </a:r>
            <a:r>
              <a:rPr lang="et-EE" sz="1100" dirty="0" smtClean="0">
                <a:solidFill>
                  <a:schemeClr val="accent4"/>
                </a:solidFill>
              </a:rPr>
              <a:t>OPS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59817" y="1870436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>
                <a:solidFill>
                  <a:schemeClr val="accent4"/>
                </a:solidFill>
              </a:rPr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accent4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accent4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accent4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36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accent4"/>
                </a:solidFill>
              </a:rPr>
              <a:t>Talent Pool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1162475" y="664276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1460625" y="29048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Pool</a:t>
            </a:r>
            <a:r>
              <a:rPr lang="en"/>
              <a:t> </a:t>
            </a:r>
            <a:endParaRPr sz="2800"/>
          </a:p>
        </p:txBody>
      </p:sp>
      <p:cxnSp>
        <p:nvCxnSpPr>
          <p:cNvPr id="340" name="Google Shape;340;p32"/>
          <p:cNvCxnSpPr/>
          <p:nvPr/>
        </p:nvCxnSpPr>
        <p:spPr>
          <a:xfrm>
            <a:off x="3708600" y="1142630"/>
            <a:ext cx="9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32"/>
          <p:cNvCxnSpPr/>
          <p:nvPr/>
        </p:nvCxnSpPr>
        <p:spPr>
          <a:xfrm>
            <a:off x="4011150" y="1142630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4011150" y="2214128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4087347" y="114263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4011150" y="17952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4011150" y="33462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46" name="Google Shape;346;p32"/>
          <p:cNvSpPr txBox="1">
            <a:spLocks noGrp="1"/>
          </p:cNvSpPr>
          <p:nvPr>
            <p:ph type="subTitle" idx="1"/>
          </p:nvPr>
        </p:nvSpPr>
        <p:spPr>
          <a:xfrm>
            <a:off x="5498825" y="860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Portfolio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One trainee.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From design to deploy.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Trainee owns code. </a:t>
            </a:r>
            <a:br>
              <a:rPr lang="en"/>
            </a:br>
            <a:endParaRPr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450" y="870775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32"/>
          <p:cNvCxnSpPr/>
          <p:nvPr/>
        </p:nvCxnSpPr>
        <p:spPr>
          <a:xfrm>
            <a:off x="4011150" y="30144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4011150" y="44130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5479475" y="196620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Educational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Logistic process simulator.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648" y="3057650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507900" y="2974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Lab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Technology focused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3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038" y="1959350"/>
            <a:ext cx="509550" cy="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088" y="4104725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>
            <a:spLocks noGrp="1"/>
          </p:cNvSpPr>
          <p:nvPr>
            <p:ph type="subTitle" idx="1"/>
          </p:nvPr>
        </p:nvSpPr>
        <p:spPr>
          <a:xfrm>
            <a:off x="5488550" y="402665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Back Office Tools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KN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in KN git. </a:t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8658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2896946" y="858678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3100794" y="1165154"/>
            <a:ext cx="2250508" cy="740771"/>
          </a:xfrm>
        </p:spPr>
        <p:txBody>
          <a:bodyPr/>
          <a:lstStyle/>
          <a:p>
            <a:pPr lvl="0"/>
            <a:r>
              <a:rPr lang="en-US" sz="1800" dirty="0" smtClean="0"/>
              <a:t>KNITS Educational</a:t>
            </a:r>
            <a:endParaRPr lang="en-US" sz="18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99" y="954072"/>
            <a:ext cx="356685" cy="356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9936;p64"/>
          <p:cNvGrpSpPr/>
          <p:nvPr/>
        </p:nvGrpSpPr>
        <p:grpSpPr>
          <a:xfrm rot="10800000">
            <a:off x="2090889" y="2071950"/>
            <a:ext cx="4047825" cy="2469579"/>
            <a:chOff x="5012048" y="1161256"/>
            <a:chExt cx="3760857" cy="2615496"/>
          </a:xfrm>
        </p:grpSpPr>
        <p:sp>
          <p:nvSpPr>
            <p:cNvPr id="21" name="Google Shape;9937;p64"/>
            <p:cNvSpPr/>
            <p:nvPr/>
          </p:nvSpPr>
          <p:spPr>
            <a:xfrm>
              <a:off x="5012048" y="1161256"/>
              <a:ext cx="3760857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38;p64"/>
            <p:cNvSpPr/>
            <p:nvPr/>
          </p:nvSpPr>
          <p:spPr>
            <a:xfrm>
              <a:off x="5506713" y="1830662"/>
              <a:ext cx="2746856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39;p64"/>
            <p:cNvSpPr>
              <a:spLocks noChangeAspect="1"/>
            </p:cNvSpPr>
            <p:nvPr/>
          </p:nvSpPr>
          <p:spPr>
            <a:xfrm>
              <a:off x="5986083" y="2505733"/>
              <a:ext cx="1789224" cy="613605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40;p64"/>
            <p:cNvSpPr/>
            <p:nvPr/>
          </p:nvSpPr>
          <p:spPr>
            <a:xfrm>
              <a:off x="6402753" y="3144327"/>
              <a:ext cx="960628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166;p69"/>
          <p:cNvSpPr txBox="1">
            <a:spLocks/>
          </p:cNvSpPr>
          <p:nvPr/>
        </p:nvSpPr>
        <p:spPr>
          <a:xfrm>
            <a:off x="2902092" y="3933747"/>
            <a:ext cx="242072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200" b="1" dirty="0" smtClean="0"/>
              <a:t>Technical Development</a:t>
            </a:r>
            <a:br>
              <a:rPr lang="en-US" sz="1200" b="1" dirty="0" smtClean="0"/>
            </a:br>
            <a:r>
              <a:rPr lang="en-US" sz="900" b="1" dirty="0" smtClean="0"/>
              <a:t>Full Stack  software development, QA, </a:t>
            </a:r>
            <a:r>
              <a:rPr lang="en-US" sz="900" b="1" dirty="0" err="1" smtClean="0"/>
              <a:t>DevOps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47" name="Google Shape;2166;p69"/>
          <p:cNvSpPr txBox="1">
            <a:spLocks/>
          </p:cNvSpPr>
          <p:nvPr/>
        </p:nvSpPr>
        <p:spPr>
          <a:xfrm>
            <a:off x="2905704" y="3353156"/>
            <a:ext cx="242072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200" b="1" dirty="0" smtClean="0"/>
              <a:t>Logistics Application</a:t>
            </a:r>
            <a:br>
              <a:rPr lang="en-US" sz="1200" b="1" dirty="0" smtClean="0"/>
            </a:br>
            <a:r>
              <a:rPr lang="en-US" sz="900" b="1" dirty="0" smtClean="0"/>
              <a:t>Domain  </a:t>
            </a:r>
            <a:r>
              <a:rPr lang="en-US" sz="900" b="1" dirty="0"/>
              <a:t>P</a:t>
            </a:r>
            <a:r>
              <a:rPr lang="en-US" sz="900" b="1" dirty="0" smtClean="0"/>
              <a:t>rocesses Workflow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48" name="Google Shape;2166;p69"/>
          <p:cNvSpPr txBox="1">
            <a:spLocks/>
          </p:cNvSpPr>
          <p:nvPr/>
        </p:nvSpPr>
        <p:spPr>
          <a:xfrm>
            <a:off x="2923890" y="2743665"/>
            <a:ext cx="242072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050" b="1" dirty="0" smtClean="0"/>
              <a:t>Business  Analyst</a:t>
            </a:r>
          </a:p>
          <a:p>
            <a:pPr marL="0" indent="0"/>
            <a:r>
              <a:rPr lang="en-US" sz="900" b="1" dirty="0" smtClean="0"/>
              <a:t>Supply Chain Management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49" name="Google Shape;2166;p69"/>
          <p:cNvSpPr txBox="1">
            <a:spLocks/>
          </p:cNvSpPr>
          <p:nvPr/>
        </p:nvSpPr>
        <p:spPr>
          <a:xfrm>
            <a:off x="2947186" y="2258269"/>
            <a:ext cx="235284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050" b="1" dirty="0" smtClean="0"/>
              <a:t>Recruited</a:t>
            </a:r>
          </a:p>
          <a:p>
            <a:pPr marL="0" indent="0"/>
            <a:r>
              <a:rPr lang="en-US" sz="900" b="1" dirty="0" smtClean="0"/>
              <a:t>Join KN teams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9636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4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65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27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8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00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01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4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5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5"/>
            <a:ext cx="876370" cy="4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solidFill>
            <a:srgbClr val="0070C0"/>
          </a:solidFill>
          <a:extLst/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8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96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6"/>
            <a:ext cx="876370" cy="4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49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50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0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204658" y="3580849"/>
            <a:ext cx="388892" cy="462557"/>
            <a:chOff x="4010205" y="1802096"/>
            <a:chExt cx="620038" cy="1407900"/>
          </a:xfrm>
        </p:grpSpPr>
        <p:cxnSp>
          <p:nvCxnSpPr>
            <p:cNvPr id="1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37" name="Group 136"/>
          <p:cNvGrpSpPr/>
          <p:nvPr/>
        </p:nvGrpSpPr>
        <p:grpSpPr>
          <a:xfrm>
            <a:off x="6204534" y="3219532"/>
            <a:ext cx="388892" cy="462557"/>
            <a:chOff x="4010205" y="1802096"/>
            <a:chExt cx="620038" cy="1407900"/>
          </a:xfrm>
        </p:grpSpPr>
        <p:cxnSp>
          <p:nvCxnSpPr>
            <p:cNvPr id="13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40" name="Google Shape;345;p32"/>
          <p:cNvCxnSpPr/>
          <p:nvPr/>
        </p:nvCxnSpPr>
        <p:spPr>
          <a:xfrm>
            <a:off x="6204534" y="3312994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41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67289" y="3112870"/>
            <a:ext cx="1341995" cy="47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t-EE" sz="1100" dirty="0" smtClean="0"/>
              <a:t>Increase system vulnerability</a:t>
            </a:r>
            <a:endParaRPr sz="1100" dirty="0"/>
          </a:p>
        </p:txBody>
      </p:sp>
      <p:sp>
        <p:nvSpPr>
          <p:cNvPr id="14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09048" y="3557781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4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482365" y="3919098"/>
            <a:ext cx="128131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Commitment</a:t>
            </a:r>
            <a:endParaRPr sz="1100" dirty="0"/>
          </a:p>
        </p:txBody>
      </p:sp>
      <p:cxnSp>
        <p:nvCxnSpPr>
          <p:cNvPr id="144" name="Google Shape;344;p32"/>
          <p:cNvCxnSpPr/>
          <p:nvPr/>
        </p:nvCxnSpPr>
        <p:spPr>
          <a:xfrm>
            <a:off x="6204534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5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1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25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411</Words>
  <Application>Microsoft Office PowerPoint</Application>
  <PresentationFormat>On-screen Show (16:9)</PresentationFormat>
  <Paragraphs>461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Pontano Sans</vt:lpstr>
      <vt:lpstr>맑은 고딕</vt:lpstr>
      <vt:lpstr>Fira Sans Extra Condensed Medium</vt:lpstr>
      <vt:lpstr>Poppins Light</vt:lpstr>
      <vt:lpstr>Poppins SemiBold</vt:lpstr>
      <vt:lpstr>Abstract Business Meeting by Slidesgo</vt:lpstr>
      <vt:lpstr>KNITS Internship Programs</vt:lpstr>
      <vt:lpstr>KNITS Customers</vt:lpstr>
      <vt:lpstr>KNITS Customers</vt:lpstr>
      <vt:lpstr>KNITS Customers</vt:lpstr>
      <vt:lpstr>KNITS Customers</vt:lpstr>
      <vt:lpstr>GOALS</vt:lpstr>
      <vt:lpstr>GOALS</vt:lpstr>
      <vt:lpstr>GOALS</vt:lpstr>
      <vt:lpstr>GOALS</vt:lpstr>
      <vt:lpstr>GOALS</vt:lpstr>
      <vt:lpstr>GOALS</vt:lpstr>
      <vt:lpstr>GOALS</vt:lpstr>
      <vt:lpstr>TARGET AND TIMELINE</vt:lpstr>
      <vt:lpstr>TARGET AND TIMELINE</vt:lpstr>
      <vt:lpstr>INTERNSHIP MODELS</vt:lpstr>
      <vt:lpstr>INTERNSHIP MODELS</vt:lpstr>
      <vt:lpstr>Talent Pool </vt:lpstr>
      <vt:lpstr>KNITS Educational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90</cp:revision>
  <dcterms:modified xsi:type="dcterms:W3CDTF">2020-09-24T19:38:36Z</dcterms:modified>
</cp:coreProperties>
</file>