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4"/>
  </p:notesMasterIdLst>
  <p:sldIdLst>
    <p:sldId id="489" r:id="rId4"/>
    <p:sldId id="484" r:id="rId5"/>
    <p:sldId id="513" r:id="rId6"/>
    <p:sldId id="514" r:id="rId7"/>
    <p:sldId id="467" r:id="rId8"/>
    <p:sldId id="515" r:id="rId9"/>
    <p:sldId id="516" r:id="rId10"/>
    <p:sldId id="517" r:id="rId11"/>
    <p:sldId id="518" r:id="rId12"/>
    <p:sldId id="361" r:id="rId1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929288"/>
    <a:srgbClr val="FDFDFD"/>
    <a:srgbClr val="F6F5F0"/>
    <a:srgbClr val="62635B"/>
    <a:srgbClr val="003369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61" d="100"/>
          <a:sy n="61" d="100"/>
        </p:scale>
        <p:origin x="824" y="52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1/20/2021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xmlns="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xmlns="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</a:t>
            </a:r>
            <a:r>
              <a:rPr lang="en-GB" sz="1600" dirty="0" smtClean="0"/>
              <a:t>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</a:t>
            </a:r>
            <a:r>
              <a:rPr lang="en-GB" sz="1600" dirty="0" smtClean="0">
                <a:solidFill>
                  <a:schemeClr val="bg1"/>
                </a:solidFill>
              </a:rPr>
              <a:t>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</a:t>
            </a:r>
            <a:r>
              <a:rPr lang="en-GB" sz="1600" dirty="0" smtClean="0"/>
              <a:t>time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</a:t>
            </a:r>
            <a:r>
              <a:rPr lang="en-GB" sz="2000" kern="1200" dirty="0" smtClean="0"/>
              <a:t>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8656</TotalTime>
  <Words>247</Words>
  <Application>Microsoft Office PowerPoint</Application>
  <PresentationFormat>Widescreen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725</cp:revision>
  <dcterms:created xsi:type="dcterms:W3CDTF">2020-02-26T10:04:23Z</dcterms:created>
  <dcterms:modified xsi:type="dcterms:W3CDTF">2021-01-20T13:23:58Z</dcterms:modified>
</cp:coreProperties>
</file>