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0"/>
  </p:notesMasterIdLst>
  <p:sldIdLst>
    <p:sldId id="257" r:id="rId2"/>
    <p:sldId id="447" r:id="rId3"/>
    <p:sldId id="454" r:id="rId4"/>
    <p:sldId id="452" r:id="rId5"/>
    <p:sldId id="463" r:id="rId6"/>
    <p:sldId id="464" r:id="rId7"/>
    <p:sldId id="465" r:id="rId8"/>
    <p:sldId id="438" r:id="rId9"/>
    <p:sldId id="455" r:id="rId10"/>
    <p:sldId id="456" r:id="rId11"/>
    <p:sldId id="457" r:id="rId12"/>
    <p:sldId id="468" r:id="rId13"/>
    <p:sldId id="467" r:id="rId14"/>
    <p:sldId id="466" r:id="rId15"/>
    <p:sldId id="458" r:id="rId16"/>
    <p:sldId id="391" r:id="rId17"/>
    <p:sldId id="403" r:id="rId18"/>
    <p:sldId id="421" r:id="rId19"/>
    <p:sldId id="419" r:id="rId20"/>
    <p:sldId id="418" r:id="rId21"/>
    <p:sldId id="420" r:id="rId22"/>
    <p:sldId id="405" r:id="rId23"/>
    <p:sldId id="416" r:id="rId24"/>
    <p:sldId id="417" r:id="rId25"/>
    <p:sldId id="406" r:id="rId26"/>
    <p:sldId id="422" r:id="rId27"/>
    <p:sldId id="423" r:id="rId28"/>
    <p:sldId id="429" r:id="rId29"/>
    <p:sldId id="400" r:id="rId30"/>
    <p:sldId id="407" r:id="rId31"/>
    <p:sldId id="431" r:id="rId32"/>
    <p:sldId id="432" r:id="rId33"/>
    <p:sldId id="433" r:id="rId34"/>
    <p:sldId id="436" r:id="rId35"/>
    <p:sldId id="439" r:id="rId36"/>
    <p:sldId id="440" r:id="rId37"/>
    <p:sldId id="441" r:id="rId38"/>
    <p:sldId id="449" r:id="rId39"/>
  </p:sldIdLst>
  <p:sldSz cx="9144000" cy="5143500" type="screen16x9"/>
  <p:notesSz cx="6858000" cy="9144000"/>
  <p:embeddedFontLst>
    <p:embeddedFont>
      <p:font typeface="Pontano Sans" charset="0"/>
      <p:regular r:id="rId41"/>
    </p:embeddedFont>
    <p:embeddedFont>
      <p:font typeface="Fira Sans Extra Condensed Medium" charset="0"/>
      <p:regular r:id="rId42"/>
      <p:bold r:id="rId43"/>
      <p:italic r:id="rId44"/>
      <p:boldItalic r:id="rId45"/>
    </p:embeddedFont>
    <p:embeddedFont>
      <p:font typeface="Poppins SemiBold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D9E"/>
    <a:srgbClr val="5CB6B8"/>
    <a:srgbClr val="C99E47"/>
    <a:srgbClr val="CC6600"/>
    <a:srgbClr val="993300"/>
    <a:srgbClr val="4F482F"/>
    <a:srgbClr val="ED5E53"/>
    <a:srgbClr val="A4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ad1c2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ad1c2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1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1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5" y="80953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0" y="344031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2" y="187163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2" y="5765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1_Background">
    <p:bg>
      <p:bgPr>
        <a:solidFill>
          <a:srgbClr val="5CB6B8">
            <a:alpha val="96000"/>
          </a:srgb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6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1" y="1679560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1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867175" y="1946250"/>
            <a:ext cx="3409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77" r:id="rId4"/>
    <p:sldLayoutId id="2147483687" r:id="rId5"/>
    <p:sldLayoutId id="2147483678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7" y="3003799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4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Talent Pool 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195735" y="2627377"/>
            <a:ext cx="5033401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Talent Pool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solidFill>
            <a:srgbClr val="C99E4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37" name="Google Shape;426;p37"/>
          <p:cNvSpPr/>
          <p:nvPr/>
        </p:nvSpPr>
        <p:spPr>
          <a:xfrm rot="5400000">
            <a:off x="2127046" y="1655310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1136;p67"/>
          <p:cNvGrpSpPr>
            <a:grpSpLocks noChangeAspect="1"/>
          </p:cNvGrpSpPr>
          <p:nvPr/>
        </p:nvGrpSpPr>
        <p:grpSpPr>
          <a:xfrm>
            <a:off x="2420151" y="2081548"/>
            <a:ext cx="287580" cy="232640"/>
            <a:chOff x="1278299" y="2439293"/>
            <a:chExt cx="410829" cy="332343"/>
          </a:xfrm>
        </p:grpSpPr>
        <p:sp>
          <p:nvSpPr>
            <p:cNvPr id="39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278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5082531" y="1399986"/>
            <a:ext cx="1808966" cy="3700272"/>
            <a:chOff x="3206815" y="1371878"/>
            <a:chExt cx="2186489" cy="3700272"/>
          </a:xfrm>
          <a:solidFill>
            <a:schemeClr val="accent5">
              <a:lumMod val="50000"/>
            </a:schemeClr>
          </a:solidFill>
        </p:grpSpPr>
        <p:sp>
          <p:nvSpPr>
            <p:cNvPr id="114" name="Rectangle 113"/>
            <p:cNvSpPr/>
            <p:nvPr/>
          </p:nvSpPr>
          <p:spPr>
            <a:xfrm>
              <a:off x="3206815" y="1371878"/>
              <a:ext cx="2186489" cy="3700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Google Shape;350;p32"/>
            <p:cNvSpPr txBox="1">
              <a:spLocks/>
            </p:cNvSpPr>
            <p:nvPr/>
          </p:nvSpPr>
          <p:spPr>
            <a:xfrm>
              <a:off x="3767725" y="1472643"/>
              <a:ext cx="1422758" cy="35044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Corporate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61373" y="1399986"/>
            <a:ext cx="1808966" cy="3700272"/>
            <a:chOff x="4677219" y="583127"/>
            <a:chExt cx="1808966" cy="3700272"/>
          </a:xfrm>
        </p:grpSpPr>
        <p:sp>
          <p:nvSpPr>
            <p:cNvPr id="111" name="Rectangle 110"/>
            <p:cNvSpPr/>
            <p:nvPr/>
          </p:nvSpPr>
          <p:spPr>
            <a:xfrm>
              <a:off x="4677219" y="583127"/>
              <a:ext cx="1808966" cy="37002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Google Shape;350;p32"/>
            <p:cNvSpPr txBox="1">
              <a:spLocks/>
            </p:cNvSpPr>
            <p:nvPr/>
          </p:nvSpPr>
          <p:spPr>
            <a:xfrm>
              <a:off x="4896369" y="683892"/>
              <a:ext cx="1443471" cy="3504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08" y="165265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6035040" y="96209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376569" y="125376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Rectangle 67"/>
          <p:cNvSpPr/>
          <p:nvPr/>
        </p:nvSpPr>
        <p:spPr>
          <a:xfrm>
            <a:off x="768888" y="1374382"/>
            <a:ext cx="505991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8" y="4433445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0" y="29171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5" y="3660991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FFaFjjrlbZBvb7QVxJWTJQSKavkxumZZvT6YQ9TnfuPuiu8e4ODM6Bls4uNSmi21D-MAr58F-Uv9ePzOwZrModql_gSFluxRzldmWUYUXFOHHnBe8qCORBFTbmO0NWrAAXGWLiqDp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58" y="2142696"/>
            <a:ext cx="290567" cy="2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402294" y="1397204"/>
            <a:ext cx="1808966" cy="3700272"/>
            <a:chOff x="3192079" y="1371878"/>
            <a:chExt cx="2186489" cy="3700272"/>
          </a:xfrm>
          <a:solidFill>
            <a:srgbClr val="609D9E"/>
          </a:solidFill>
        </p:grpSpPr>
        <p:sp>
          <p:nvSpPr>
            <p:cNvPr id="49" name="Rectangle 48"/>
            <p:cNvSpPr/>
            <p:nvPr/>
          </p:nvSpPr>
          <p:spPr>
            <a:xfrm>
              <a:off x="3192079" y="1371878"/>
              <a:ext cx="2186489" cy="3700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oogle Shape;350;p32"/>
            <p:cNvSpPr txBox="1">
              <a:spLocks/>
            </p:cNvSpPr>
            <p:nvPr/>
          </p:nvSpPr>
          <p:spPr>
            <a:xfrm>
              <a:off x="3767725" y="1472643"/>
              <a:ext cx="1035196" cy="35044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Private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274880" y="1358659"/>
            <a:ext cx="2186489" cy="3700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350;p32"/>
          <p:cNvSpPr txBox="1">
            <a:spLocks/>
          </p:cNvSpPr>
          <p:nvPr/>
        </p:nvSpPr>
        <p:spPr>
          <a:xfrm>
            <a:off x="1787557" y="2124408"/>
            <a:ext cx="111673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Universities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97" name="Google Shape;2177;p69"/>
          <p:cNvSpPr/>
          <p:nvPr/>
        </p:nvSpPr>
        <p:spPr>
          <a:xfrm>
            <a:off x="866232" y="1848413"/>
            <a:ext cx="5924520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350;p32"/>
          <p:cNvSpPr txBox="1">
            <a:spLocks/>
          </p:cNvSpPr>
          <p:nvPr/>
        </p:nvSpPr>
        <p:spPr>
          <a:xfrm>
            <a:off x="3729593" y="2112758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 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98" name="Google Shape;350;p32"/>
          <p:cNvSpPr txBox="1">
            <a:spLocks/>
          </p:cNvSpPr>
          <p:nvPr/>
        </p:nvSpPr>
        <p:spPr>
          <a:xfrm>
            <a:off x="5653329" y="2124408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 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99" name="Google Shape;350;p32"/>
          <p:cNvSpPr txBox="1">
            <a:spLocks/>
          </p:cNvSpPr>
          <p:nvPr/>
        </p:nvSpPr>
        <p:spPr>
          <a:xfrm>
            <a:off x="1852045" y="2896896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Part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0" name="Google Shape;350;p32"/>
          <p:cNvSpPr txBox="1">
            <a:spLocks/>
          </p:cNvSpPr>
          <p:nvPr/>
        </p:nvSpPr>
        <p:spPr>
          <a:xfrm>
            <a:off x="3712585" y="2896896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Part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1" name="Google Shape;350;p32"/>
          <p:cNvSpPr txBox="1">
            <a:spLocks/>
          </p:cNvSpPr>
          <p:nvPr/>
        </p:nvSpPr>
        <p:spPr>
          <a:xfrm>
            <a:off x="5631048" y="2864181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Full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85" name="Google Shape;350;p32"/>
          <p:cNvSpPr txBox="1">
            <a:spLocks/>
          </p:cNvSpPr>
          <p:nvPr/>
        </p:nvSpPr>
        <p:spPr>
          <a:xfrm>
            <a:off x="5466688" y="4360920"/>
            <a:ext cx="133691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err="1" smtClean="0">
                <a:latin typeface="Poppins SemiBold" charset="0"/>
                <a:cs typeface="Poppins SemiBold" charset="0"/>
              </a:rPr>
              <a:t>Kuehne</a:t>
            </a:r>
            <a:r>
              <a:rPr lang="en-US" dirty="0" smtClean="0">
                <a:latin typeface="Poppins SemiBold" charset="0"/>
                <a:cs typeface="Poppins SemiBold" charset="0"/>
              </a:rPr>
              <a:t> Nagel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5" name="Google Shape;350;p32"/>
          <p:cNvSpPr txBox="1">
            <a:spLocks/>
          </p:cNvSpPr>
          <p:nvPr/>
        </p:nvSpPr>
        <p:spPr>
          <a:xfrm>
            <a:off x="3681369" y="4366830"/>
            <a:ext cx="113916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Public GNU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6" name="Google Shape;350;p32"/>
          <p:cNvSpPr txBox="1">
            <a:spLocks/>
          </p:cNvSpPr>
          <p:nvPr/>
        </p:nvSpPr>
        <p:spPr>
          <a:xfrm>
            <a:off x="1829868" y="4404186"/>
            <a:ext cx="80835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Trainee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7" name="Google Shape;350;p32"/>
          <p:cNvSpPr txBox="1">
            <a:spLocks/>
          </p:cNvSpPr>
          <p:nvPr/>
        </p:nvSpPr>
        <p:spPr>
          <a:xfrm>
            <a:off x="1972596" y="3668538"/>
            <a:ext cx="5406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8" name="Google Shape;350;p32"/>
          <p:cNvSpPr txBox="1">
            <a:spLocks/>
          </p:cNvSpPr>
          <p:nvPr/>
        </p:nvSpPr>
        <p:spPr>
          <a:xfrm>
            <a:off x="3896989" y="3668538"/>
            <a:ext cx="5406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9" name="Google Shape;350;p32"/>
          <p:cNvSpPr txBox="1">
            <a:spLocks/>
          </p:cNvSpPr>
          <p:nvPr/>
        </p:nvSpPr>
        <p:spPr>
          <a:xfrm>
            <a:off x="5588376" y="3672257"/>
            <a:ext cx="9257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Budget IA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9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2" name="Google Shape;344;p32"/>
          <p:cNvCxnSpPr/>
          <p:nvPr/>
        </p:nvCxnSpPr>
        <p:spPr>
          <a:xfrm>
            <a:off x="3597646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594319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350;p32"/>
          <p:cNvSpPr txBox="1">
            <a:spLocks/>
          </p:cNvSpPr>
          <p:nvPr/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45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0" name="Google Shape;344;p32"/>
          <p:cNvCxnSpPr/>
          <p:nvPr/>
        </p:nvCxnSpPr>
        <p:spPr>
          <a:xfrm>
            <a:off x="618898" y="2816450"/>
            <a:ext cx="0" cy="79163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3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5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0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2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4" name="Google Shape;341;p32"/>
          <p:cNvCxnSpPr/>
          <p:nvPr/>
        </p:nvCxnSpPr>
        <p:spPr>
          <a:xfrm>
            <a:off x="6353461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6" name="Google Shape;35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0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1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3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78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33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4811935" y="1320226"/>
            <a:ext cx="1932915" cy="3700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875337" y="1324577"/>
            <a:ext cx="1932915" cy="3700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350;p32"/>
          <p:cNvSpPr txBox="1">
            <a:spLocks/>
          </p:cNvSpPr>
          <p:nvPr/>
        </p:nvSpPr>
        <p:spPr>
          <a:xfrm>
            <a:off x="337300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33" name="Google Shape;350;p32"/>
          <p:cNvSpPr txBox="1">
            <a:spLocks/>
          </p:cNvSpPr>
          <p:nvPr/>
        </p:nvSpPr>
        <p:spPr>
          <a:xfrm>
            <a:off x="5172020" y="1334834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34" name="Google Shape;350;p32"/>
          <p:cNvSpPr txBox="1">
            <a:spLocks/>
          </p:cNvSpPr>
          <p:nvPr/>
        </p:nvSpPr>
        <p:spPr>
          <a:xfrm>
            <a:off x="1560629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52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pic>
        <p:nvPicPr>
          <p:cNvPr id="55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08" y="3426786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0;p32"/>
          <p:cNvSpPr txBox="1">
            <a:spLocks/>
          </p:cNvSpPr>
          <p:nvPr/>
        </p:nvSpPr>
        <p:spPr>
          <a:xfrm>
            <a:off x="3462907" y="3445422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42422" y="1324577"/>
            <a:ext cx="1932915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50;p32"/>
          <p:cNvSpPr txBox="1">
            <a:spLocks/>
          </p:cNvSpPr>
          <p:nvPr/>
        </p:nvSpPr>
        <p:spPr>
          <a:xfrm>
            <a:off x="1005892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51144" y="4175146"/>
            <a:ext cx="2020757" cy="350444"/>
            <a:chOff x="307915" y="2727407"/>
            <a:chExt cx="2020757" cy="350444"/>
          </a:xfrm>
        </p:grpSpPr>
        <p:pic>
          <p:nvPicPr>
            <p:cNvPr id="63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Trainee</a:t>
              </a:r>
              <a:endParaRPr lang="en-US" dirty="0"/>
            </a:p>
          </p:txBody>
        </p:sp>
      </p:grpSp>
      <p:sp>
        <p:nvSpPr>
          <p:cNvPr id="66" name="Google Shape;350;p32"/>
          <p:cNvSpPr txBox="1">
            <a:spLocks/>
          </p:cNvSpPr>
          <p:nvPr/>
        </p:nvSpPr>
        <p:spPr>
          <a:xfrm>
            <a:off x="1595045" y="210376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Universities</a:t>
            </a:r>
            <a:endParaRPr lang="en-US" dirty="0"/>
          </a:p>
        </p:txBody>
      </p:sp>
      <p:sp>
        <p:nvSpPr>
          <p:cNvPr id="67" name="Google Shape;4463;p54"/>
          <p:cNvSpPr/>
          <p:nvPr/>
        </p:nvSpPr>
        <p:spPr>
          <a:xfrm>
            <a:off x="1081624" y="2108463"/>
            <a:ext cx="304570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2763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350;p32"/>
          <p:cNvSpPr txBox="1">
            <a:spLocks/>
          </p:cNvSpPr>
          <p:nvPr/>
        </p:nvSpPr>
        <p:spPr>
          <a:xfrm>
            <a:off x="1456977" y="2729682"/>
            <a:ext cx="868422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72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3414003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Google Shape;350;p32"/>
          <p:cNvSpPr txBox="1">
            <a:spLocks/>
          </p:cNvSpPr>
          <p:nvPr/>
        </p:nvSpPr>
        <p:spPr>
          <a:xfrm>
            <a:off x="1599231" y="3488441"/>
            <a:ext cx="523998" cy="29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pic>
        <p:nvPicPr>
          <p:cNvPr id="75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50;p32"/>
          <p:cNvSpPr txBox="1">
            <a:spLocks/>
          </p:cNvSpPr>
          <p:nvPr/>
        </p:nvSpPr>
        <p:spPr>
          <a:xfrm>
            <a:off x="3309193" y="4153273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Open  Source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60410" y="2076884"/>
            <a:ext cx="2104892" cy="352941"/>
            <a:chOff x="3182944" y="3322318"/>
            <a:chExt cx="2104892" cy="352941"/>
          </a:xfrm>
        </p:grpSpPr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79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6067733" y="589460"/>
            <a:ext cx="2104892" cy="352941"/>
            <a:chOff x="3182944" y="3322318"/>
            <a:chExt cx="2104892" cy="352941"/>
          </a:xfrm>
        </p:grpSpPr>
        <p:sp>
          <p:nvSpPr>
            <p:cNvPr id="81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82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5060410" y="4170340"/>
            <a:ext cx="1945001" cy="350444"/>
            <a:chOff x="6070187" y="2739504"/>
            <a:chExt cx="1945001" cy="350444"/>
          </a:xfrm>
        </p:grpSpPr>
        <p:pic>
          <p:nvPicPr>
            <p:cNvPr id="8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75285" y="2729681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75285" y="3488441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roup 93"/>
          <p:cNvGrpSpPr/>
          <p:nvPr/>
        </p:nvGrpSpPr>
        <p:grpSpPr>
          <a:xfrm>
            <a:off x="3217982" y="2052500"/>
            <a:ext cx="2104892" cy="352941"/>
            <a:chOff x="3182944" y="3322318"/>
            <a:chExt cx="2104892" cy="352941"/>
          </a:xfrm>
        </p:grpSpPr>
        <p:sp>
          <p:nvSpPr>
            <p:cNvPr id="95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96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317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50;p32"/>
          <p:cNvSpPr txBox="1">
            <a:spLocks/>
          </p:cNvSpPr>
          <p:nvPr/>
        </p:nvSpPr>
        <p:spPr>
          <a:xfrm>
            <a:off x="4207871" y="356669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33" name="Google Shape;350;p32"/>
          <p:cNvSpPr txBox="1">
            <a:spLocks/>
          </p:cNvSpPr>
          <p:nvPr/>
        </p:nvSpPr>
        <p:spPr>
          <a:xfrm>
            <a:off x="5453855" y="346610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34" name="Google Shape;350;p32"/>
          <p:cNvSpPr txBox="1">
            <a:spLocks/>
          </p:cNvSpPr>
          <p:nvPr/>
        </p:nvSpPr>
        <p:spPr>
          <a:xfrm>
            <a:off x="1560629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52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pic>
        <p:nvPicPr>
          <p:cNvPr id="55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08" y="3426786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0;p32"/>
          <p:cNvSpPr txBox="1">
            <a:spLocks/>
          </p:cNvSpPr>
          <p:nvPr/>
        </p:nvSpPr>
        <p:spPr>
          <a:xfrm>
            <a:off x="3462907" y="3445422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07696" y="983296"/>
            <a:ext cx="2186489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50;p32"/>
          <p:cNvSpPr txBox="1">
            <a:spLocks/>
          </p:cNvSpPr>
          <p:nvPr/>
        </p:nvSpPr>
        <p:spPr>
          <a:xfrm>
            <a:off x="1005892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446598" y="4162954"/>
            <a:ext cx="2020757" cy="350444"/>
            <a:chOff x="307915" y="2727407"/>
            <a:chExt cx="2020757" cy="350444"/>
          </a:xfrm>
        </p:grpSpPr>
        <p:pic>
          <p:nvPicPr>
            <p:cNvPr id="63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Trainee</a:t>
              </a:r>
              <a:endParaRPr lang="en-US" dirty="0"/>
            </a:p>
          </p:txBody>
        </p:sp>
      </p:grpSp>
      <p:sp>
        <p:nvSpPr>
          <p:cNvPr id="66" name="Google Shape;350;p32"/>
          <p:cNvSpPr txBox="1">
            <a:spLocks/>
          </p:cNvSpPr>
          <p:nvPr/>
        </p:nvSpPr>
        <p:spPr>
          <a:xfrm>
            <a:off x="1477086" y="2113143"/>
            <a:ext cx="91360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Universities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5633" y="2729680"/>
            <a:ext cx="1285033" cy="332785"/>
            <a:chOff x="1105659" y="2778506"/>
            <a:chExt cx="1285033" cy="332785"/>
          </a:xfrm>
        </p:grpSpPr>
        <p:pic>
          <p:nvPicPr>
            <p:cNvPr id="69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659" y="278828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Google Shape;350;p32"/>
            <p:cNvSpPr txBox="1">
              <a:spLocks/>
            </p:cNvSpPr>
            <p:nvPr/>
          </p:nvSpPr>
          <p:spPr>
            <a:xfrm>
              <a:off x="1522270" y="2778506"/>
              <a:ext cx="868422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</a:t>
              </a:r>
              <a:r>
                <a:rPr lang="en-US" b="1" dirty="0" smtClean="0"/>
                <a:t>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6598" y="3426163"/>
            <a:ext cx="1571699" cy="369080"/>
            <a:chOff x="318061" y="2089474"/>
            <a:chExt cx="1571699" cy="369080"/>
          </a:xfrm>
        </p:grpSpPr>
        <p:pic>
          <p:nvPicPr>
            <p:cNvPr id="72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Zero</a:t>
              </a:r>
              <a:endParaRPr lang="en-US" dirty="0"/>
            </a:p>
          </p:txBody>
        </p:sp>
      </p:grpSp>
      <p:pic>
        <p:nvPicPr>
          <p:cNvPr id="75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50;p32"/>
          <p:cNvSpPr txBox="1">
            <a:spLocks/>
          </p:cNvSpPr>
          <p:nvPr/>
        </p:nvSpPr>
        <p:spPr>
          <a:xfrm>
            <a:off x="3309193" y="4153273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Open  Source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60410" y="2076884"/>
            <a:ext cx="2104892" cy="352941"/>
            <a:chOff x="3182944" y="3322318"/>
            <a:chExt cx="2104892" cy="352941"/>
          </a:xfrm>
        </p:grpSpPr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79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5060410" y="4170340"/>
            <a:ext cx="1945001" cy="350444"/>
            <a:chOff x="6070187" y="2739504"/>
            <a:chExt cx="1945001" cy="350444"/>
          </a:xfrm>
        </p:grpSpPr>
        <p:pic>
          <p:nvPicPr>
            <p:cNvPr id="8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08448" y="2729681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75285" y="3488441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roup 93"/>
          <p:cNvGrpSpPr/>
          <p:nvPr/>
        </p:nvGrpSpPr>
        <p:grpSpPr>
          <a:xfrm>
            <a:off x="3217982" y="2052500"/>
            <a:ext cx="2104892" cy="352941"/>
            <a:chOff x="3182944" y="3322318"/>
            <a:chExt cx="2104892" cy="352941"/>
          </a:xfrm>
        </p:grpSpPr>
        <p:sp>
          <p:nvSpPr>
            <p:cNvPr id="95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96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Google Shape;2177;p69"/>
          <p:cNvSpPr/>
          <p:nvPr/>
        </p:nvSpPr>
        <p:spPr>
          <a:xfrm>
            <a:off x="1096931" y="3142931"/>
            <a:ext cx="350006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lh6.googleusercontent.com/FFaFjjrlbZBvb7QVxJWTJQSKavkxumZZvT6YQ9TnfuPuiu8e4ODM6Bls4uNSmi21D-MAr58F-Uv9ePzOwZrModql_gSFluxRzldmWUYUXFOHHnBe8qCORBFTbmO0NWrAAXGWLiqDpe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1" y="1997798"/>
            <a:ext cx="290567" cy="2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4785652" y="1739217"/>
            <a:ext cx="2186489" cy="3700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225" y="1045937"/>
            <a:ext cx="2186489" cy="3700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4811935" y="1320226"/>
            <a:ext cx="1932915" cy="3700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875337" y="1324577"/>
            <a:ext cx="1932915" cy="3700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350;p32"/>
          <p:cNvSpPr txBox="1">
            <a:spLocks/>
          </p:cNvSpPr>
          <p:nvPr/>
        </p:nvSpPr>
        <p:spPr>
          <a:xfrm>
            <a:off x="337300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33" name="Google Shape;350;p32"/>
          <p:cNvSpPr txBox="1">
            <a:spLocks/>
          </p:cNvSpPr>
          <p:nvPr/>
        </p:nvSpPr>
        <p:spPr>
          <a:xfrm>
            <a:off x="5172020" y="1334834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34" name="Google Shape;350;p32"/>
          <p:cNvSpPr txBox="1">
            <a:spLocks/>
          </p:cNvSpPr>
          <p:nvPr/>
        </p:nvSpPr>
        <p:spPr>
          <a:xfrm>
            <a:off x="1560629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52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pic>
        <p:nvPicPr>
          <p:cNvPr id="55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08" y="3426786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0;p32"/>
          <p:cNvSpPr txBox="1">
            <a:spLocks/>
          </p:cNvSpPr>
          <p:nvPr/>
        </p:nvSpPr>
        <p:spPr>
          <a:xfrm>
            <a:off x="3462907" y="3445422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42422" y="1324577"/>
            <a:ext cx="1932915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50;p32"/>
          <p:cNvSpPr txBox="1">
            <a:spLocks/>
          </p:cNvSpPr>
          <p:nvPr/>
        </p:nvSpPr>
        <p:spPr>
          <a:xfrm>
            <a:off x="1005892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51144" y="4175146"/>
            <a:ext cx="2020757" cy="350444"/>
            <a:chOff x="307915" y="2727407"/>
            <a:chExt cx="2020757" cy="350444"/>
          </a:xfrm>
        </p:grpSpPr>
        <p:pic>
          <p:nvPicPr>
            <p:cNvPr id="63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Trainee</a:t>
              </a:r>
              <a:endParaRPr lang="en-US" dirty="0"/>
            </a:p>
          </p:txBody>
        </p:sp>
      </p:grpSp>
      <p:sp>
        <p:nvSpPr>
          <p:cNvPr id="66" name="Google Shape;350;p32"/>
          <p:cNvSpPr txBox="1">
            <a:spLocks/>
          </p:cNvSpPr>
          <p:nvPr/>
        </p:nvSpPr>
        <p:spPr>
          <a:xfrm>
            <a:off x="1595045" y="210376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Universities</a:t>
            </a:r>
            <a:endParaRPr lang="en-US" dirty="0"/>
          </a:p>
        </p:txBody>
      </p:sp>
      <p:sp>
        <p:nvSpPr>
          <p:cNvPr id="67" name="Google Shape;4463;p54"/>
          <p:cNvSpPr/>
          <p:nvPr/>
        </p:nvSpPr>
        <p:spPr>
          <a:xfrm>
            <a:off x="1081624" y="2108463"/>
            <a:ext cx="304570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2763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350;p32"/>
          <p:cNvSpPr txBox="1">
            <a:spLocks/>
          </p:cNvSpPr>
          <p:nvPr/>
        </p:nvSpPr>
        <p:spPr>
          <a:xfrm>
            <a:off x="1456977" y="2729682"/>
            <a:ext cx="868422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72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3414003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Google Shape;350;p32"/>
          <p:cNvSpPr txBox="1">
            <a:spLocks/>
          </p:cNvSpPr>
          <p:nvPr/>
        </p:nvSpPr>
        <p:spPr>
          <a:xfrm>
            <a:off x="1599231" y="3488441"/>
            <a:ext cx="523998" cy="29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pic>
        <p:nvPicPr>
          <p:cNvPr id="75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50;p32"/>
          <p:cNvSpPr txBox="1">
            <a:spLocks/>
          </p:cNvSpPr>
          <p:nvPr/>
        </p:nvSpPr>
        <p:spPr>
          <a:xfrm>
            <a:off x="3309193" y="4153273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Open  Source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60410" y="2076884"/>
            <a:ext cx="2104892" cy="352941"/>
            <a:chOff x="3182944" y="3322318"/>
            <a:chExt cx="2104892" cy="352941"/>
          </a:xfrm>
        </p:grpSpPr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79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6067733" y="589460"/>
            <a:ext cx="2104892" cy="352941"/>
            <a:chOff x="3182944" y="3322318"/>
            <a:chExt cx="2104892" cy="352941"/>
          </a:xfrm>
        </p:grpSpPr>
        <p:sp>
          <p:nvSpPr>
            <p:cNvPr id="81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82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5060410" y="4170340"/>
            <a:ext cx="1945001" cy="350444"/>
            <a:chOff x="6070187" y="2739504"/>
            <a:chExt cx="1945001" cy="350444"/>
          </a:xfrm>
        </p:grpSpPr>
        <p:pic>
          <p:nvPicPr>
            <p:cNvPr id="8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75285" y="2729681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75285" y="3488441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roup 93"/>
          <p:cNvGrpSpPr/>
          <p:nvPr/>
        </p:nvGrpSpPr>
        <p:grpSpPr>
          <a:xfrm>
            <a:off x="3217982" y="2052500"/>
            <a:ext cx="2104892" cy="352941"/>
            <a:chOff x="3182944" y="3322318"/>
            <a:chExt cx="2104892" cy="352941"/>
          </a:xfrm>
        </p:grpSpPr>
        <p:sp>
          <p:nvSpPr>
            <p:cNvPr id="95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96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537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2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15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6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835669" y="2727407"/>
            <a:ext cx="14930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Trainee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3600"/>
          </a:p>
        </p:txBody>
      </p:sp>
      <p:sp>
        <p:nvSpPr>
          <p:cNvPr id="167" name="Google Shape;167;p28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WHEN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we are now.</a:t>
            </a:r>
            <a:br>
              <a:rPr lang="en" dirty="0" smtClean="0"/>
            </a:br>
            <a:r>
              <a:rPr lang="en" dirty="0" smtClean="0"/>
              <a:t>Where we will be next year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Overview of general goals and introduction to talent network 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3661621" y="3849900"/>
            <a:ext cx="171505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we can select and cultivate our talent network</a:t>
            </a: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3033950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6108949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574350" y="26014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672326" y="776758"/>
            <a:ext cx="1021500" cy="4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6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6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835669" y="2727407"/>
            <a:ext cx="14930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Trainee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841765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Universities</a:t>
            </a:r>
            <a:endParaRPr lang="en-US" dirty="0"/>
          </a:p>
        </p:txBody>
      </p:sp>
      <p:sp>
        <p:nvSpPr>
          <p:cNvPr id="14" name="Google Shape;4463;p54"/>
          <p:cNvSpPr/>
          <p:nvPr/>
        </p:nvSpPr>
        <p:spPr>
          <a:xfrm>
            <a:off x="328344" y="3329513"/>
            <a:ext cx="304571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7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6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835669" y="2727407"/>
            <a:ext cx="14930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Trainee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841765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Universities</a:t>
            </a:r>
            <a:endParaRPr lang="en-US" dirty="0"/>
          </a:p>
        </p:txBody>
      </p:sp>
      <p:sp>
        <p:nvSpPr>
          <p:cNvPr id="14" name="Google Shape;4463;p54"/>
          <p:cNvSpPr/>
          <p:nvPr/>
        </p:nvSpPr>
        <p:spPr>
          <a:xfrm>
            <a:off x="328344" y="3329513"/>
            <a:ext cx="304571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5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847861" y="3928955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4781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8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3660720" y="2727407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13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365462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3672913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7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3679009" y="3928955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3322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4781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8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3660720" y="2727407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13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365462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3672913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7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3679009" y="3928955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3322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4781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8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3660720" y="2727407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13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365462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3672913" y="3324815"/>
            <a:ext cx="1614924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7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3679009" y="3928955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3322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8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8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3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1" y="3941052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8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8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3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1" y="3941052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8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8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3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1" y="3941052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8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8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3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1" y="3941052"/>
            <a:ext cx="1614924" cy="332785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</a:t>
            </a:r>
            <a:r>
              <a:rPr lang="et-EE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1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59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7" y="236687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Timeline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7" y="3496800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39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2968775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 2020</a:t>
            </a:r>
            <a:r>
              <a:rPr lang="en" dirty="0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31015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Talent </a:t>
            </a:r>
            <a:r>
              <a:rPr lang="en" sz="2400" smtClean="0"/>
              <a:t>Pool 2020</a:t>
            </a:r>
            <a:r>
              <a:rPr lang="en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7" y="139151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7" y="2253216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1;p47"/>
          <p:cNvSpPr txBox="1">
            <a:spLocks/>
          </p:cNvSpPr>
          <p:nvPr/>
        </p:nvSpPr>
        <p:spPr>
          <a:xfrm>
            <a:off x="2718233" y="2371116"/>
            <a:ext cx="369878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Does anyone have any questions?</a:t>
            </a:r>
            <a:br>
              <a:rPr lang="en-US" dirty="0" smtClean="0">
                <a:solidFill>
                  <a:schemeClr val="lt1"/>
                </a:solidFill>
              </a:rPr>
            </a:br>
            <a:endParaRPr lang="en-US" dirty="0" smtClean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Please contact me at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stefano.fiorenza@kuehne-nagel.com</a:t>
            </a:r>
          </a:p>
        </p:txBody>
      </p:sp>
    </p:spTree>
    <p:extLst>
      <p:ext uri="{BB962C8B-B14F-4D97-AF65-F5344CB8AC3E}">
        <p14:creationId xmlns:p14="http://schemas.microsoft.com/office/powerpoint/2010/main" val="17792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GOALS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25;p37"/>
          <p:cNvSpPr/>
          <p:nvPr/>
        </p:nvSpPr>
        <p:spPr>
          <a:xfrm>
            <a:off x="1310437" y="186147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6;p37"/>
          <p:cNvSpPr txBox="1">
            <a:spLocks/>
          </p:cNvSpPr>
          <p:nvPr/>
        </p:nvSpPr>
        <p:spPr>
          <a:xfrm>
            <a:off x="1589815" y="2573246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Employer Branding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0" name="Picture 2" descr="https://lh5.googleusercontent.com/MYNHTm8AujvhBoabQtaQRAgmxnW1HJm5GmUlCBAtjl5VwoNIxd72l_DQxTa2FviO4H5ZLfuLJlPUpeXPaMycZbUQdladK7oAQET5OMMZ6RlX4PgDbxbKfspJya6WJbTfR2f5Ha7OF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72" y="2061281"/>
            <a:ext cx="432636" cy="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425;p37"/>
          <p:cNvSpPr/>
          <p:nvPr/>
        </p:nvSpPr>
        <p:spPr>
          <a:xfrm>
            <a:off x="3466355" y="1906582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36;p37"/>
          <p:cNvSpPr txBox="1">
            <a:spLocks/>
          </p:cNvSpPr>
          <p:nvPr/>
        </p:nvSpPr>
        <p:spPr>
          <a:xfrm>
            <a:off x="3751558" y="2600881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Seasonal Workforce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3" name="Google Shape;425;p37"/>
          <p:cNvSpPr/>
          <p:nvPr/>
        </p:nvSpPr>
        <p:spPr>
          <a:xfrm>
            <a:off x="5569863" y="193349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36;p37"/>
          <p:cNvSpPr txBox="1">
            <a:spLocks/>
          </p:cNvSpPr>
          <p:nvPr/>
        </p:nvSpPr>
        <p:spPr>
          <a:xfrm>
            <a:off x="5785177" y="2598674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Research  Innovation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5" name="Picture 4" descr="https://lh3.googleusercontent.com/Vr8Pum_Fvq-mcptbG7bxvSK9LTIrlx0wfWmO_dJwPU3-u7ISHorjS5ouAFxIqs12u2OfiOxSo16p7p-BnIgxefmrCVrjFNFxc-8DL-VF7Y9oRWt8ntCDdOup1u6Tm6mUlFwkViSeMX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49" y="2092118"/>
            <a:ext cx="512046" cy="5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lh4.googleusercontent.com/gTxYxBu5BwX31ohDZoYS5dDC-yH2B1rDBge0zykIkj6Dd9SKequwc7V3qrCDxtm_yEtd232IRB3P5JkSXNLqtgY7XMDsY6YaQ4UM8R_83OF4PJBxiSJYbK3b1tbFLKrtc8Uizffxn3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92" y="2120114"/>
            <a:ext cx="484050" cy="4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980541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Growth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539273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37" y="2127910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5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980541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Growth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539273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176969" y="3029309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Kuehne Nagel is among </a:t>
            </a:r>
            <a:br>
              <a:rPr lang="en-US" smtClean="0"/>
            </a:br>
            <a:r>
              <a:rPr lang="en-US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52" name="Google Shape;667;p46"/>
          <p:cNvSpPr/>
          <p:nvPr/>
        </p:nvSpPr>
        <p:spPr>
          <a:xfrm>
            <a:off x="3719551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37" y="2127910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19" y="2131275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980541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Growth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539273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176969" y="3029309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Kuehne Nagel is among </a:t>
            </a:r>
            <a:br>
              <a:rPr lang="en-US" smtClean="0"/>
            </a:br>
            <a:r>
              <a:rPr lang="en-US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52" name="Google Shape;667;p46"/>
          <p:cNvSpPr/>
          <p:nvPr/>
        </p:nvSpPr>
        <p:spPr>
          <a:xfrm>
            <a:off x="3719551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657;p46"/>
          <p:cNvSpPr txBox="1">
            <a:spLocks/>
          </p:cNvSpPr>
          <p:nvPr/>
        </p:nvSpPr>
        <p:spPr>
          <a:xfrm>
            <a:off x="5506518" y="3029309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Logistics is among </a:t>
            </a:r>
            <a:br>
              <a:rPr lang="en-US" smtClean="0"/>
            </a:br>
            <a:r>
              <a:rPr lang="en-US" smtClean="0"/>
              <a:t>their favorite business</a:t>
            </a:r>
            <a:endParaRPr lang="en" dirty="0" smtClean="0"/>
          </a:p>
        </p:txBody>
      </p:sp>
      <p:sp>
        <p:nvSpPr>
          <p:cNvPr id="54" name="Google Shape;660;p46"/>
          <p:cNvSpPr txBox="1">
            <a:spLocks/>
          </p:cNvSpPr>
          <p:nvPr/>
        </p:nvSpPr>
        <p:spPr>
          <a:xfrm>
            <a:off x="5105916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Passion for logistics</a:t>
            </a:r>
            <a:endParaRPr lang="en-US" dirty="0"/>
          </a:p>
        </p:txBody>
      </p:sp>
      <p:sp>
        <p:nvSpPr>
          <p:cNvPr id="55" name="Google Shape;667;p46"/>
          <p:cNvSpPr/>
          <p:nvPr/>
        </p:nvSpPr>
        <p:spPr>
          <a:xfrm>
            <a:off x="6049097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37" y="2127910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19" y="2131275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s://lh4.googleusercontent.com/mKuD7dT3K1-g9EcNOJhnU1FQL_Oynxo541s1TJxtBh2t76LbH3rUCmOEUW0rLXXO8dLHP4T893youBxeio5UfbWJ419lqhdOSBkPtjSI6zCXw3BGNnIvCH6VmKUTq1OdrNuxqhRVoa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88" y="2138515"/>
            <a:ext cx="414018" cy="4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02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6;p37"/>
          <p:cNvSpPr/>
          <p:nvPr/>
        </p:nvSpPr>
        <p:spPr>
          <a:xfrm rot="5400000">
            <a:off x="2116386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oogle Shape;11136;p67"/>
          <p:cNvGrpSpPr>
            <a:grpSpLocks noChangeAspect="1"/>
          </p:cNvGrpSpPr>
          <p:nvPr/>
        </p:nvGrpSpPr>
        <p:grpSpPr>
          <a:xfrm>
            <a:off x="2406388" y="2080258"/>
            <a:ext cx="287580" cy="232640"/>
            <a:chOff x="1278299" y="2439293"/>
            <a:chExt cx="410829" cy="332343"/>
          </a:xfrm>
        </p:grpSpPr>
        <p:sp>
          <p:nvSpPr>
            <p:cNvPr id="27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003199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768</Words>
  <Application>Microsoft Office PowerPoint</Application>
  <PresentationFormat>On-screen Show (16:9)</PresentationFormat>
  <Paragraphs>376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Pontano Sans</vt:lpstr>
      <vt:lpstr>Fira Sans Extra Condensed Medium</vt:lpstr>
      <vt:lpstr>Poppins SemiBold</vt:lpstr>
      <vt:lpstr>Abstract Business Meeting by Slidesgo</vt:lpstr>
      <vt:lpstr>KNITS Talent Pool </vt:lpstr>
      <vt:lpstr>AGENDA</vt:lpstr>
      <vt:lpstr>Goals</vt:lpstr>
      <vt:lpstr>GOALS</vt:lpstr>
      <vt:lpstr>Talent Network</vt:lpstr>
      <vt:lpstr>Talent Network</vt:lpstr>
      <vt:lpstr>Talent Network</vt:lpstr>
      <vt:lpstr>How</vt:lpstr>
      <vt:lpstr>INTERNSHIP MODELS</vt:lpstr>
      <vt:lpstr>INTERNSHIP MODELS</vt:lpstr>
      <vt:lpstr>Talent Pool </vt:lpstr>
      <vt:lpstr>Talent Pool </vt:lpstr>
      <vt:lpstr>Talent Pool </vt:lpstr>
      <vt:lpstr>Talent Pool </vt:lpstr>
      <vt:lpstr>Talent Pool </vt:lpstr>
      <vt:lpstr>Talent Pool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 </vt:lpstr>
      <vt:lpstr>Talent Pool </vt:lpstr>
      <vt:lpstr>Talent Pool </vt:lpstr>
      <vt:lpstr>Talent Pool </vt:lpstr>
      <vt:lpstr>Talent Pool </vt:lpstr>
      <vt:lpstr>Timeline</vt:lpstr>
      <vt:lpstr>Talent Pool </vt:lpstr>
      <vt:lpstr>Talent Pool 2020 </vt:lpstr>
      <vt:lpstr>Talent Pool 2020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182</cp:revision>
  <dcterms:modified xsi:type="dcterms:W3CDTF">2020-09-24T15:47:20Z</dcterms:modified>
</cp:coreProperties>
</file>