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7" r:id="rId2"/>
    <p:sldId id="447" r:id="rId3"/>
    <p:sldId id="454" r:id="rId4"/>
    <p:sldId id="452" r:id="rId5"/>
    <p:sldId id="463" r:id="rId6"/>
    <p:sldId id="464" r:id="rId7"/>
    <p:sldId id="465" r:id="rId8"/>
    <p:sldId id="438" r:id="rId9"/>
    <p:sldId id="455" r:id="rId10"/>
    <p:sldId id="456" r:id="rId11"/>
    <p:sldId id="457" r:id="rId12"/>
    <p:sldId id="471" r:id="rId13"/>
    <p:sldId id="469" r:id="rId14"/>
    <p:sldId id="477" r:id="rId15"/>
    <p:sldId id="478" r:id="rId16"/>
    <p:sldId id="479" r:id="rId17"/>
    <p:sldId id="480" r:id="rId18"/>
    <p:sldId id="481" r:id="rId19"/>
    <p:sldId id="472" r:id="rId20"/>
    <p:sldId id="467" r:id="rId21"/>
    <p:sldId id="466" r:id="rId22"/>
    <p:sldId id="458" r:id="rId23"/>
    <p:sldId id="400" r:id="rId24"/>
    <p:sldId id="407" r:id="rId25"/>
    <p:sldId id="431" r:id="rId26"/>
    <p:sldId id="432" r:id="rId27"/>
    <p:sldId id="433" r:id="rId28"/>
    <p:sldId id="436" r:id="rId29"/>
    <p:sldId id="439" r:id="rId30"/>
    <p:sldId id="440" r:id="rId31"/>
    <p:sldId id="441" r:id="rId32"/>
    <p:sldId id="449" r:id="rId33"/>
  </p:sldIdLst>
  <p:sldSz cx="9144000" cy="5143500" type="screen16x9"/>
  <p:notesSz cx="6858000" cy="9144000"/>
  <p:embeddedFontLst>
    <p:embeddedFont>
      <p:font typeface="Pontano Sans" charset="0"/>
      <p:regular r:id="rId35"/>
    </p:embeddedFont>
    <p:embeddedFont>
      <p:font typeface="Fira Sans Extra Condensed Medium" charset="0"/>
      <p:regular r:id="rId36"/>
      <p:bold r:id="rId37"/>
      <p:italic r:id="rId38"/>
      <p:boldItalic r:id="rId39"/>
    </p:embeddedFont>
    <p:embeddedFont>
      <p:font typeface="Poppins SemiBold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D9E"/>
    <a:srgbClr val="5CB6B8"/>
    <a:srgbClr val="C99E47"/>
    <a:srgbClr val="CC6600"/>
    <a:srgbClr val="993300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1" y="167956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1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37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39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78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082531" y="1399986"/>
            <a:ext cx="1808966" cy="3700272"/>
            <a:chOff x="3206815" y="1371878"/>
            <a:chExt cx="2186489" cy="3700272"/>
          </a:xfrm>
          <a:solidFill>
            <a:schemeClr val="accent5">
              <a:lumMod val="50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3206815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Google Shape;350;p32"/>
            <p:cNvSpPr txBox="1">
              <a:spLocks/>
            </p:cNvSpPr>
            <p:nvPr/>
          </p:nvSpPr>
          <p:spPr>
            <a:xfrm>
              <a:off x="3716147" y="1472643"/>
              <a:ext cx="1422758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Corporate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61373" y="1399986"/>
            <a:ext cx="1808966" cy="3700272"/>
            <a:chOff x="4677219" y="583127"/>
            <a:chExt cx="1808966" cy="3700272"/>
          </a:xfrm>
        </p:grpSpPr>
        <p:sp>
          <p:nvSpPr>
            <p:cNvPr id="111" name="Rectangle 110"/>
            <p:cNvSpPr/>
            <p:nvPr/>
          </p:nvSpPr>
          <p:spPr>
            <a:xfrm>
              <a:off x="4677219" y="583127"/>
              <a:ext cx="1808966" cy="37002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Google Shape;350;p32"/>
            <p:cNvSpPr txBox="1">
              <a:spLocks/>
            </p:cNvSpPr>
            <p:nvPr/>
          </p:nvSpPr>
          <p:spPr>
            <a:xfrm>
              <a:off x="4981713" y="683892"/>
              <a:ext cx="1443471" cy="350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08" y="165265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6035040" y="96209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76569" y="125376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66232" y="1397204"/>
            <a:ext cx="505991" cy="3700272"/>
            <a:chOff x="866232" y="1397204"/>
            <a:chExt cx="505991" cy="3700272"/>
          </a:xfrm>
        </p:grpSpPr>
        <p:sp>
          <p:nvSpPr>
            <p:cNvPr id="68" name="Rectangle 67"/>
            <p:cNvSpPr/>
            <p:nvPr/>
          </p:nvSpPr>
          <p:spPr>
            <a:xfrm>
              <a:off x="866232" y="1397204"/>
              <a:ext cx="505991" cy="3700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174" y="4433445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10" y="291712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57" y="3660991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06" y="2142696"/>
              <a:ext cx="290567" cy="2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2294" y="1397204"/>
            <a:ext cx="1808966" cy="3700272"/>
            <a:chOff x="3192079" y="1371878"/>
            <a:chExt cx="2186489" cy="3700272"/>
          </a:xfrm>
          <a:solidFill>
            <a:srgbClr val="609D9E"/>
          </a:solidFill>
        </p:grpSpPr>
        <p:sp>
          <p:nvSpPr>
            <p:cNvPr id="49" name="Rectangle 48"/>
            <p:cNvSpPr/>
            <p:nvPr/>
          </p:nvSpPr>
          <p:spPr>
            <a:xfrm>
              <a:off x="3192079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oogle Shape;350;p32"/>
            <p:cNvSpPr txBox="1">
              <a:spLocks/>
            </p:cNvSpPr>
            <p:nvPr/>
          </p:nvSpPr>
          <p:spPr>
            <a:xfrm>
              <a:off x="3767725" y="1472643"/>
              <a:ext cx="1035196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Private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274880" y="1358659"/>
            <a:ext cx="2186489" cy="370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350;p32"/>
          <p:cNvSpPr txBox="1">
            <a:spLocks/>
          </p:cNvSpPr>
          <p:nvPr/>
        </p:nvSpPr>
        <p:spPr>
          <a:xfrm>
            <a:off x="1787557" y="2124408"/>
            <a:ext cx="1284827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dirty="0" smtClean="0">
                <a:latin typeface="Poppins SemiBold" charset="0"/>
                <a:cs typeface="Poppins SemiBold" charset="0"/>
              </a:rPr>
              <a:t>Universities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7" name="Google Shape;2177;p69"/>
          <p:cNvSpPr/>
          <p:nvPr/>
        </p:nvSpPr>
        <p:spPr>
          <a:xfrm>
            <a:off x="866232" y="1848413"/>
            <a:ext cx="592452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350;p32"/>
          <p:cNvSpPr txBox="1">
            <a:spLocks/>
          </p:cNvSpPr>
          <p:nvPr/>
        </p:nvSpPr>
        <p:spPr>
          <a:xfrm>
            <a:off x="3729593" y="2112758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8" name="Google Shape;350;p32"/>
          <p:cNvSpPr txBox="1">
            <a:spLocks/>
          </p:cNvSpPr>
          <p:nvPr/>
        </p:nvSpPr>
        <p:spPr>
          <a:xfrm>
            <a:off x="5653329" y="2124408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9" name="Google Shape;350;p32"/>
          <p:cNvSpPr txBox="1">
            <a:spLocks/>
          </p:cNvSpPr>
          <p:nvPr/>
        </p:nvSpPr>
        <p:spPr>
          <a:xfrm>
            <a:off x="1852045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0" name="Google Shape;350;p32"/>
          <p:cNvSpPr txBox="1">
            <a:spLocks/>
          </p:cNvSpPr>
          <p:nvPr/>
        </p:nvSpPr>
        <p:spPr>
          <a:xfrm>
            <a:off x="3712585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1" name="Google Shape;350;p32"/>
          <p:cNvSpPr txBox="1">
            <a:spLocks/>
          </p:cNvSpPr>
          <p:nvPr/>
        </p:nvSpPr>
        <p:spPr>
          <a:xfrm>
            <a:off x="5631048" y="2864181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5" name="Google Shape;350;p32"/>
          <p:cNvSpPr txBox="1">
            <a:spLocks/>
          </p:cNvSpPr>
          <p:nvPr/>
        </p:nvSpPr>
        <p:spPr>
          <a:xfrm>
            <a:off x="5466688" y="4360920"/>
            <a:ext cx="133691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5" name="Google Shape;350;p32"/>
          <p:cNvSpPr txBox="1">
            <a:spLocks/>
          </p:cNvSpPr>
          <p:nvPr/>
        </p:nvSpPr>
        <p:spPr>
          <a:xfrm>
            <a:off x="3681369" y="4366830"/>
            <a:ext cx="113916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Public GNU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6" name="Google Shape;350;p32"/>
          <p:cNvSpPr txBox="1">
            <a:spLocks/>
          </p:cNvSpPr>
          <p:nvPr/>
        </p:nvSpPr>
        <p:spPr>
          <a:xfrm>
            <a:off x="1829868" y="4404186"/>
            <a:ext cx="80835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7" name="Google Shape;350;p32"/>
          <p:cNvSpPr txBox="1">
            <a:spLocks/>
          </p:cNvSpPr>
          <p:nvPr/>
        </p:nvSpPr>
        <p:spPr>
          <a:xfrm>
            <a:off x="1972596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8" name="Google Shape;350;p32"/>
          <p:cNvSpPr txBox="1">
            <a:spLocks/>
          </p:cNvSpPr>
          <p:nvPr/>
        </p:nvSpPr>
        <p:spPr>
          <a:xfrm>
            <a:off x="3896989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9" name="Google Shape;350;p32"/>
          <p:cNvSpPr txBox="1">
            <a:spLocks/>
          </p:cNvSpPr>
          <p:nvPr/>
        </p:nvSpPr>
        <p:spPr>
          <a:xfrm>
            <a:off x="5588376" y="3672257"/>
            <a:ext cx="9257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Budget IA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17" name="Google Shape;426;p37"/>
          <p:cNvSpPr/>
          <p:nvPr/>
        </p:nvSpPr>
        <p:spPr>
          <a:xfrm rot="5400000">
            <a:off x="2922347" y="494410"/>
            <a:ext cx="486358" cy="3687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9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039859" y="1393890"/>
            <a:ext cx="1808966" cy="3700272"/>
            <a:chOff x="3206815" y="1371878"/>
            <a:chExt cx="2186489" cy="3700272"/>
          </a:xfrm>
          <a:solidFill>
            <a:schemeClr val="accent5">
              <a:lumMod val="50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3206815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Google Shape;350;p32"/>
            <p:cNvSpPr txBox="1">
              <a:spLocks/>
            </p:cNvSpPr>
            <p:nvPr/>
          </p:nvSpPr>
          <p:spPr>
            <a:xfrm>
              <a:off x="3716147" y="1472643"/>
              <a:ext cx="1422758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Corporate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18701" y="1393890"/>
            <a:ext cx="1808966" cy="3700272"/>
            <a:chOff x="4677219" y="583127"/>
            <a:chExt cx="1808966" cy="3700272"/>
          </a:xfrm>
        </p:grpSpPr>
        <p:sp>
          <p:nvSpPr>
            <p:cNvPr id="111" name="Rectangle 110"/>
            <p:cNvSpPr/>
            <p:nvPr/>
          </p:nvSpPr>
          <p:spPr>
            <a:xfrm>
              <a:off x="4677219" y="583127"/>
              <a:ext cx="1808966" cy="37002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Google Shape;350;p32"/>
            <p:cNvSpPr txBox="1">
              <a:spLocks/>
            </p:cNvSpPr>
            <p:nvPr/>
          </p:nvSpPr>
          <p:spPr>
            <a:xfrm>
              <a:off x="4833209" y="666739"/>
              <a:ext cx="1563070" cy="350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400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sz="1400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6232" y="1397204"/>
            <a:ext cx="505991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74" y="4433445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0" y="29171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57" y="3660991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6" y="2142696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02294" y="1397204"/>
            <a:ext cx="1808966" cy="3700272"/>
            <a:chOff x="3192079" y="1371878"/>
            <a:chExt cx="2186489" cy="3700272"/>
          </a:xfrm>
          <a:solidFill>
            <a:srgbClr val="609D9E"/>
          </a:solidFill>
        </p:grpSpPr>
        <p:sp>
          <p:nvSpPr>
            <p:cNvPr id="49" name="Rectangle 48"/>
            <p:cNvSpPr/>
            <p:nvPr/>
          </p:nvSpPr>
          <p:spPr>
            <a:xfrm>
              <a:off x="3192079" y="1371878"/>
              <a:ext cx="2186489" cy="3700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oogle Shape;350;p32"/>
            <p:cNvSpPr txBox="1">
              <a:spLocks/>
            </p:cNvSpPr>
            <p:nvPr/>
          </p:nvSpPr>
          <p:spPr>
            <a:xfrm>
              <a:off x="3633829" y="1469329"/>
              <a:ext cx="1302988" cy="35044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400" dirty="0" smtClean="0">
                  <a:latin typeface="Poppins SemiBold" charset="0"/>
                  <a:cs typeface="Poppins SemiBold" charset="0"/>
                </a:rPr>
                <a:t>Private</a:t>
              </a:r>
              <a:endParaRPr lang="en-US" sz="1600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274880" y="1358659"/>
            <a:ext cx="2186489" cy="370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350;p32"/>
          <p:cNvSpPr txBox="1">
            <a:spLocks/>
          </p:cNvSpPr>
          <p:nvPr/>
        </p:nvSpPr>
        <p:spPr>
          <a:xfrm>
            <a:off x="1787557" y="2124408"/>
            <a:ext cx="1284827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Target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7" name="Google Shape;2177;p69"/>
          <p:cNvSpPr/>
          <p:nvPr/>
        </p:nvSpPr>
        <p:spPr>
          <a:xfrm>
            <a:off x="866232" y="1848413"/>
            <a:ext cx="5924520" cy="457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350;p32"/>
          <p:cNvSpPr txBox="1">
            <a:spLocks/>
          </p:cNvSpPr>
          <p:nvPr/>
        </p:nvSpPr>
        <p:spPr>
          <a:xfrm>
            <a:off x="3686921" y="2124950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8" name="Google Shape;350;p32"/>
          <p:cNvSpPr txBox="1">
            <a:spLocks/>
          </p:cNvSpPr>
          <p:nvPr/>
        </p:nvSpPr>
        <p:spPr>
          <a:xfrm>
            <a:off x="5561889" y="2136600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 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99" name="Google Shape;350;p32"/>
          <p:cNvSpPr txBox="1">
            <a:spLocks/>
          </p:cNvSpPr>
          <p:nvPr/>
        </p:nvSpPr>
        <p:spPr>
          <a:xfrm>
            <a:off x="1852045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0" name="Google Shape;350;p32"/>
          <p:cNvSpPr txBox="1">
            <a:spLocks/>
          </p:cNvSpPr>
          <p:nvPr/>
        </p:nvSpPr>
        <p:spPr>
          <a:xfrm>
            <a:off x="3663817" y="2896896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1" name="Google Shape;350;p32"/>
          <p:cNvSpPr txBox="1">
            <a:spLocks/>
          </p:cNvSpPr>
          <p:nvPr/>
        </p:nvSpPr>
        <p:spPr>
          <a:xfrm>
            <a:off x="5551800" y="2894661"/>
            <a:ext cx="9094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5" name="Google Shape;350;p32"/>
          <p:cNvSpPr txBox="1">
            <a:spLocks/>
          </p:cNvSpPr>
          <p:nvPr/>
        </p:nvSpPr>
        <p:spPr>
          <a:xfrm>
            <a:off x="5375248" y="4360920"/>
            <a:ext cx="133691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5" name="Google Shape;350;p32"/>
          <p:cNvSpPr txBox="1">
            <a:spLocks/>
          </p:cNvSpPr>
          <p:nvPr/>
        </p:nvSpPr>
        <p:spPr>
          <a:xfrm>
            <a:off x="3656985" y="4366830"/>
            <a:ext cx="113916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Public GNU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6" name="Google Shape;350;p32"/>
          <p:cNvSpPr txBox="1">
            <a:spLocks/>
          </p:cNvSpPr>
          <p:nvPr/>
        </p:nvSpPr>
        <p:spPr>
          <a:xfrm>
            <a:off x="1829868" y="4404186"/>
            <a:ext cx="80835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7" name="Google Shape;350;p32"/>
          <p:cNvSpPr txBox="1">
            <a:spLocks/>
          </p:cNvSpPr>
          <p:nvPr/>
        </p:nvSpPr>
        <p:spPr>
          <a:xfrm>
            <a:off x="1972596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8" name="Google Shape;350;p32"/>
          <p:cNvSpPr txBox="1">
            <a:spLocks/>
          </p:cNvSpPr>
          <p:nvPr/>
        </p:nvSpPr>
        <p:spPr>
          <a:xfrm>
            <a:off x="3817741" y="3668538"/>
            <a:ext cx="5406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109" name="Google Shape;350;p32"/>
          <p:cNvSpPr txBox="1">
            <a:spLocks/>
          </p:cNvSpPr>
          <p:nvPr/>
        </p:nvSpPr>
        <p:spPr>
          <a:xfrm>
            <a:off x="5557896" y="3672257"/>
            <a:ext cx="9257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Budget IA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41" name="Google Shape;426;p37"/>
          <p:cNvSpPr/>
          <p:nvPr/>
        </p:nvSpPr>
        <p:spPr>
          <a:xfrm rot="5400000">
            <a:off x="5146792" y="-2908571"/>
            <a:ext cx="486358" cy="7896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9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774430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771103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roup 1"/>
          <p:cNvGrpSpPr/>
          <p:nvPr/>
        </p:nvGrpSpPr>
        <p:grpSpPr>
          <a:xfrm>
            <a:off x="3397389" y="1305669"/>
            <a:ext cx="2931240" cy="3418731"/>
            <a:chOff x="3062109" y="1305669"/>
            <a:chExt cx="2931240" cy="3418731"/>
          </a:xfrm>
        </p:grpSpPr>
        <p:sp>
          <p:nvSpPr>
            <p:cNvPr id="37" name="Rectangle 36"/>
            <p:cNvSpPr/>
            <p:nvPr/>
          </p:nvSpPr>
          <p:spPr>
            <a:xfrm>
              <a:off x="3062109" y="1305669"/>
              <a:ext cx="2802864" cy="341873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Google Shape;341;p32"/>
            <p:cNvCxnSpPr/>
            <p:nvPr/>
          </p:nvCxnSpPr>
          <p:spPr>
            <a:xfrm flipH="1">
              <a:off x="3594320" y="1646720"/>
              <a:ext cx="3326" cy="19887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2;p32"/>
            <p:cNvCxnSpPr/>
            <p:nvPr/>
          </p:nvCxnSpPr>
          <p:spPr>
            <a:xfrm>
              <a:off x="3597646" y="3635432"/>
              <a:ext cx="354507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4" name="Google Shape;350;p32"/>
            <p:cNvSpPr txBox="1">
              <a:spLocks/>
            </p:cNvSpPr>
            <p:nvPr/>
          </p:nvSpPr>
          <p:spPr>
            <a:xfrm>
              <a:off x="4467408" y="3560502"/>
              <a:ext cx="1525941" cy="683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●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○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■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●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○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■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●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ntano Sans"/>
                <a:buChar char="○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200"/>
                <a:buFont typeface="Pontano Sans"/>
                <a:buChar char="■"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lnSpc>
                  <a:spcPct val="100000"/>
                </a:lnSpc>
                <a:buSzPts val="1000"/>
                <a:buFont typeface="Pontano Sans"/>
                <a:buNone/>
              </a:pPr>
              <a:r>
                <a:rPr lang="en-US" b="1" smtClean="0"/>
                <a:t>Smart Society</a:t>
              </a:r>
            </a:p>
            <a:p>
              <a:pPr marL="0" indent="0">
                <a:lnSpc>
                  <a:spcPct val="100000"/>
                </a:lnSpc>
                <a:buSzPts val="1000"/>
                <a:buFont typeface="Pontano Sans"/>
                <a:buNone/>
              </a:pPr>
              <a:r>
                <a:rPr lang="en-US" smtClean="0"/>
                <a:t>NGO &amp; Open data cooperation</a:t>
              </a:r>
            </a:p>
            <a:p>
              <a:pPr marL="0" indent="0">
                <a:lnSpc>
                  <a:spcPct val="100000"/>
                </a:lnSpc>
                <a:buSzPts val="1000"/>
                <a:buFont typeface="Pontano Sans"/>
                <a:buNone/>
              </a:pPr>
              <a:r>
                <a:rPr lang="en-US" smtClean="0"/>
                <a:t> </a:t>
              </a:r>
              <a:br>
                <a:rPr lang="en-US" smtClean="0"/>
              </a:br>
              <a:endParaRPr lang="en-US" dirty="0"/>
            </a:p>
          </p:txBody>
        </p:sp>
        <p:cxnSp>
          <p:nvCxnSpPr>
            <p:cNvPr id="62" name="Google Shape;342;p32"/>
            <p:cNvCxnSpPr/>
            <p:nvPr/>
          </p:nvCxnSpPr>
          <p:spPr>
            <a:xfrm>
              <a:off x="3594319" y="2291167"/>
              <a:ext cx="35450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5" name="Google Shape;350;p32"/>
            <p:cNvSpPr txBox="1">
              <a:spLocks/>
            </p:cNvSpPr>
            <p:nvPr/>
          </p:nvSpPr>
          <p:spPr>
            <a:xfrm>
              <a:off x="4530487" y="2203520"/>
              <a:ext cx="1334485" cy="538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" b="1" dirty="0" smtClean="0"/>
                <a:t>Educational</a:t>
              </a:r>
              <a:endParaRPr lang="en-US" b="1" dirty="0" smtClean="0"/>
            </a:p>
            <a:p>
              <a:pPr marL="0" lvl="0" indent="0">
                <a:buSzPts val="1000"/>
              </a:pPr>
              <a:r>
                <a:rPr lang="en-US" dirty="0" smtClean="0"/>
                <a:t>Logistics product</a:t>
              </a:r>
              <a:br>
                <a:rPr lang="en-US" dirty="0" smtClean="0"/>
              </a:br>
              <a:endParaRPr lang="en-US" dirty="0"/>
            </a:p>
            <a:p>
              <a:pPr mar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pic>
          <p:nvPicPr>
            <p:cNvPr id="66" name="Google Shape;35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11923" y="2104525"/>
              <a:ext cx="349417" cy="351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Picture 6" descr="https://lh3.googleusercontent.com/MSb7a7oZmXWX0z4vYYKmh1mcB9sDA1qk7n1Fb3R9haYt3n-_XYPXi0e_SkFEo3W1DRBrLW_dQFcsQLEDeshfXkkHg8_okJtWbqTtLzhUXJTNSn4rJYZt4pALPbjnMLD6YX2G4bX9hn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90" y="3443248"/>
              <a:ext cx="368421" cy="36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Google Shape;350;p32"/>
            <p:cNvSpPr txBox="1">
              <a:spLocks/>
            </p:cNvSpPr>
            <p:nvPr/>
          </p:nvSpPr>
          <p:spPr>
            <a:xfrm>
              <a:off x="3824109" y="1315269"/>
              <a:ext cx="142968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400" b="1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sz="1400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97155" y="1305669"/>
            <a:ext cx="2927554" cy="3418731"/>
            <a:chOff x="6020371" y="1305669"/>
            <a:chExt cx="2927554" cy="3418731"/>
          </a:xfrm>
        </p:grpSpPr>
        <p:sp>
          <p:nvSpPr>
            <p:cNvPr id="38" name="Rectangle 37"/>
            <p:cNvSpPr/>
            <p:nvPr/>
          </p:nvSpPr>
          <p:spPr>
            <a:xfrm>
              <a:off x="6020371" y="1305669"/>
              <a:ext cx="2763965" cy="34187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Google Shape;341;p32"/>
            <p:cNvCxnSpPr/>
            <p:nvPr/>
          </p:nvCxnSpPr>
          <p:spPr>
            <a:xfrm>
              <a:off x="6353461" y="1646720"/>
              <a:ext cx="6800" cy="19807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342;p32"/>
            <p:cNvCxnSpPr/>
            <p:nvPr/>
          </p:nvCxnSpPr>
          <p:spPr>
            <a:xfrm>
              <a:off x="6353461" y="2258335"/>
              <a:ext cx="354507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0" name="Google Shape;346;p32"/>
            <p:cNvSpPr txBox="1">
              <a:spLocks/>
            </p:cNvSpPr>
            <p:nvPr/>
          </p:nvSpPr>
          <p:spPr>
            <a:xfrm>
              <a:off x="7297904" y="2277873"/>
              <a:ext cx="1631573" cy="9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Prototype</a:t>
              </a:r>
            </a:p>
            <a:p>
              <a:pPr marL="0" indent="0">
                <a:buSzPts val="1000"/>
              </a:pPr>
              <a:r>
                <a:rPr lang="en-US" dirty="0" smtClean="0"/>
                <a:t>Back office tools </a:t>
              </a:r>
              <a:r>
                <a:rPr lang="en-US" dirty="0" err="1" smtClean="0"/>
                <a:t>Hackaton</a:t>
              </a:r>
              <a:r>
                <a:rPr lang="en-US" dirty="0" smtClean="0"/>
                <a:t> </a:t>
              </a:r>
              <a:r>
                <a:rPr lang="en-US" dirty="0" err="1" smtClean="0"/>
                <a:t>protoype</a:t>
              </a:r>
              <a:endParaRPr lang="en-US" dirty="0" smtClean="0"/>
            </a:p>
            <a:p>
              <a:pPr marL="0" indent="0">
                <a:buSzPts val="1000"/>
              </a:pPr>
              <a:r>
                <a:rPr lang="en-US" dirty="0" smtClean="0"/>
                <a:t> </a:t>
              </a:r>
              <a:br>
                <a:rPr lang="en-US" dirty="0" smtClean="0"/>
              </a:br>
              <a:endParaRPr lang="en-US" dirty="0"/>
            </a:p>
          </p:txBody>
        </p:sp>
        <p:cxnSp>
          <p:nvCxnSpPr>
            <p:cNvPr id="71" name="Google Shape;342;p32"/>
            <p:cNvCxnSpPr/>
            <p:nvPr/>
          </p:nvCxnSpPr>
          <p:spPr>
            <a:xfrm>
              <a:off x="6360261" y="3622127"/>
              <a:ext cx="354507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3" name="Google Shape;346;p32"/>
            <p:cNvSpPr txBox="1">
              <a:spLocks/>
            </p:cNvSpPr>
            <p:nvPr/>
          </p:nvSpPr>
          <p:spPr>
            <a:xfrm>
              <a:off x="7316352" y="3580705"/>
              <a:ext cx="1631573" cy="9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Workforce</a:t>
              </a:r>
            </a:p>
            <a:p>
              <a:pPr marL="0" indent="0">
                <a:buSzPts val="1000"/>
              </a:pPr>
              <a:r>
                <a:rPr lang="en-US" dirty="0" smtClean="0"/>
                <a:t>Integration with </a:t>
              </a:r>
              <a:br>
                <a:rPr lang="en-US" dirty="0" smtClean="0"/>
              </a:br>
              <a:r>
                <a:rPr lang="en-US" dirty="0" smtClean="0"/>
                <a:t>KN products</a:t>
              </a:r>
            </a:p>
            <a:p>
              <a:pPr marL="0" indent="0">
                <a:buSzPts val="1000"/>
              </a:pP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76" name="Google Shape;350;p32"/>
            <p:cNvSpPr txBox="1">
              <a:spLocks/>
            </p:cNvSpPr>
            <p:nvPr/>
          </p:nvSpPr>
          <p:spPr>
            <a:xfrm>
              <a:off x="6842324" y="1328833"/>
              <a:ext cx="1210492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400" b="1" dirty="0" smtClean="0">
                  <a:latin typeface="Poppins SemiBold" charset="0"/>
                  <a:cs typeface="Poppins SemiBold" charset="0"/>
                </a:rPr>
                <a:t>Corporate</a:t>
              </a:r>
              <a:endParaRPr lang="en-US" sz="1400" dirty="0">
                <a:latin typeface="Poppins SemiBold" charset="0"/>
                <a:cs typeface="Poppins SemiBold" charset="0"/>
              </a:endParaRPr>
            </a:p>
          </p:txBody>
        </p:sp>
        <p:pic>
          <p:nvPicPr>
            <p:cNvPr id="78" name="Picture 8" descr="https://lh5.googleusercontent.com/b18AYPzVrhQcmsuH8-7r_GifGzrYXr0f7yyG6uRYC6XweuapLoN92sLemyKkLYbdvquADolK_o3nf_TYA8XBf9XF7Gu1Wg95xXAj0DJFEbVYouxFc91619tfxf_cPHp5oYylZi9XEE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247" y="2122138"/>
              <a:ext cx="428805" cy="42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0" descr="https://lh3.googleusercontent.com/fq_5ep4HVlFyAspIoblzjgvzGSh8vUVjOqbjmgiLio0vZXTjrKj5aWy-LpK5Vp6gQ4w6hwpYwU35180T6_HxdlB0q71yKlQ3hJF0kPKIF-1exMrEVjoGfuR4STnNm4Hqm-5k5XQMeq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572" y="3461760"/>
              <a:ext cx="386480" cy="38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68096" y="1305669"/>
            <a:ext cx="2828738" cy="3418731"/>
            <a:chOff x="432816" y="1305669"/>
            <a:chExt cx="2828738" cy="3418731"/>
          </a:xfrm>
        </p:grpSpPr>
        <p:sp>
          <p:nvSpPr>
            <p:cNvPr id="35" name="Rectangle 34"/>
            <p:cNvSpPr/>
            <p:nvPr/>
          </p:nvSpPr>
          <p:spPr>
            <a:xfrm>
              <a:off x="432816" y="1305669"/>
              <a:ext cx="2629292" cy="3418731"/>
            </a:xfrm>
            <a:prstGeom prst="rect">
              <a:avLst/>
            </a:prstGeom>
            <a:solidFill>
              <a:srgbClr val="609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Google Shape;341;p32"/>
            <p:cNvCxnSpPr/>
            <p:nvPr/>
          </p:nvCxnSpPr>
          <p:spPr>
            <a:xfrm>
              <a:off x="618898" y="1654058"/>
              <a:ext cx="0" cy="19176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" name="Google Shape;342;p32"/>
            <p:cNvCxnSpPr/>
            <p:nvPr/>
          </p:nvCxnSpPr>
          <p:spPr>
            <a:xfrm flipV="1">
              <a:off x="618898" y="3608080"/>
              <a:ext cx="487698" cy="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cxnSp>
          <p:nvCxnSpPr>
            <p:cNvPr id="50" name="Google Shape;344;p32"/>
            <p:cNvCxnSpPr/>
            <p:nvPr/>
          </p:nvCxnSpPr>
          <p:spPr>
            <a:xfrm>
              <a:off x="618898" y="2816450"/>
              <a:ext cx="0" cy="79163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346;p32"/>
            <p:cNvSpPr txBox="1">
              <a:spLocks/>
            </p:cNvSpPr>
            <p:nvPr/>
          </p:nvSpPr>
          <p:spPr>
            <a:xfrm>
              <a:off x="1617358" y="2162543"/>
              <a:ext cx="1626725" cy="9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Portfolio </a:t>
              </a:r>
            </a:p>
            <a:p>
              <a:pPr marL="0" indent="0">
                <a:buSzPts val="1000"/>
              </a:pPr>
              <a:r>
                <a:rPr lang="en-US" dirty="0" smtClean="0"/>
                <a:t>Individual road map</a:t>
              </a:r>
            </a:p>
            <a:p>
              <a:pPr marL="0" indent="0">
                <a:buSzPts val="1000"/>
              </a:pPr>
              <a:r>
                <a:rPr lang="en-US" dirty="0" smtClean="0"/>
                <a:t>From idea to deploy</a:t>
              </a:r>
            </a:p>
            <a:p>
              <a:pPr marL="0" indent="0">
                <a:buSzPts val="1000"/>
              </a:pPr>
              <a:r>
                <a:rPr lang="en-US" dirty="0" smtClean="0"/>
                <a:t>Trainee owns code </a:t>
              </a:r>
              <a:br>
                <a:rPr lang="en-US" dirty="0" smtClean="0"/>
              </a:br>
              <a:endParaRPr lang="en-US" dirty="0"/>
            </a:p>
          </p:txBody>
        </p:sp>
        <p:grpSp>
          <p:nvGrpSpPr>
            <p:cNvPr id="53" name="Google Shape;5792;p76"/>
            <p:cNvGrpSpPr>
              <a:grpSpLocks noChangeAspect="1"/>
            </p:cNvGrpSpPr>
            <p:nvPr/>
          </p:nvGrpSpPr>
          <p:grpSpPr>
            <a:xfrm>
              <a:off x="1233490" y="2102018"/>
              <a:ext cx="298272" cy="299067"/>
              <a:chOff x="-50154075" y="1948175"/>
              <a:chExt cx="300100" cy="300900"/>
            </a:xfrm>
            <a:solidFill>
              <a:schemeClr val="tx2"/>
            </a:solidFill>
          </p:grpSpPr>
          <p:sp>
            <p:nvSpPr>
              <p:cNvPr id="55" name="Google Shape;5793;p76"/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794;p76"/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9" name="Google Shape;342;p32"/>
            <p:cNvCxnSpPr/>
            <p:nvPr/>
          </p:nvCxnSpPr>
          <p:spPr>
            <a:xfrm>
              <a:off x="618898" y="2245384"/>
              <a:ext cx="48769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60" name="Google Shape;346;p32"/>
            <p:cNvSpPr txBox="1">
              <a:spLocks/>
            </p:cNvSpPr>
            <p:nvPr/>
          </p:nvSpPr>
          <p:spPr>
            <a:xfrm>
              <a:off x="1629981" y="3460334"/>
              <a:ext cx="1631573" cy="9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Guild</a:t>
              </a:r>
            </a:p>
            <a:p>
              <a:pPr marL="0" indent="0">
                <a:buSzPts val="1000"/>
              </a:pPr>
              <a:r>
                <a:rPr lang="en-US" dirty="0" smtClean="0"/>
                <a:t>Team of trainees</a:t>
              </a:r>
            </a:p>
            <a:p>
              <a:pPr marL="0" indent="0">
                <a:buSzPts val="1000"/>
              </a:pPr>
              <a:r>
                <a:rPr lang="en-US" dirty="0" smtClean="0"/>
                <a:t>Specialized roles</a:t>
              </a:r>
            </a:p>
            <a:p>
              <a:pPr marL="0" indent="0">
                <a:buSzPts val="1000"/>
              </a:pPr>
              <a:r>
                <a:rPr lang="en" dirty="0"/>
                <a:t>Code is </a:t>
              </a:r>
              <a:r>
                <a:rPr lang="en" dirty="0" smtClean="0"/>
                <a:t>public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77" name="Google Shape;350;p32"/>
            <p:cNvSpPr txBox="1">
              <a:spLocks/>
            </p:cNvSpPr>
            <p:nvPr/>
          </p:nvSpPr>
          <p:spPr>
            <a:xfrm>
              <a:off x="1181495" y="1328833"/>
              <a:ext cx="902171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400" b="1" dirty="0" smtClean="0">
                  <a:latin typeface="Poppins SemiBold" charset="0"/>
                  <a:cs typeface="Poppins SemiBold" charset="0"/>
                </a:rPr>
                <a:t>Private</a:t>
              </a:r>
              <a:endParaRPr lang="en-US" sz="1600" dirty="0">
                <a:latin typeface="Poppins SemiBold" charset="0"/>
                <a:cs typeface="Poppins SemiBold" charset="0"/>
              </a:endParaRPr>
            </a:p>
          </p:txBody>
        </p:sp>
        <p:pic>
          <p:nvPicPr>
            <p:cNvPr id="80" name="Picture 12" descr="https://lh6.googleusercontent.com/xBQgcLuWT1RAXDfgO2-kjrI_ySApA8oYLGUfHzm2Cd_-mjuD7jrimmhdHyrzi_FbXAww2oEWVqhSbMla-dAkS-X2I0Dxz6hSAFZlki9F6yhXAQq6ZocTqk94rNpq11BVyF6RzPfDlj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925" y="3365891"/>
              <a:ext cx="425166" cy="425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 53"/>
          <p:cNvSpPr/>
          <p:nvPr/>
        </p:nvSpPr>
        <p:spPr>
          <a:xfrm>
            <a:off x="159096" y="1305668"/>
            <a:ext cx="505991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" y="416400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4" y="2678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1" y="3391547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0" y="1909828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Google Shape;341;p32"/>
          <p:cNvCxnSpPr/>
          <p:nvPr/>
        </p:nvCxnSpPr>
        <p:spPr>
          <a:xfrm flipH="1">
            <a:off x="951530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3929600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530246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0729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774430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771103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397389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159389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97155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019108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096" y="1305669"/>
            <a:ext cx="2629292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516775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6632" y="1305668"/>
            <a:ext cx="505991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4" y="416400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4" y="269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" y="3434219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0" y="1932267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Google Shape;341;p32"/>
          <p:cNvCxnSpPr/>
          <p:nvPr/>
        </p:nvCxnSpPr>
        <p:spPr>
          <a:xfrm flipH="1">
            <a:off x="951530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3929600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530246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426;p37"/>
          <p:cNvSpPr/>
          <p:nvPr/>
        </p:nvSpPr>
        <p:spPr>
          <a:xfrm rot="5400000">
            <a:off x="1822677" y="751672"/>
            <a:ext cx="400114" cy="2651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50;p32"/>
          <p:cNvSpPr txBox="1">
            <a:spLocks/>
          </p:cNvSpPr>
          <p:nvPr/>
        </p:nvSpPr>
        <p:spPr>
          <a:xfrm>
            <a:off x="1435184" y="1907975"/>
            <a:ext cx="1284827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Universities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3" name="Google Shape;426;p37"/>
          <p:cNvSpPr/>
          <p:nvPr/>
        </p:nvSpPr>
        <p:spPr>
          <a:xfrm rot="5400000">
            <a:off x="1822677" y="1522973"/>
            <a:ext cx="400114" cy="2651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6;p37"/>
          <p:cNvSpPr/>
          <p:nvPr/>
        </p:nvSpPr>
        <p:spPr>
          <a:xfrm rot="5400000">
            <a:off x="1822677" y="2308396"/>
            <a:ext cx="400114" cy="2651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6;p37"/>
          <p:cNvSpPr/>
          <p:nvPr/>
        </p:nvSpPr>
        <p:spPr>
          <a:xfrm rot="5400000">
            <a:off x="1822677" y="3032009"/>
            <a:ext cx="400114" cy="2651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50;p32"/>
          <p:cNvSpPr txBox="1">
            <a:spLocks/>
          </p:cNvSpPr>
          <p:nvPr/>
        </p:nvSpPr>
        <p:spPr>
          <a:xfrm>
            <a:off x="1457686" y="2678165"/>
            <a:ext cx="93804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7" name="Google Shape;350;p32"/>
          <p:cNvSpPr txBox="1">
            <a:spLocks/>
          </p:cNvSpPr>
          <p:nvPr/>
        </p:nvSpPr>
        <p:spPr>
          <a:xfrm>
            <a:off x="1401303" y="3459054"/>
            <a:ext cx="122117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 Budget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8" name="Google Shape;350;p32"/>
          <p:cNvSpPr txBox="1">
            <a:spLocks/>
          </p:cNvSpPr>
          <p:nvPr/>
        </p:nvSpPr>
        <p:spPr>
          <a:xfrm>
            <a:off x="1085057" y="4182435"/>
            <a:ext cx="18781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 Owns Product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2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774430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771103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397389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159389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97155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019108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096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516775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6632" y="1305668"/>
            <a:ext cx="505991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4" y="416400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4" y="26964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" y="3434219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0" y="1932267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Google Shape;341;p32"/>
          <p:cNvCxnSpPr/>
          <p:nvPr/>
        </p:nvCxnSpPr>
        <p:spPr>
          <a:xfrm flipH="1">
            <a:off x="951530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3929600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530246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426;p37"/>
          <p:cNvSpPr/>
          <p:nvPr/>
        </p:nvSpPr>
        <p:spPr>
          <a:xfrm rot="5400000">
            <a:off x="4573398" y="-1172296"/>
            <a:ext cx="400114" cy="80603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0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6;p37"/>
          <p:cNvSpPr/>
          <p:nvPr/>
        </p:nvSpPr>
        <p:spPr>
          <a:xfrm rot="5400000">
            <a:off x="4573398" y="-1910542"/>
            <a:ext cx="400114" cy="80603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0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37"/>
          <p:cNvSpPr/>
          <p:nvPr/>
        </p:nvSpPr>
        <p:spPr>
          <a:xfrm rot="5400000">
            <a:off x="4573398" y="-397474"/>
            <a:ext cx="400114" cy="80603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0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6;p37"/>
          <p:cNvSpPr/>
          <p:nvPr/>
        </p:nvSpPr>
        <p:spPr>
          <a:xfrm rot="5400000">
            <a:off x="4573398" y="310293"/>
            <a:ext cx="400114" cy="80603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0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50;p32"/>
          <p:cNvSpPr txBox="1">
            <a:spLocks/>
          </p:cNvSpPr>
          <p:nvPr/>
        </p:nvSpPr>
        <p:spPr>
          <a:xfrm>
            <a:off x="1398599" y="1926099"/>
            <a:ext cx="1093499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Universities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6" name="Google Shape;350;p32"/>
          <p:cNvSpPr txBox="1">
            <a:spLocks/>
          </p:cNvSpPr>
          <p:nvPr/>
        </p:nvSpPr>
        <p:spPr>
          <a:xfrm>
            <a:off x="1445597" y="2682240"/>
            <a:ext cx="938042" cy="24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Part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7" name="Google Shape;350;p32"/>
          <p:cNvSpPr txBox="1">
            <a:spLocks/>
          </p:cNvSpPr>
          <p:nvPr/>
        </p:nvSpPr>
        <p:spPr>
          <a:xfrm>
            <a:off x="1357274" y="3465747"/>
            <a:ext cx="1221172" cy="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 Budget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4252071" y="1944387"/>
            <a:ext cx="960009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7099132" y="1944387"/>
            <a:ext cx="960009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8" name="Google Shape;350;p32"/>
          <p:cNvSpPr txBox="1">
            <a:spLocks/>
          </p:cNvSpPr>
          <p:nvPr/>
        </p:nvSpPr>
        <p:spPr>
          <a:xfrm>
            <a:off x="1193017" y="4165222"/>
            <a:ext cx="18781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 Owns Product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4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33" name="Google Shape;350;p32"/>
          <p:cNvSpPr txBox="1">
            <a:spLocks/>
          </p:cNvSpPr>
          <p:nvPr/>
        </p:nvSpPr>
        <p:spPr>
          <a:xfrm>
            <a:off x="4581563" y="554698"/>
            <a:ext cx="960009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8" name="Google Shape;350;p32"/>
          <p:cNvSpPr txBox="1">
            <a:spLocks/>
          </p:cNvSpPr>
          <p:nvPr/>
        </p:nvSpPr>
        <p:spPr>
          <a:xfrm>
            <a:off x="6066897" y="204254"/>
            <a:ext cx="18781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 Owns Product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69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33" name="Google Shape;350;p32"/>
          <p:cNvSpPr txBox="1">
            <a:spLocks/>
          </p:cNvSpPr>
          <p:nvPr/>
        </p:nvSpPr>
        <p:spPr>
          <a:xfrm>
            <a:off x="4581563" y="554698"/>
            <a:ext cx="960009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28" name="Google Shape;350;p32"/>
          <p:cNvSpPr txBox="1">
            <a:spLocks/>
          </p:cNvSpPr>
          <p:nvPr/>
        </p:nvSpPr>
        <p:spPr>
          <a:xfrm>
            <a:off x="6066897" y="204254"/>
            <a:ext cx="18781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Trainee Owns Product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8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1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341;p32"/>
          <p:cNvCxnSpPr/>
          <p:nvPr/>
        </p:nvCxnSpPr>
        <p:spPr>
          <a:xfrm flipH="1">
            <a:off x="3929600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342;p32"/>
          <p:cNvCxnSpPr/>
          <p:nvPr/>
        </p:nvCxnSpPr>
        <p:spPr>
          <a:xfrm>
            <a:off x="393292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4" name="Google Shape;350;p32"/>
          <p:cNvSpPr txBox="1">
            <a:spLocks/>
          </p:cNvSpPr>
          <p:nvPr/>
        </p:nvSpPr>
        <p:spPr>
          <a:xfrm>
            <a:off x="480268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62" name="Google Shape;342;p32"/>
          <p:cNvCxnSpPr/>
          <p:nvPr/>
        </p:nvCxnSpPr>
        <p:spPr>
          <a:xfrm>
            <a:off x="392959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5" name="Google Shape;350;p32"/>
          <p:cNvSpPr txBox="1">
            <a:spLocks/>
          </p:cNvSpPr>
          <p:nvPr/>
        </p:nvSpPr>
        <p:spPr>
          <a:xfrm>
            <a:off x="486576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6" name="Google Shape;3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720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7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Google Shape;341;p32"/>
          <p:cNvCxnSpPr/>
          <p:nvPr/>
        </p:nvCxnSpPr>
        <p:spPr>
          <a:xfrm>
            <a:off x="65302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342;p32"/>
          <p:cNvCxnSpPr/>
          <p:nvPr/>
        </p:nvCxnSpPr>
        <p:spPr>
          <a:xfrm>
            <a:off x="65302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0" name="Google Shape;346;p32"/>
          <p:cNvSpPr txBox="1">
            <a:spLocks/>
          </p:cNvSpPr>
          <p:nvPr/>
        </p:nvSpPr>
        <p:spPr>
          <a:xfrm>
            <a:off x="74746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1" name="Google Shape;342;p32"/>
          <p:cNvCxnSpPr/>
          <p:nvPr/>
        </p:nvCxnSpPr>
        <p:spPr>
          <a:xfrm>
            <a:off x="65370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3" name="Google Shape;346;p32"/>
          <p:cNvSpPr txBox="1">
            <a:spLocks/>
          </p:cNvSpPr>
          <p:nvPr/>
        </p:nvSpPr>
        <p:spPr>
          <a:xfrm>
            <a:off x="74931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8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768096" y="1306889"/>
            <a:ext cx="2629292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oogle Shape;341;p32"/>
          <p:cNvCxnSpPr/>
          <p:nvPr/>
        </p:nvCxnSpPr>
        <p:spPr>
          <a:xfrm>
            <a:off x="954178" y="165527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342;p32"/>
          <p:cNvCxnSpPr/>
          <p:nvPr/>
        </p:nvCxnSpPr>
        <p:spPr>
          <a:xfrm flipV="1">
            <a:off x="954178" y="360930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0" name="Google Shape;344;p32"/>
          <p:cNvCxnSpPr/>
          <p:nvPr/>
        </p:nvCxnSpPr>
        <p:spPr>
          <a:xfrm>
            <a:off x="954178" y="2817670"/>
            <a:ext cx="0" cy="79163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346;p32"/>
          <p:cNvSpPr txBox="1">
            <a:spLocks/>
          </p:cNvSpPr>
          <p:nvPr/>
        </p:nvSpPr>
        <p:spPr>
          <a:xfrm>
            <a:off x="1952638" y="216376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3" name="Google Shape;5792;p76"/>
          <p:cNvGrpSpPr>
            <a:grpSpLocks noChangeAspect="1"/>
          </p:cNvGrpSpPr>
          <p:nvPr/>
        </p:nvGrpSpPr>
        <p:grpSpPr>
          <a:xfrm>
            <a:off x="1568770" y="210323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5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342;p32"/>
          <p:cNvCxnSpPr/>
          <p:nvPr/>
        </p:nvCxnSpPr>
        <p:spPr>
          <a:xfrm>
            <a:off x="954178" y="224660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0" name="Google Shape;346;p32"/>
          <p:cNvSpPr txBox="1">
            <a:spLocks/>
          </p:cNvSpPr>
          <p:nvPr/>
        </p:nvSpPr>
        <p:spPr>
          <a:xfrm>
            <a:off x="1965261" y="346155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858407" y="1305669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pic>
        <p:nvPicPr>
          <p:cNvPr id="8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05" y="336711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159096" y="1305668"/>
            <a:ext cx="505991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" y="416400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4" y="2678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1" y="3391547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0" y="1909828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Google Shape;341;p32"/>
          <p:cNvCxnSpPr/>
          <p:nvPr/>
        </p:nvCxnSpPr>
        <p:spPr>
          <a:xfrm flipH="1">
            <a:off x="951529" y="1646720"/>
            <a:ext cx="91551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48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414003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oogle Shape;350;p32"/>
          <p:cNvSpPr txBox="1">
            <a:spLocks/>
          </p:cNvSpPr>
          <p:nvPr/>
        </p:nvSpPr>
        <p:spPr>
          <a:xfrm>
            <a:off x="1599231" y="3488441"/>
            <a:ext cx="523998" cy="29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067733" y="589460"/>
            <a:ext cx="2104892" cy="352941"/>
            <a:chOff x="3182944" y="3322318"/>
            <a:chExt cx="2104892" cy="352941"/>
          </a:xfrm>
        </p:grpSpPr>
        <p:sp>
          <p:nvSpPr>
            <p:cNvPr id="8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8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5285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317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50;p32"/>
          <p:cNvSpPr txBox="1">
            <a:spLocks/>
          </p:cNvSpPr>
          <p:nvPr/>
        </p:nvSpPr>
        <p:spPr>
          <a:xfrm>
            <a:off x="4207871" y="356669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453855" y="346610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07696" y="983296"/>
            <a:ext cx="2186489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446598" y="4162954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477086" y="2113143"/>
            <a:ext cx="91360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633" y="2729680"/>
            <a:ext cx="1285033" cy="332785"/>
            <a:chOff x="1105659" y="2778506"/>
            <a:chExt cx="1285033" cy="332785"/>
          </a:xfrm>
        </p:grpSpPr>
        <p:pic>
          <p:nvPicPr>
            <p:cNvPr id="69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59" y="278828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Google Shape;350;p32"/>
            <p:cNvSpPr txBox="1">
              <a:spLocks/>
            </p:cNvSpPr>
            <p:nvPr/>
          </p:nvSpPr>
          <p:spPr>
            <a:xfrm>
              <a:off x="1522270" y="2778506"/>
              <a:ext cx="868422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6598" y="3426163"/>
            <a:ext cx="1571699" cy="369080"/>
            <a:chOff x="318061" y="2089474"/>
            <a:chExt cx="1571699" cy="369080"/>
          </a:xfrm>
        </p:grpSpPr>
        <p:pic>
          <p:nvPicPr>
            <p:cNvPr id="72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Zero</a:t>
              </a:r>
              <a:endParaRPr lang="en-US" dirty="0"/>
            </a:p>
          </p:txBody>
        </p:sp>
      </p:grp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8448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Google Shape;2177;p69"/>
          <p:cNvSpPr/>
          <p:nvPr/>
        </p:nvSpPr>
        <p:spPr>
          <a:xfrm>
            <a:off x="1096931" y="3142931"/>
            <a:ext cx="350006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6.googleusercontent.com/FFaFjjrlbZBvb7QVxJWTJQSKavkxumZZvT6YQ9TnfuPuiu8e4ODM6Bls4uNSmi21D-MAr58F-Uv9ePzOwZrModql_gSFluxRzldmWUYUXFOHHnBe8qCORBFTbmO0NWrAAXGWLiqDp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1" y="1997798"/>
            <a:ext cx="290567" cy="2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785652" y="1739217"/>
            <a:ext cx="2186489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225" y="1045937"/>
            <a:ext cx="2186489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2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414003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oogle Shape;350;p32"/>
          <p:cNvSpPr txBox="1">
            <a:spLocks/>
          </p:cNvSpPr>
          <p:nvPr/>
        </p:nvSpPr>
        <p:spPr>
          <a:xfrm>
            <a:off x="1599231" y="3488441"/>
            <a:ext cx="523998" cy="29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067733" y="589460"/>
            <a:ext cx="2104892" cy="352941"/>
            <a:chOff x="3182944" y="3322318"/>
            <a:chExt cx="2104892" cy="352941"/>
          </a:xfrm>
        </p:grpSpPr>
        <p:sp>
          <p:nvSpPr>
            <p:cNvPr id="8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8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5285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37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236687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31015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</a:t>
            </a:r>
            <a:r>
              <a:rPr lang="en" sz="2400" smtClean="0"/>
              <a:t>Pool 2020</a:t>
            </a:r>
            <a:r>
              <a:rPr lang="en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51558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785177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506518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Logistics is among </a:t>
            </a:r>
            <a:br>
              <a:rPr lang="en-US" smtClean="0"/>
            </a:br>
            <a:r>
              <a:rPr lang="en-US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105916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Passion for logistics</a:t>
            </a:r>
            <a:endParaRPr lang="en-US" dirty="0"/>
          </a:p>
        </p:txBody>
      </p:sp>
      <p:sp>
        <p:nvSpPr>
          <p:cNvPr id="55" name="Google Shape;667;p46"/>
          <p:cNvSpPr/>
          <p:nvPr/>
        </p:nvSpPr>
        <p:spPr>
          <a:xfrm>
            <a:off x="6049097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8" y="2138515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oogle Shape;11136;p67"/>
          <p:cNvGrpSpPr>
            <a:grpSpLocks noChangeAspect="1"/>
          </p:cNvGrpSpPr>
          <p:nvPr/>
        </p:nvGrpSpPr>
        <p:grpSpPr>
          <a:xfrm>
            <a:off x="2406388" y="2080258"/>
            <a:ext cx="287580" cy="232640"/>
            <a:chOff x="1278299" y="2439293"/>
            <a:chExt cx="410829" cy="332343"/>
          </a:xfrm>
        </p:grpSpPr>
        <p:sp>
          <p:nvSpPr>
            <p:cNvPr id="27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003199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737</Words>
  <Application>Microsoft Office PowerPoint</Application>
  <PresentationFormat>On-screen Show (16:9)</PresentationFormat>
  <Paragraphs>410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Talent Network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Timeline</vt:lpstr>
      <vt:lpstr>Talent Pool </vt:lpstr>
      <vt:lpstr>Talent Pool 2020 </vt:lpstr>
      <vt:lpstr>Talent Pool 2020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190</cp:revision>
  <dcterms:modified xsi:type="dcterms:W3CDTF">2020-09-24T17:06:05Z</dcterms:modified>
</cp:coreProperties>
</file>