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6"/>
  </p:notesMasterIdLst>
  <p:sldIdLst>
    <p:sldId id="257" r:id="rId2"/>
    <p:sldId id="447" r:id="rId3"/>
    <p:sldId id="445" r:id="rId4"/>
    <p:sldId id="355" r:id="rId5"/>
    <p:sldId id="389" r:id="rId6"/>
    <p:sldId id="324" r:id="rId7"/>
    <p:sldId id="446" r:id="rId8"/>
    <p:sldId id="448" r:id="rId9"/>
    <p:sldId id="438" r:id="rId10"/>
    <p:sldId id="332" r:id="rId11"/>
    <p:sldId id="444" r:id="rId12"/>
    <p:sldId id="391" r:id="rId13"/>
    <p:sldId id="403" r:id="rId14"/>
    <p:sldId id="421" r:id="rId15"/>
    <p:sldId id="419" r:id="rId16"/>
    <p:sldId id="418" r:id="rId17"/>
    <p:sldId id="420" r:id="rId18"/>
    <p:sldId id="405" r:id="rId19"/>
    <p:sldId id="416" r:id="rId20"/>
    <p:sldId id="417" r:id="rId21"/>
    <p:sldId id="406" r:id="rId22"/>
    <p:sldId id="422" r:id="rId23"/>
    <p:sldId id="423" r:id="rId24"/>
    <p:sldId id="429" r:id="rId25"/>
    <p:sldId id="400" r:id="rId26"/>
    <p:sldId id="407" r:id="rId27"/>
    <p:sldId id="431" r:id="rId28"/>
    <p:sldId id="432" r:id="rId29"/>
    <p:sldId id="433" r:id="rId30"/>
    <p:sldId id="436" r:id="rId31"/>
    <p:sldId id="439" r:id="rId32"/>
    <p:sldId id="440" r:id="rId33"/>
    <p:sldId id="441" r:id="rId34"/>
    <p:sldId id="449" r:id="rId35"/>
  </p:sldIdLst>
  <p:sldSz cx="9144000" cy="5143500" type="screen16x9"/>
  <p:notesSz cx="6858000" cy="9144000"/>
  <p:embeddedFontLst>
    <p:embeddedFont>
      <p:font typeface="Pontano Sans" charset="0"/>
      <p:regular r:id="rId37"/>
    </p:embeddedFont>
    <p:embeddedFont>
      <p:font typeface="Fira Sans Extra Condensed Medium" charset="0"/>
      <p:regular r:id="rId38"/>
      <p:bold r:id="rId39"/>
      <p:italic r:id="rId40"/>
      <p:boldItalic r:id="rId41"/>
    </p:embeddedFont>
    <p:embeddedFont>
      <p:font typeface="Poppins SemiBold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E47"/>
    <a:srgbClr val="CC6600"/>
    <a:srgbClr val="993300"/>
    <a:srgbClr val="4F482F"/>
    <a:srgbClr val="ED5E53"/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fad1c2b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fad1c2b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3" y="80952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140257" y="3340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3633282" y="3340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739657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3232608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6163783" y="3340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5763133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>
            <a:off x="609574" y="388210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1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0" y="5765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5" y="51836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3265300" y="2651026"/>
            <a:ext cx="2562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3669424" y="154229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663000" y="3305376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4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  <p:sldLayoutId id="2147483684" r:id="rId8"/>
    <p:sldLayoutId id="2147483685" r:id="rId9"/>
    <p:sldLayoutId id="214748368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</a:t>
            </a:r>
            <a:r>
              <a:rPr lang="en" sz="1400" dirty="0" smtClean="0"/>
              <a:t>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6" y="2627376"/>
            <a:ext cx="5033400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2010790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4447397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4324329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oogle Shape;11136;p67"/>
          <p:cNvGrpSpPr>
            <a:grpSpLocks noChangeAspect="1"/>
          </p:cNvGrpSpPr>
          <p:nvPr/>
        </p:nvGrpSpPr>
        <p:grpSpPr>
          <a:xfrm>
            <a:off x="2394196" y="2080258"/>
            <a:ext cx="287580" cy="232640"/>
            <a:chOff x="1278299" y="2439293"/>
            <a:chExt cx="410829" cy="332343"/>
          </a:xfrm>
        </p:grpSpPr>
        <p:sp>
          <p:nvSpPr>
            <p:cNvPr id="16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2010790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4447397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4324329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16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81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2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5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5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8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5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8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841764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Universities</a:t>
            </a:r>
            <a:endParaRPr lang="en-US" dirty="0"/>
          </a:p>
        </p:txBody>
      </p:sp>
      <p:sp>
        <p:nvSpPr>
          <p:cNvPr id="14" name="Google Shape;4463;p54"/>
          <p:cNvSpPr/>
          <p:nvPr/>
        </p:nvSpPr>
        <p:spPr>
          <a:xfrm>
            <a:off x="328343" y="332951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5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8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841764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Universities</a:t>
            </a:r>
            <a:endParaRPr lang="en-US" dirty="0"/>
          </a:p>
        </p:txBody>
      </p:sp>
      <p:sp>
        <p:nvSpPr>
          <p:cNvPr id="14" name="Google Shape;4463;p54"/>
          <p:cNvSpPr/>
          <p:nvPr/>
        </p:nvSpPr>
        <p:spPr>
          <a:xfrm>
            <a:off x="328343" y="332951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5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847860" y="3928954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0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7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2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8" y="3928954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0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7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2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8" y="3928954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goals we want to achieve with our internship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19" y="3849900"/>
            <a:ext cx="171505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5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0" y="1316736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7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2" y="3324815"/>
            <a:ext cx="1614924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8" y="3928954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7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7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</a:t>
            </a:r>
            <a:r>
              <a:rPr lang="en-US" b="1" dirty="0" smtClean="0"/>
              <a:t>min </a:t>
            </a:r>
            <a:r>
              <a:rPr lang="en-US" b="1" dirty="0" smtClean="0"/>
              <a:t>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2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0" y="3941051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7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7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</a:t>
            </a:r>
            <a:r>
              <a:rPr lang="en-US" b="1" dirty="0" smtClean="0"/>
              <a:t>min </a:t>
            </a:r>
            <a:r>
              <a:rPr lang="en-US" b="1" dirty="0" smtClean="0"/>
              <a:t>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2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0" y="3941051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7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7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</a:t>
            </a:r>
            <a:r>
              <a:rPr lang="en-US" b="1" dirty="0" smtClean="0"/>
              <a:t>min </a:t>
            </a:r>
            <a:r>
              <a:rPr lang="en-US" b="1" dirty="0" smtClean="0"/>
              <a:t>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2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0" y="3941051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7"/>
            <a:ext cx="2562294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6" y="0"/>
            <a:ext cx="354898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7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</a:t>
            </a:r>
            <a:r>
              <a:rPr lang="en-US" b="1" dirty="0" smtClean="0"/>
              <a:t>min </a:t>
            </a:r>
            <a:r>
              <a:rPr lang="en-US" b="1" dirty="0" smtClean="0"/>
              <a:t>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2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0" y="3941051"/>
            <a:ext cx="1614924" cy="332785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7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  <a:endParaRPr lang="en-US" dirty="0" smtClean="0"/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/>
          <p:nvPr/>
        </p:nvSpPr>
        <p:spPr>
          <a:xfrm>
            <a:off x="3364600" y="2601876"/>
            <a:ext cx="2363400" cy="54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ctrTitle"/>
          </p:nvPr>
        </p:nvSpPr>
        <p:spPr>
          <a:xfrm>
            <a:off x="3265300" y="2651026"/>
            <a:ext cx="2562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445" name="Google Shape;445;p38"/>
          <p:cNvSpPr txBox="1">
            <a:spLocks noGrp="1"/>
          </p:cNvSpPr>
          <p:nvPr>
            <p:ph type="title" idx="2"/>
          </p:nvPr>
        </p:nvSpPr>
        <p:spPr>
          <a:xfrm>
            <a:off x="3669424" y="178613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6" name="Google Shape;446;p38"/>
          <p:cNvSpPr txBox="1">
            <a:spLocks noGrp="1"/>
          </p:cNvSpPr>
          <p:nvPr>
            <p:ph type="subTitle" idx="1"/>
          </p:nvPr>
        </p:nvSpPr>
        <p:spPr>
          <a:xfrm>
            <a:off x="3663000" y="3305376"/>
            <a:ext cx="18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want to achieve with our internships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267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6" y="236687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5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39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  <a:endParaRPr lang="en-US" dirty="0" smtClean="0"/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6" y="24980"/>
            <a:ext cx="296877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  <a:endParaRPr lang="en-US" dirty="0" smtClean="0"/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6" y="24980"/>
            <a:ext cx="331015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</a:t>
            </a:r>
            <a:r>
              <a:rPr lang="en" sz="2400" smtClean="0"/>
              <a:t>Pool 2020</a:t>
            </a:r>
            <a:r>
              <a:rPr lang="en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162543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460334"/>
            <a:ext cx="1631574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  <a:endParaRPr lang="en-US" dirty="0" smtClean="0"/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1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6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5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589815" y="2573246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Employer Branding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19" name="Google Shape;11136;p67"/>
          <p:cNvGrpSpPr>
            <a:grpSpLocks noChangeAspect="1"/>
          </p:cNvGrpSpPr>
          <p:nvPr/>
        </p:nvGrpSpPr>
        <p:grpSpPr>
          <a:xfrm>
            <a:off x="4652356" y="1305591"/>
            <a:ext cx="287580" cy="232640"/>
            <a:chOff x="1278299" y="2439293"/>
            <a:chExt cx="410829" cy="332343"/>
          </a:xfrm>
        </p:grpSpPr>
        <p:sp>
          <p:nvSpPr>
            <p:cNvPr id="120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751557" y="260088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Seasonal Workforce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3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85177" y="2598674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Research  Innovation</a:t>
            </a:r>
            <a:endParaRPr sz="1400" dirty="0">
              <a:solidFill>
                <a:schemeClr val="lt1"/>
              </a:solidFill>
            </a:endParaRPr>
          </a:p>
        </p:txBody>
      </p:sp>
      <p:pic>
        <p:nvPicPr>
          <p:cNvPr id="1028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STRATEGIES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907559" y="1827655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sp>
        <p:nvSpPr>
          <p:cNvPr id="2175" name="Google Shape;2175;p69"/>
          <p:cNvSpPr/>
          <p:nvPr/>
        </p:nvSpPr>
        <p:spPr>
          <a:xfrm>
            <a:off x="4937568" y="2220578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134273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208753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3576649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3705572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149361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174391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6350828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3868571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402761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128133" y="2344545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341120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47782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2651999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IT ROLES GOALS 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910259" y="1911299"/>
            <a:ext cx="871945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</a:t>
            </a:r>
            <a:endParaRPr sz="1100" dirty="0"/>
          </a:p>
        </p:txBody>
      </p:sp>
      <p:sp>
        <p:nvSpPr>
          <p:cNvPr id="2175" name="Google Shape;2175;p69"/>
          <p:cNvSpPr/>
          <p:nvPr/>
        </p:nvSpPr>
        <p:spPr>
          <a:xfrm>
            <a:off x="1022944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004970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4893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5874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093808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6162775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4948297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4883312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37641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1207161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6302585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044477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642657" y="2842850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Accuracy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Reliability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High potential</a:t>
            </a:r>
            <a:endParaRPr lang="en" dirty="0" smtClean="0"/>
          </a:p>
        </p:txBody>
      </p:sp>
      <p:sp>
        <p:nvSpPr>
          <p:cNvPr id="659" name="Google Shape;659;p46"/>
          <p:cNvSpPr txBox="1">
            <a:spLocks noGrp="1"/>
          </p:cNvSpPr>
          <p:nvPr>
            <p:ph type="ctrTitle" idx="6"/>
          </p:nvPr>
        </p:nvSpPr>
        <p:spPr>
          <a:xfrm>
            <a:off x="514049" y="255994"/>
            <a:ext cx="2310015" cy="390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Talent Network</a:t>
            </a:r>
            <a:endParaRPr dirty="0"/>
          </a:p>
        </p:txBody>
      </p:sp>
      <p:sp>
        <p:nvSpPr>
          <p:cNvPr id="660" name="Google Shape;660;p46"/>
          <p:cNvSpPr txBox="1">
            <a:spLocks noGrp="1"/>
          </p:cNvSpPr>
          <p:nvPr>
            <p:ph type="ctrTitle"/>
          </p:nvPr>
        </p:nvSpPr>
        <p:spPr>
          <a:xfrm>
            <a:off x="242057" y="254199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Personality</a:t>
            </a:r>
            <a:endParaRPr dirty="0"/>
          </a:p>
        </p:txBody>
      </p:sp>
      <p:sp>
        <p:nvSpPr>
          <p:cNvPr id="667" name="Google Shape;667;p46"/>
          <p:cNvSpPr/>
          <p:nvPr/>
        </p:nvSpPr>
        <p:spPr>
          <a:xfrm>
            <a:off x="1185237" y="180323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6"/>
          <p:cNvSpPr/>
          <p:nvPr/>
        </p:nvSpPr>
        <p:spPr>
          <a:xfrm>
            <a:off x="600292" y="636347"/>
            <a:ext cx="24477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2822934" y="2842850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43" name="Google Shape;660;p46"/>
          <p:cNvSpPr txBox="1">
            <a:spLocks noGrp="1"/>
          </p:cNvSpPr>
          <p:nvPr>
            <p:ph type="ctrTitle"/>
          </p:nvPr>
        </p:nvSpPr>
        <p:spPr>
          <a:xfrm>
            <a:off x="2422334" y="254199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4" name="Google Shape;667;p46"/>
          <p:cNvSpPr/>
          <p:nvPr/>
        </p:nvSpPr>
        <p:spPr>
          <a:xfrm>
            <a:off x="3365514" y="180323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5152481" y="2842850"/>
            <a:ext cx="1818000" cy="67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Logistics is among </a:t>
            </a:r>
            <a:br>
              <a:rPr lang="en-US" dirty="0" smtClean="0"/>
            </a:br>
            <a:r>
              <a:rPr lang="en-US" dirty="0" smtClean="0"/>
              <a:t>their favorite business</a:t>
            </a:r>
            <a:endParaRPr lang="en" dirty="0" smtClean="0"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4751881" y="254199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Passion for logistics</a:t>
            </a:r>
            <a:endParaRPr dirty="0"/>
          </a:p>
        </p:txBody>
      </p:sp>
      <p:sp>
        <p:nvSpPr>
          <p:cNvPr id="47" name="Google Shape;667;p46"/>
          <p:cNvSpPr/>
          <p:nvPr/>
        </p:nvSpPr>
        <p:spPr>
          <a:xfrm>
            <a:off x="5695061" y="180323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8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0" y="1941451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84" y="194481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52" y="1952056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ctrTitle" idx="6"/>
          </p:nvPr>
        </p:nvSpPr>
        <p:spPr>
          <a:xfrm>
            <a:off x="514049" y="255994"/>
            <a:ext cx="2310015" cy="390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Talent Network</a:t>
            </a:r>
            <a:endParaRPr dirty="0"/>
          </a:p>
        </p:txBody>
      </p:sp>
      <p:sp>
        <p:nvSpPr>
          <p:cNvPr id="686" name="Google Shape;686;p46"/>
          <p:cNvSpPr/>
          <p:nvPr/>
        </p:nvSpPr>
        <p:spPr>
          <a:xfrm>
            <a:off x="600292" y="636347"/>
            <a:ext cx="24477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41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6" y="239735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" dirty="0" smtClean="0"/>
              <a:t>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5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598</Words>
  <Application>Microsoft Office PowerPoint</Application>
  <PresentationFormat>On-screen Show (16:9)</PresentationFormat>
  <Paragraphs>282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STRATEGIES</vt:lpstr>
      <vt:lpstr>IT ROLES GOALS </vt:lpstr>
      <vt:lpstr>Talent Network</vt:lpstr>
      <vt:lpstr>Talent Network</vt:lpstr>
      <vt:lpstr>How</vt:lpstr>
      <vt:lpstr>INTERNSHIP MODELS</vt:lpstr>
      <vt:lpstr>INTERNSHIP MODELS</vt:lpstr>
      <vt:lpstr>Talent Pool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 </vt:lpstr>
      <vt:lpstr>Talent Pool </vt:lpstr>
      <vt:lpstr>Talent Pool </vt:lpstr>
      <vt:lpstr>Talent Pool </vt:lpstr>
      <vt:lpstr>Talent Pool </vt:lpstr>
      <vt:lpstr>Timeline</vt:lpstr>
      <vt:lpstr>Talent Pool </vt:lpstr>
      <vt:lpstr>Talent Pool 2020 </vt:lpstr>
      <vt:lpstr>Talent Pool 2020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162</cp:revision>
  <dcterms:modified xsi:type="dcterms:W3CDTF">2020-09-23T10:48:55Z</dcterms:modified>
</cp:coreProperties>
</file>