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4"/>
  </p:notesMasterIdLst>
  <p:sldIdLst>
    <p:sldId id="489" r:id="rId4"/>
    <p:sldId id="484" r:id="rId5"/>
    <p:sldId id="513" r:id="rId6"/>
    <p:sldId id="514" r:id="rId7"/>
    <p:sldId id="467" r:id="rId8"/>
    <p:sldId id="515" r:id="rId9"/>
    <p:sldId id="516" r:id="rId10"/>
    <p:sldId id="517" r:id="rId11"/>
    <p:sldId id="518" r:id="rId12"/>
    <p:sldId id="361" r:id="rId13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6BF"/>
    <a:srgbClr val="000000"/>
    <a:srgbClr val="929288"/>
    <a:srgbClr val="FDFDFD"/>
    <a:srgbClr val="F6F5F0"/>
    <a:srgbClr val="62635B"/>
    <a:srgbClr val="003369"/>
    <a:srgbClr val="08C792"/>
    <a:srgbClr val="42B38E"/>
    <a:srgbClr val="009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030" autoAdjust="0"/>
  </p:normalViewPr>
  <p:slideViewPr>
    <p:cSldViewPr snapToGrid="0" showGuides="1">
      <p:cViewPr varScale="1">
        <p:scale>
          <a:sx n="71" d="100"/>
          <a:sy n="71" d="100"/>
        </p:scale>
        <p:origin x="424" y="40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1/15/2021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0459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870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707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725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817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310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=""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=""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=""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=""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=""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Internship programs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Private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7200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Not Compensated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Part time </a:t>
            </a:r>
            <a:br>
              <a:rPr lang="en-GB" sz="1600" dirty="0" smtClean="0"/>
            </a:br>
            <a:r>
              <a:rPr lang="en-GB" sz="1600" dirty="0" smtClean="0"/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trainee/s</a:t>
            </a:r>
          </a:p>
          <a:p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46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4681551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Not Compensated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Part time</a:t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Product is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Hybrid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85432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Compensated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Full time 6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On KN 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Kuehne Nagel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Private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Portfolio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pic>
        <p:nvPicPr>
          <p:cNvPr id="1028" name="Picture 4" descr="https://lh3.googleusercontent.com/ltpYWxNQzFg1yK-LMX56h0wujdYj5nsfBt03AqnfanB9AsE0om-HxFEldMOs5Fo2rTZIMXV93krfy7riet6G_WzPfTmwU_PgKWNaL3Oh_rKEXZ6LEeVpBYH8Ye-BdHt6gV7mwHyc43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8" y="4968642"/>
            <a:ext cx="407910" cy="40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81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Portfolio program: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One trainee, from idea to release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time / Not compensated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dirty="0" smtClean="0"/>
              <a:t>Each trainee performs all IT roles on individual project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0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3398985"/>
            <a:ext cx="557722" cy="55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8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Guild program: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/>
              <a:t>Team of trainees, </a:t>
            </a:r>
            <a:r>
              <a:rPr lang="en-GB" sz="2000" dirty="0"/>
              <a:t>from </a:t>
            </a:r>
            <a:r>
              <a:rPr lang="en-GB" sz="2000" dirty="0" smtClean="0"/>
              <a:t>design to </a:t>
            </a:r>
            <a:r>
              <a:rPr lang="en-GB" sz="2000" dirty="0"/>
              <a:t>release</a:t>
            </a:r>
            <a:endParaRPr lang="aa-ET" sz="2000" dirty="0"/>
          </a:p>
          <a:p>
            <a:endParaRPr lang="aa-ET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time / Not compensated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trainees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0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3398985"/>
            <a:ext cx="557722" cy="55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6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Educational program:</a:t>
            </a:r>
            <a:br>
              <a:rPr lang="en-GB" sz="2800" dirty="0" smtClean="0"/>
            </a:br>
            <a:r>
              <a:rPr lang="en-GB" sz="2000" dirty="0" smtClean="0"/>
              <a:t>Hybrid team, Open Source project on SCM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 (will span many internships)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/ Not compensated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0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3398985"/>
            <a:ext cx="557722" cy="55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5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1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Smart </a:t>
            </a:r>
            <a:r>
              <a:rPr lang="en-GB" sz="2800" dirty="0"/>
              <a:t>Cities program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2000" dirty="0"/>
              <a:t>Hybrid team, Open Source project </a:t>
            </a:r>
            <a:r>
              <a:rPr lang="en-GB" sz="2000" dirty="0" smtClean="0"/>
              <a:t>in cooperation with NGO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cooperation with NGO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/ Not compensated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0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3398985"/>
            <a:ext cx="557722" cy="55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5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7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Elite program</a:t>
            </a:r>
            <a:br>
              <a:rPr lang="en-GB" sz="2800" dirty="0" smtClean="0"/>
            </a:br>
            <a:r>
              <a:rPr lang="en-GB" sz="2000" dirty="0" smtClean="0"/>
              <a:t>Team of trainees, KN product prototype</a:t>
            </a:r>
            <a:endParaRPr lang="aa-ET" sz="280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 / Compensated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0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3398985"/>
            <a:ext cx="557722" cy="55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5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Workforce program</a:t>
            </a:r>
          </a:p>
          <a:p>
            <a:r>
              <a:rPr lang="en-GB" sz="2000" dirty="0" smtClean="0"/>
              <a:t>Trainee join KN team on their working routines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 / Compensated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</a:t>
            </a:r>
            <a:r>
              <a:rPr lang="en-GB" sz="2000" dirty="0" smtClean="0"/>
              <a:t>Kuehne Nagel </a:t>
            </a:r>
            <a:r>
              <a:rPr lang="en-GB" sz="2000" kern="1200" dirty="0" smtClean="0"/>
              <a:t>team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0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3398985"/>
            <a:ext cx="557722" cy="55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5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4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8646</TotalTime>
  <Words>268</Words>
  <Application>Microsoft Office PowerPoint</Application>
  <PresentationFormat>Widescreen</PresentationFormat>
  <Paragraphs>77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723</cp:revision>
  <dcterms:created xsi:type="dcterms:W3CDTF">2020-02-26T10:04:23Z</dcterms:created>
  <dcterms:modified xsi:type="dcterms:W3CDTF">2021-01-15T09:35:47Z</dcterms:modified>
</cp:coreProperties>
</file>