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86" r:id="rId3"/>
    <p:sldId id="287" r:id="rId4"/>
    <p:sldId id="291" r:id="rId5"/>
    <p:sldId id="292" r:id="rId6"/>
    <p:sldId id="293" r:id="rId7"/>
    <p:sldId id="295" r:id="rId8"/>
    <p:sldId id="309" r:id="rId9"/>
    <p:sldId id="310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9144000" cy="5143500" type="screen16x9"/>
  <p:notesSz cx="6858000" cy="9144000"/>
  <p:embeddedFontLst>
    <p:embeddedFont>
      <p:font typeface="Barlow" charset="0"/>
      <p:regular r:id="rId25"/>
      <p:bold r:id="rId26"/>
      <p:italic r:id="rId27"/>
      <p:boldItalic r:id="rId28"/>
    </p:embeddedFont>
    <p:embeddedFont>
      <p:font typeface="Consolas" pitchFamily="49" charset="0"/>
      <p:regular r:id="rId29"/>
      <p:bold r:id="rId30"/>
      <p:italic r:id="rId31"/>
      <p:boldItalic r:id="rId32"/>
    </p:embeddedFont>
    <p:embeddedFont>
      <p:font typeface="Barlow Light" charset="0"/>
      <p:regular r:id="rId33"/>
      <p:bold r:id="rId34"/>
      <p:italic r:id="rId35"/>
      <p:boldItalic r:id="rId36"/>
    </p:embeddedFont>
    <p:embeddedFont>
      <p:font typeface="Raleway SemiBol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D5"/>
    <a:srgbClr val="01AFE2"/>
    <a:srgbClr val="61C2DD"/>
    <a:srgbClr val="435A72"/>
    <a:srgbClr val="01224B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779913" y="3291830"/>
            <a:ext cx="864096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Syntax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Conditional If..else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430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Conditional switch ..case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023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while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700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do while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1234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159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for-of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53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for-in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672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Arrays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963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Multidimensional Arrays 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45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2116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467544" y="1491630"/>
            <a:ext cx="8352928" cy="2880320"/>
          </a:xfrm>
          <a:prstGeom prst="rect">
            <a:avLst/>
          </a:prstGeom>
          <a:solidFill>
            <a:srgbClr val="3EB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>
                <a:solidFill>
                  <a:schemeClr val="bg1"/>
                </a:solidFill>
              </a:rPr>
              <a:t>A function is a block of organized, reusable code that is used to perform a single, related action. </a:t>
            </a:r>
            <a:r>
              <a:rPr lang="et-EE" sz="2400" dirty="0" smtClean="0">
                <a:solidFill>
                  <a:schemeClr val="bg1"/>
                </a:solidFill>
              </a:rPr>
              <a:t/>
            </a:r>
            <a:br>
              <a:rPr lang="et-EE" sz="2400" dirty="0" smtClean="0">
                <a:solidFill>
                  <a:schemeClr val="bg1"/>
                </a:solidFill>
              </a:rPr>
            </a:br>
            <a:r>
              <a:rPr lang="et-EE" sz="2400" dirty="0" smtClean="0">
                <a:solidFill>
                  <a:schemeClr val="bg1"/>
                </a:solidFill>
              </a:rPr>
              <a:t/>
            </a:r>
            <a:br>
              <a:rPr lang="et-EE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Functions </a:t>
            </a:r>
            <a:r>
              <a:rPr lang="en-GB" sz="2400" dirty="0">
                <a:solidFill>
                  <a:schemeClr val="bg1"/>
                </a:solidFill>
              </a:rPr>
              <a:t>provide better modularity for your application and a high degree of code reusing</a:t>
            </a:r>
            <a:endParaRPr lang="en-US" sz="2400" dirty="0" smtClean="0">
              <a:solidFill>
                <a:schemeClr val="bg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8962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152" y="1419622"/>
            <a:ext cx="8208912" cy="835613"/>
          </a:xfrm>
          <a:prstGeom prst="rect">
            <a:avLst/>
          </a:prstGeom>
          <a:noFill/>
          <a:ln>
            <a:solidFill>
              <a:srgbClr val="01AFE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latin typeface="Raleway SemiBold" charset="0"/>
              </a:rPr>
              <a:t>A function is a block of organized, reusable code that is used to perform a single, related action. </a:t>
            </a:r>
            <a:endParaRPr lang="et-EE" dirty="0" smtClean="0">
              <a:latin typeface="Raleway SemiBold" charset="0"/>
            </a:endParaRPr>
          </a:p>
          <a:p>
            <a:pPr>
              <a:lnSpc>
                <a:spcPct val="115000"/>
              </a:lnSpc>
            </a:pPr>
            <a:endParaRPr lang="et-EE" dirty="0">
              <a:latin typeface="Raleway SemiBold" charset="0"/>
            </a:endParaRPr>
          </a:p>
          <a:p>
            <a:pPr>
              <a:lnSpc>
                <a:spcPct val="115000"/>
              </a:lnSpc>
            </a:pPr>
            <a:r>
              <a:rPr lang="en-GB" dirty="0" smtClean="0">
                <a:latin typeface="Raleway SemiBold" charset="0"/>
              </a:rPr>
              <a:t>Functions </a:t>
            </a:r>
            <a:r>
              <a:rPr lang="en-GB" dirty="0">
                <a:latin typeface="Raleway SemiBold" charset="0"/>
              </a:rPr>
              <a:t>provide better modularity for your application and a high degree of code </a:t>
            </a:r>
            <a:r>
              <a:rPr lang="en-GB" dirty="0" err="1" smtClean="0">
                <a:latin typeface="Raleway SemiBold" charset="0"/>
              </a:rPr>
              <a:t>reus</a:t>
            </a:r>
            <a:r>
              <a:rPr lang="et-EE" dirty="0" smtClean="0">
                <a:latin typeface="Raleway SemiBold" charset="0"/>
              </a:rPr>
              <a:t>e</a:t>
            </a:r>
            <a:endParaRPr lang="en-US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03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467544" y="1491630"/>
            <a:ext cx="8352928" cy="2880320"/>
          </a:xfrm>
          <a:prstGeom prst="rect">
            <a:avLst/>
          </a:prstGeom>
          <a:solidFill>
            <a:srgbClr val="3EB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 function is a block of organized, reusable code that is used to perform a single, related action. Functions provide better modularity for your application and a high degree of code reusing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203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Statements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Comments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0446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Variables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1702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Variables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34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smtClean="0">
                <a:solidFill>
                  <a:schemeClr val="lt1"/>
                </a:solidFill>
                <a:highlight>
                  <a:schemeClr val="accent2"/>
                </a:highlight>
              </a:rPr>
              <a:t>Arithmetics Operators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07700"/>
              </p:ext>
            </p:extLst>
          </p:nvPr>
        </p:nvGraphicFramePr>
        <p:xfrm>
          <a:off x="1187624" y="1693262"/>
          <a:ext cx="6096000" cy="2966720"/>
        </p:xfrm>
        <a:graphic>
          <a:graphicData uri="http://schemas.openxmlformats.org/drawingml/2006/table">
            <a:tbl>
              <a:tblPr firstRow="1" bandRow="1">
                <a:tableStyleId>{CA79B213-A7B1-4D54-87E7-7F15D3F6DC19}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lang="en-GB" sz="1800" dirty="0">
                        <a:solidFill>
                          <a:schemeClr val="bg1"/>
                        </a:solidFill>
                        <a:latin typeface="Raleway SemiBold" charset="0"/>
                      </a:endParaRPr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Addition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Subtraction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Multiplication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Division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Modulus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Increment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Decrement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Logical </a:t>
            </a: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Operators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78696"/>
              </p:ext>
            </p:extLst>
          </p:nvPr>
        </p:nvGraphicFramePr>
        <p:xfrm>
          <a:off x="1187624" y="1693262"/>
          <a:ext cx="6096000" cy="2966720"/>
        </p:xfrm>
        <a:graphic>
          <a:graphicData uri="http://schemas.openxmlformats.org/drawingml/2006/table">
            <a:tbl>
              <a:tblPr firstRow="1" bandRow="1">
                <a:tableStyleId>{CA79B213-A7B1-4D54-87E7-7F15D3F6DC19}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lang="en-GB" sz="1800" dirty="0">
                        <a:solidFill>
                          <a:schemeClr val="bg1"/>
                        </a:solidFill>
                        <a:latin typeface="Raleway SemiBold" charset="0"/>
                      </a:endParaRPr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Addition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Subtraction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Multiplication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Division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Modulus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Increment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/>
                        <a:t>Decrement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23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241</Words>
  <Application>Microsoft Office PowerPoint</Application>
  <PresentationFormat>On-screen Show (16:9)</PresentationFormat>
  <Paragraphs>288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Barlow</vt:lpstr>
      <vt:lpstr>Consolas</vt:lpstr>
      <vt:lpstr>Barlow Light</vt:lpstr>
      <vt:lpstr>Raleway SemiBold</vt:lpstr>
      <vt:lpstr>Gaoler template</vt:lpstr>
      <vt:lpstr>PowerPoint Presentation</vt:lpstr>
      <vt:lpstr>Javascript Agenda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stefano</cp:lastModifiedBy>
  <cp:revision>273</cp:revision>
  <dcterms:modified xsi:type="dcterms:W3CDTF">2020-10-10T18:49:54Z</dcterms:modified>
</cp:coreProperties>
</file>